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264" r:id="rId2"/>
    <p:sldId id="266" r:id="rId3"/>
    <p:sldId id="271" r:id="rId4"/>
    <p:sldId id="265" r:id="rId5"/>
    <p:sldId id="267" r:id="rId6"/>
    <p:sldId id="272" r:id="rId7"/>
    <p:sldId id="268" r:id="rId8"/>
    <p:sldId id="269" r:id="rId9"/>
    <p:sldId id="274" r:id="rId10"/>
    <p:sldId id="27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00"/>
    <a:srgbClr val="009624"/>
    <a:srgbClr val="FFFFFF"/>
    <a:srgbClr val="FFFA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37" autoAdjust="0"/>
    <p:restoredTop sz="86300" autoAdjust="0"/>
  </p:normalViewPr>
  <p:slideViewPr>
    <p:cSldViewPr>
      <p:cViewPr varScale="1">
        <p:scale>
          <a:sx n="78" d="100"/>
          <a:sy n="78" d="100"/>
        </p:scale>
        <p:origin x="-151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view3D>
      <c:rAngAx val="1"/>
    </c:view3D>
    <c:plotArea>
      <c:layout/>
      <c:bar3DChart>
        <c:barDir val="bar"/>
        <c:grouping val="clustered"/>
        <c:ser>
          <c:idx val="0"/>
          <c:order val="0"/>
          <c:tx>
            <c:strRef>
              <c:f>Hoja1!$A$2</c:f>
              <c:strCache>
                <c:ptCount val="1"/>
                <c:pt idx="0">
                  <c:v>Comprar/vender</c:v>
                </c:pt>
              </c:strCache>
            </c:strRef>
          </c:tx>
          <c:spPr>
            <a:solidFill>
              <a:srgbClr val="009624"/>
            </a:solidFill>
          </c:spPr>
          <c:cat>
            <c:strRef>
              <c:f>Hoja1!$B$1:$C$1</c:f>
              <c:strCache>
                <c:ptCount val="2"/>
                <c:pt idx="0">
                  <c:v>Compradores</c:v>
                </c:pt>
                <c:pt idx="1">
                  <c:v>Productores</c:v>
                </c:pt>
              </c:strCache>
            </c:strRef>
          </c:cat>
          <c:val>
            <c:numRef>
              <c:f>Hoja1!$B$2:$C$2</c:f>
              <c:numCache>
                <c:formatCode>0%</c:formatCode>
                <c:ptCount val="2"/>
                <c:pt idx="0">
                  <c:v>0.70000000000000062</c:v>
                </c:pt>
                <c:pt idx="1">
                  <c:v>0.8</c:v>
                </c:pt>
              </c:numCache>
            </c:numRef>
          </c:val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Visitas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</c:spPr>
          <c:cat>
            <c:strRef>
              <c:f>Hoja1!$B$1:$C$1</c:f>
              <c:strCache>
                <c:ptCount val="2"/>
                <c:pt idx="0">
                  <c:v>Compradores</c:v>
                </c:pt>
                <c:pt idx="1">
                  <c:v>Productores</c:v>
                </c:pt>
              </c:strCache>
            </c:strRef>
          </c:cat>
          <c:val>
            <c:numRef>
              <c:f>Hoja1!$B$3:$C$3</c:f>
              <c:numCache>
                <c:formatCode>0%</c:formatCode>
                <c:ptCount val="2"/>
                <c:pt idx="0">
                  <c:v>0.4</c:v>
                </c:pt>
                <c:pt idx="1">
                  <c:v>0.1</c:v>
                </c:pt>
              </c:numCache>
            </c:numRef>
          </c:val>
        </c:ser>
        <c:ser>
          <c:idx val="2"/>
          <c:order val="2"/>
          <c:tx>
            <c:strRef>
              <c:f>Hoja1!$A$4</c:f>
              <c:strCache>
                <c:ptCount val="1"/>
                <c:pt idx="0">
                  <c:v>Pagar comisión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cat>
            <c:strRef>
              <c:f>Hoja1!$B$1:$C$1</c:f>
              <c:strCache>
                <c:ptCount val="2"/>
                <c:pt idx="0">
                  <c:v>Compradores</c:v>
                </c:pt>
                <c:pt idx="1">
                  <c:v>Productores</c:v>
                </c:pt>
              </c:strCache>
            </c:strRef>
          </c:cat>
          <c:val>
            <c:numRef>
              <c:f>Hoja1!$B$4:$C$4</c:f>
              <c:numCache>
                <c:formatCode>0%</c:formatCode>
                <c:ptCount val="2"/>
                <c:pt idx="0">
                  <c:v>0.5</c:v>
                </c:pt>
                <c:pt idx="1">
                  <c:v>0.4</c:v>
                </c:pt>
              </c:numCache>
            </c:numRef>
          </c:val>
        </c:ser>
        <c:ser>
          <c:idx val="3"/>
          <c:order val="3"/>
          <c:tx>
            <c:strRef>
              <c:f>Hoja1!$A$5</c:f>
              <c:strCache>
                <c:ptCount val="1"/>
                <c:pt idx="0">
                  <c:v>Participar</c:v>
                </c:pt>
              </c:strCache>
            </c:strRef>
          </c:tx>
          <c:spPr>
            <a:solidFill>
              <a:srgbClr val="FFA000"/>
            </a:solidFill>
          </c:spPr>
          <c:cat>
            <c:strRef>
              <c:f>Hoja1!$B$1:$C$1</c:f>
              <c:strCache>
                <c:ptCount val="2"/>
                <c:pt idx="0">
                  <c:v>Compradores</c:v>
                </c:pt>
                <c:pt idx="1">
                  <c:v>Productores</c:v>
                </c:pt>
              </c:strCache>
            </c:strRef>
          </c:cat>
          <c:val>
            <c:numRef>
              <c:f>Hoja1!$B$5:$C$5</c:f>
              <c:numCache>
                <c:formatCode>0%</c:formatCode>
                <c:ptCount val="2"/>
                <c:pt idx="0">
                  <c:v>0.60000000000000064</c:v>
                </c:pt>
                <c:pt idx="1">
                  <c:v>0.60000000000000064</c:v>
                </c:pt>
              </c:numCache>
            </c:numRef>
          </c:val>
        </c:ser>
        <c:shape val="cylinder"/>
        <c:axId val="114399488"/>
        <c:axId val="114413568"/>
        <c:axId val="0"/>
      </c:bar3DChart>
      <c:catAx>
        <c:axId val="114399488"/>
        <c:scaling>
          <c:orientation val="minMax"/>
        </c:scaling>
        <c:axPos val="l"/>
        <c:tickLblPos val="nextTo"/>
        <c:crossAx val="114413568"/>
        <c:crosses val="autoZero"/>
        <c:auto val="1"/>
        <c:lblAlgn val="ctr"/>
        <c:lblOffset val="100"/>
      </c:catAx>
      <c:valAx>
        <c:axId val="114413568"/>
        <c:scaling>
          <c:orientation val="minMax"/>
        </c:scaling>
        <c:axPos val="b"/>
        <c:majorGridlines/>
        <c:numFmt formatCode="0%" sourceLinked="1"/>
        <c:tickLblPos val="nextTo"/>
        <c:crossAx val="1143994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>
          <a:latin typeface="Century Gothic" pitchFamily="34" charset="0"/>
        </a:defRPr>
      </a:pPr>
      <a:endParaRPr lang="es-E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A56E1-64F4-495E-84B7-427098055765}" type="doc">
      <dgm:prSet loTypeId="urn:microsoft.com/office/officeart/2005/8/layout/balance1" loCatId="relationship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097FADA9-4CC9-4E1F-BF1A-33ED66B92F65}">
      <dgm:prSet phldrT="[Texto]"/>
      <dgm:spPr/>
      <dgm:t>
        <a:bodyPr/>
        <a:lstStyle/>
        <a:p>
          <a:r>
            <a:rPr lang="es-ES" dirty="0" smtClean="0">
              <a:latin typeface="Century Gothic" pitchFamily="34" charset="0"/>
            </a:rPr>
            <a:t>Ingresos</a:t>
          </a:r>
          <a:endParaRPr lang="es-ES" dirty="0">
            <a:latin typeface="Century Gothic" pitchFamily="34" charset="0"/>
          </a:endParaRPr>
        </a:p>
      </dgm:t>
    </dgm:pt>
    <dgm:pt modelId="{226C9E2C-E5DC-4EEB-92B7-74789366458D}" type="parTrans" cxnId="{3973EEA0-59C0-438B-8914-66D68AD9248B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D3C6A024-13E0-4A93-8099-D55FE2280728}" type="sibTrans" cxnId="{3973EEA0-59C0-438B-8914-66D68AD9248B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88728AE0-1BE3-4CBD-884D-1680347C2BA2}">
      <dgm:prSet phldrT="[Texto]"/>
      <dgm:spPr/>
      <dgm:t>
        <a:bodyPr/>
        <a:lstStyle/>
        <a:p>
          <a:r>
            <a:rPr lang="es-ES" dirty="0" smtClean="0">
              <a:latin typeface="Century Gothic" pitchFamily="34" charset="0"/>
            </a:rPr>
            <a:t>Comisiones:</a:t>
          </a:r>
        </a:p>
        <a:p>
          <a:r>
            <a:rPr lang="es-ES" dirty="0" smtClean="0">
              <a:latin typeface="Century Gothic" pitchFamily="34" charset="0"/>
            </a:rPr>
            <a:t>250 €/mes</a:t>
          </a:r>
          <a:endParaRPr lang="es-ES" dirty="0">
            <a:latin typeface="Century Gothic" pitchFamily="34" charset="0"/>
          </a:endParaRPr>
        </a:p>
      </dgm:t>
    </dgm:pt>
    <dgm:pt modelId="{7355D61A-EE77-442C-AE73-95BECC620F07}" type="parTrans" cxnId="{01035DC8-FD36-4279-819B-0C42D10945A9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390A5C1F-C072-41BA-9A5D-4977ED90E60A}" type="sibTrans" cxnId="{01035DC8-FD36-4279-819B-0C42D10945A9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69E52330-9CFA-48EA-98E3-49784824F17F}">
      <dgm:prSet phldrT="[Texto]"/>
      <dgm:spPr/>
      <dgm:t>
        <a:bodyPr/>
        <a:lstStyle/>
        <a:p>
          <a:r>
            <a:rPr lang="es-ES" dirty="0" smtClean="0">
              <a:latin typeface="Century Gothic" pitchFamily="34" charset="0"/>
            </a:rPr>
            <a:t>Capital inicial:</a:t>
          </a:r>
        </a:p>
        <a:p>
          <a:r>
            <a:rPr lang="es-ES" dirty="0" smtClean="0">
              <a:latin typeface="Century Gothic" pitchFamily="34" charset="0"/>
            </a:rPr>
            <a:t>10.000 €</a:t>
          </a:r>
          <a:endParaRPr lang="es-ES" dirty="0">
            <a:latin typeface="Century Gothic" pitchFamily="34" charset="0"/>
          </a:endParaRPr>
        </a:p>
      </dgm:t>
    </dgm:pt>
    <dgm:pt modelId="{84E35E4F-6469-4714-8B26-08F88259D63F}" type="parTrans" cxnId="{7C3DE078-7EB6-44D3-9CB2-32FDA0EF79BC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E735305A-2F2C-4C44-8535-F42FB246FF1C}" type="sibTrans" cxnId="{7C3DE078-7EB6-44D3-9CB2-32FDA0EF79BC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94940EA6-6BF1-41C2-8408-639A6D87B6E4}">
      <dgm:prSet phldrT="[Texto]"/>
      <dgm:spPr/>
      <dgm:t>
        <a:bodyPr/>
        <a:lstStyle/>
        <a:p>
          <a:r>
            <a:rPr lang="es-ES" dirty="0" smtClean="0">
              <a:latin typeface="Century Gothic" pitchFamily="34" charset="0"/>
            </a:rPr>
            <a:t>Gastos</a:t>
          </a:r>
          <a:endParaRPr lang="es-ES" dirty="0">
            <a:latin typeface="Century Gothic" pitchFamily="34" charset="0"/>
          </a:endParaRPr>
        </a:p>
      </dgm:t>
    </dgm:pt>
    <dgm:pt modelId="{8030B309-72C4-4CCF-A6C4-DEEED08B1C8F}" type="parTrans" cxnId="{818A86F5-AFC0-437B-9CB5-E3BCD96A45C7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0DDC97E6-B606-4681-A517-AD419168D07D}" type="sibTrans" cxnId="{818A86F5-AFC0-437B-9CB5-E3BCD96A45C7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5DF88901-9C11-4DDF-8E32-EB51E0E003FB}">
      <dgm:prSet phldrT="[Texto]"/>
      <dgm:spPr/>
      <dgm:t>
        <a:bodyPr/>
        <a:lstStyle/>
        <a:p>
          <a:r>
            <a:rPr lang="es-ES" dirty="0" smtClean="0">
              <a:latin typeface="Century Gothic" pitchFamily="34" charset="0"/>
            </a:rPr>
            <a:t>Producción:</a:t>
          </a:r>
        </a:p>
        <a:p>
          <a:r>
            <a:rPr lang="es-ES" dirty="0" smtClean="0">
              <a:latin typeface="Century Gothic" pitchFamily="34" charset="0"/>
            </a:rPr>
            <a:t>1500 €</a:t>
          </a:r>
          <a:endParaRPr lang="es-ES" dirty="0">
            <a:latin typeface="Century Gothic" pitchFamily="34" charset="0"/>
          </a:endParaRPr>
        </a:p>
      </dgm:t>
    </dgm:pt>
    <dgm:pt modelId="{D509F771-39F0-4194-B853-AE6AF4B989E9}" type="parTrans" cxnId="{420C70E7-3126-4DA6-BDA5-6A06FF605510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0EA4E208-76A6-4BD8-ACD5-E49ECA03DDF8}" type="sibTrans" cxnId="{420C70E7-3126-4DA6-BDA5-6A06FF605510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F0534CAD-589F-4BFE-9C7E-810F7A799C73}">
      <dgm:prSet phldrT="[Texto]"/>
      <dgm:spPr/>
      <dgm:t>
        <a:bodyPr/>
        <a:lstStyle/>
        <a:p>
          <a:r>
            <a:rPr lang="es-ES" dirty="0" smtClean="0">
              <a:latin typeface="Century Gothic" pitchFamily="34" charset="0"/>
            </a:rPr>
            <a:t>Mantenimiento:</a:t>
          </a:r>
        </a:p>
        <a:p>
          <a:r>
            <a:rPr lang="es-ES" dirty="0" smtClean="0">
              <a:latin typeface="Century Gothic" pitchFamily="34" charset="0"/>
            </a:rPr>
            <a:t>100 €/mes</a:t>
          </a:r>
          <a:endParaRPr lang="es-ES" dirty="0">
            <a:latin typeface="Century Gothic" pitchFamily="34" charset="0"/>
          </a:endParaRPr>
        </a:p>
      </dgm:t>
    </dgm:pt>
    <dgm:pt modelId="{543107AE-E306-45E1-8A93-2BA510D17A5C}" type="parTrans" cxnId="{A4CE270D-89D8-4A7D-A9CE-DCC7FED738B7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A2D7B8A4-3C54-43B8-977D-F14931212FE2}" type="sibTrans" cxnId="{A4CE270D-89D8-4A7D-A9CE-DCC7FED738B7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3A4BC687-8737-46ED-8801-4866522D4165}">
      <dgm:prSet phldrT="[Texto]"/>
      <dgm:spPr/>
      <dgm:t>
        <a:bodyPr/>
        <a:lstStyle/>
        <a:p>
          <a:r>
            <a:rPr lang="es-ES" dirty="0" smtClean="0">
              <a:latin typeface="Century Gothic" pitchFamily="34" charset="0"/>
            </a:rPr>
            <a:t>Infraestructura:</a:t>
          </a:r>
        </a:p>
        <a:p>
          <a:r>
            <a:rPr lang="es-ES" dirty="0" smtClean="0">
              <a:latin typeface="Century Gothic" pitchFamily="34" charset="0"/>
            </a:rPr>
            <a:t>150 €/mes</a:t>
          </a:r>
          <a:endParaRPr lang="es-ES" dirty="0">
            <a:latin typeface="Century Gothic" pitchFamily="34" charset="0"/>
          </a:endParaRPr>
        </a:p>
      </dgm:t>
    </dgm:pt>
    <dgm:pt modelId="{B1EDA9E3-BC73-41C4-A2F5-44FB5DD23713}" type="parTrans" cxnId="{A828F198-AA19-4376-8F25-B01C6C474B7E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DC669BDB-D4DE-4147-A3B4-938A5B1AAF7B}" type="sibTrans" cxnId="{A828F198-AA19-4376-8F25-B01C6C474B7E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3BB21A00-662B-4EF7-AFAC-0D01366AB80C}">
      <dgm:prSet phldrT="[Texto]"/>
      <dgm:spPr/>
      <dgm:t>
        <a:bodyPr/>
        <a:lstStyle/>
        <a:p>
          <a:r>
            <a:rPr lang="es-ES" dirty="0" smtClean="0">
              <a:latin typeface="Century Gothic" pitchFamily="34" charset="0"/>
            </a:rPr>
            <a:t>Publicidad:</a:t>
          </a:r>
        </a:p>
        <a:p>
          <a:r>
            <a:rPr lang="es-ES" dirty="0" smtClean="0">
              <a:latin typeface="Century Gothic" pitchFamily="34" charset="0"/>
            </a:rPr>
            <a:t>En un futuro</a:t>
          </a:r>
          <a:endParaRPr lang="es-ES" dirty="0">
            <a:latin typeface="Century Gothic" pitchFamily="34" charset="0"/>
          </a:endParaRPr>
        </a:p>
      </dgm:t>
    </dgm:pt>
    <dgm:pt modelId="{7D6DF7B2-6F76-4A05-A46D-CE3CA4759D7D}" type="parTrans" cxnId="{A13A4296-2FE1-4635-B6C3-CBDEC9DA9C34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EB236B68-ACF6-43DB-8A18-7BDC15852E74}" type="sibTrans" cxnId="{A13A4296-2FE1-4635-B6C3-CBDEC9DA9C34}">
      <dgm:prSet/>
      <dgm:spPr/>
      <dgm:t>
        <a:bodyPr/>
        <a:lstStyle/>
        <a:p>
          <a:endParaRPr lang="es-ES">
            <a:latin typeface="Century Gothic" pitchFamily="34" charset="0"/>
          </a:endParaRPr>
        </a:p>
      </dgm:t>
    </dgm:pt>
    <dgm:pt modelId="{7A677056-162B-4516-B9F7-E6616271149C}" type="pres">
      <dgm:prSet presAssocID="{C88A56E1-64F4-495E-84B7-427098055765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B435617-8D1F-4938-AEBA-7DD7C8D1697C}" type="pres">
      <dgm:prSet presAssocID="{C88A56E1-64F4-495E-84B7-427098055765}" presName="dummyMaxCanvas" presStyleCnt="0"/>
      <dgm:spPr/>
      <dgm:t>
        <a:bodyPr/>
        <a:lstStyle/>
        <a:p>
          <a:endParaRPr lang="es-ES"/>
        </a:p>
      </dgm:t>
    </dgm:pt>
    <dgm:pt modelId="{36C1674C-1309-4CA3-8BE6-4040C7B54F39}" type="pres">
      <dgm:prSet presAssocID="{C88A56E1-64F4-495E-84B7-427098055765}" presName="parentComposite" presStyleCnt="0"/>
      <dgm:spPr/>
      <dgm:t>
        <a:bodyPr/>
        <a:lstStyle/>
        <a:p>
          <a:endParaRPr lang="es-ES"/>
        </a:p>
      </dgm:t>
    </dgm:pt>
    <dgm:pt modelId="{6B83D337-FC7B-45D1-BB9C-9885F90F2DFF}" type="pres">
      <dgm:prSet presAssocID="{C88A56E1-64F4-495E-84B7-427098055765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s-ES"/>
        </a:p>
      </dgm:t>
    </dgm:pt>
    <dgm:pt modelId="{FCEA1414-D928-440F-A26D-D23C74004700}" type="pres">
      <dgm:prSet presAssocID="{C88A56E1-64F4-495E-84B7-427098055765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s-ES"/>
        </a:p>
      </dgm:t>
    </dgm:pt>
    <dgm:pt modelId="{D21BB8B0-884E-40A3-8D62-F8FAC7D9C892}" type="pres">
      <dgm:prSet presAssocID="{C88A56E1-64F4-495E-84B7-427098055765}" presName="childrenComposite" presStyleCnt="0"/>
      <dgm:spPr/>
      <dgm:t>
        <a:bodyPr/>
        <a:lstStyle/>
        <a:p>
          <a:endParaRPr lang="es-ES"/>
        </a:p>
      </dgm:t>
    </dgm:pt>
    <dgm:pt modelId="{2004D9F8-3FBD-44A2-B2D1-22C73A300632}" type="pres">
      <dgm:prSet presAssocID="{C88A56E1-64F4-495E-84B7-427098055765}" presName="dummyMaxCanvas_ChildArea" presStyleCnt="0"/>
      <dgm:spPr/>
      <dgm:t>
        <a:bodyPr/>
        <a:lstStyle/>
        <a:p>
          <a:endParaRPr lang="es-ES"/>
        </a:p>
      </dgm:t>
    </dgm:pt>
    <dgm:pt modelId="{BCB1D43D-E211-42C2-A4E3-1D4E1FC53A94}" type="pres">
      <dgm:prSet presAssocID="{C88A56E1-64F4-495E-84B7-427098055765}" presName="fulcrum" presStyleLbl="alignAccFollowNode1" presStyleIdx="2" presStyleCnt="4"/>
      <dgm:spPr/>
      <dgm:t>
        <a:bodyPr/>
        <a:lstStyle/>
        <a:p>
          <a:endParaRPr lang="es-ES"/>
        </a:p>
      </dgm:t>
    </dgm:pt>
    <dgm:pt modelId="{359A63A4-D927-499E-ACA8-1FD1D1C8C04E}" type="pres">
      <dgm:prSet presAssocID="{C88A56E1-64F4-495E-84B7-427098055765}" presName="balance_33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8FA0DB-1B0B-4596-AEB8-02F1C9F7B68D}" type="pres">
      <dgm:prSet presAssocID="{C88A56E1-64F4-495E-84B7-427098055765}" presName="right_33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FA2770B-912A-423E-A34E-8DDAAEC978C0}" type="pres">
      <dgm:prSet presAssocID="{C88A56E1-64F4-495E-84B7-427098055765}" presName="right_33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570452-09E7-47B7-AFB3-77D40DE0CD77}" type="pres">
      <dgm:prSet presAssocID="{C88A56E1-64F4-495E-84B7-427098055765}" presName="right_33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55632DC-A49F-40F7-B10A-D4AB3D50BD8B}" type="pres">
      <dgm:prSet presAssocID="{C88A56E1-64F4-495E-84B7-427098055765}" presName="left_33_1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D8F0D2-C011-46D7-B2C0-2A30E5FF4DB4}" type="pres">
      <dgm:prSet presAssocID="{C88A56E1-64F4-495E-84B7-427098055765}" presName="left_33_2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A7F045-9C49-4BB4-BA2C-EF06088EB39A}" type="pres">
      <dgm:prSet presAssocID="{C88A56E1-64F4-495E-84B7-427098055765}" presName="left_33_3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D918EE0-EAF8-46F4-8B5D-D84165BA44EC}" type="presOf" srcId="{097FADA9-4CC9-4E1F-BF1A-33ED66B92F65}" destId="{6B83D337-FC7B-45D1-BB9C-9885F90F2DFF}" srcOrd="0" destOrd="0" presId="urn:microsoft.com/office/officeart/2005/8/layout/balance1"/>
    <dgm:cxn modelId="{A13A4296-2FE1-4635-B6C3-CBDEC9DA9C34}" srcId="{097FADA9-4CC9-4E1F-BF1A-33ED66B92F65}" destId="{3BB21A00-662B-4EF7-AFAC-0D01366AB80C}" srcOrd="1" destOrd="0" parTransId="{7D6DF7B2-6F76-4A05-A46D-CE3CA4759D7D}" sibTransId="{EB236B68-ACF6-43DB-8A18-7BDC15852E74}"/>
    <dgm:cxn modelId="{01035DC8-FD36-4279-819B-0C42D10945A9}" srcId="{097FADA9-4CC9-4E1F-BF1A-33ED66B92F65}" destId="{88728AE0-1BE3-4CBD-884D-1680347C2BA2}" srcOrd="0" destOrd="0" parTransId="{7355D61A-EE77-442C-AE73-95BECC620F07}" sibTransId="{390A5C1F-C072-41BA-9A5D-4977ED90E60A}"/>
    <dgm:cxn modelId="{A4CE270D-89D8-4A7D-A9CE-DCC7FED738B7}" srcId="{94940EA6-6BF1-41C2-8408-639A6D87B6E4}" destId="{F0534CAD-589F-4BFE-9C7E-810F7A799C73}" srcOrd="1" destOrd="0" parTransId="{543107AE-E306-45E1-8A93-2BA510D17A5C}" sibTransId="{A2D7B8A4-3C54-43B8-977D-F14931212FE2}"/>
    <dgm:cxn modelId="{95A39C90-6326-4417-AD25-C6B9726225CF}" type="presOf" srcId="{5DF88901-9C11-4DDF-8E32-EB51E0E003FB}" destId="{908FA0DB-1B0B-4596-AEB8-02F1C9F7B68D}" srcOrd="0" destOrd="0" presId="urn:microsoft.com/office/officeart/2005/8/layout/balance1"/>
    <dgm:cxn modelId="{434FFDC4-D2EC-4E29-8D60-089B8B5E6FBD}" type="presOf" srcId="{3BB21A00-662B-4EF7-AFAC-0D01366AB80C}" destId="{25D8F0D2-C011-46D7-B2C0-2A30E5FF4DB4}" srcOrd="0" destOrd="0" presId="urn:microsoft.com/office/officeart/2005/8/layout/balance1"/>
    <dgm:cxn modelId="{26CA4E23-7E9E-4940-96F9-CCF3E587EC60}" type="presOf" srcId="{69E52330-9CFA-48EA-98E3-49784824F17F}" destId="{90A7F045-9C49-4BB4-BA2C-EF06088EB39A}" srcOrd="0" destOrd="0" presId="urn:microsoft.com/office/officeart/2005/8/layout/balance1"/>
    <dgm:cxn modelId="{868EE529-5133-4B18-98AF-12BB61E9D3E3}" type="presOf" srcId="{C88A56E1-64F4-495E-84B7-427098055765}" destId="{7A677056-162B-4516-B9F7-E6616271149C}" srcOrd="0" destOrd="0" presId="urn:microsoft.com/office/officeart/2005/8/layout/balance1"/>
    <dgm:cxn modelId="{818A86F5-AFC0-437B-9CB5-E3BCD96A45C7}" srcId="{C88A56E1-64F4-495E-84B7-427098055765}" destId="{94940EA6-6BF1-41C2-8408-639A6D87B6E4}" srcOrd="1" destOrd="0" parTransId="{8030B309-72C4-4CCF-A6C4-DEEED08B1C8F}" sibTransId="{0DDC97E6-B606-4681-A517-AD419168D07D}"/>
    <dgm:cxn modelId="{A828F198-AA19-4376-8F25-B01C6C474B7E}" srcId="{94940EA6-6BF1-41C2-8408-639A6D87B6E4}" destId="{3A4BC687-8737-46ED-8801-4866522D4165}" srcOrd="2" destOrd="0" parTransId="{B1EDA9E3-BC73-41C4-A2F5-44FB5DD23713}" sibTransId="{DC669BDB-D4DE-4147-A3B4-938A5B1AAF7B}"/>
    <dgm:cxn modelId="{3973EEA0-59C0-438B-8914-66D68AD9248B}" srcId="{C88A56E1-64F4-495E-84B7-427098055765}" destId="{097FADA9-4CC9-4E1F-BF1A-33ED66B92F65}" srcOrd="0" destOrd="0" parTransId="{226C9E2C-E5DC-4EEB-92B7-74789366458D}" sibTransId="{D3C6A024-13E0-4A93-8099-D55FE2280728}"/>
    <dgm:cxn modelId="{124E9742-DE20-4522-B2C4-B88081911DE1}" type="presOf" srcId="{88728AE0-1BE3-4CBD-884D-1680347C2BA2}" destId="{855632DC-A49F-40F7-B10A-D4AB3D50BD8B}" srcOrd="0" destOrd="0" presId="urn:microsoft.com/office/officeart/2005/8/layout/balance1"/>
    <dgm:cxn modelId="{7C3DE078-7EB6-44D3-9CB2-32FDA0EF79BC}" srcId="{097FADA9-4CC9-4E1F-BF1A-33ED66B92F65}" destId="{69E52330-9CFA-48EA-98E3-49784824F17F}" srcOrd="2" destOrd="0" parTransId="{84E35E4F-6469-4714-8B26-08F88259D63F}" sibTransId="{E735305A-2F2C-4C44-8535-F42FB246FF1C}"/>
    <dgm:cxn modelId="{E551A783-721F-4902-AF39-E8668AE8ABFE}" type="presOf" srcId="{F0534CAD-589F-4BFE-9C7E-810F7A799C73}" destId="{5FA2770B-912A-423E-A34E-8DDAAEC978C0}" srcOrd="0" destOrd="0" presId="urn:microsoft.com/office/officeart/2005/8/layout/balance1"/>
    <dgm:cxn modelId="{63FCEE17-4CD4-43C5-BB8C-3280BC966272}" type="presOf" srcId="{3A4BC687-8737-46ED-8801-4866522D4165}" destId="{A6570452-09E7-47B7-AFB3-77D40DE0CD77}" srcOrd="0" destOrd="0" presId="urn:microsoft.com/office/officeart/2005/8/layout/balance1"/>
    <dgm:cxn modelId="{53F872C6-6F5A-41EF-8B9B-5FCC98ECCF9D}" type="presOf" srcId="{94940EA6-6BF1-41C2-8408-639A6D87B6E4}" destId="{FCEA1414-D928-440F-A26D-D23C74004700}" srcOrd="0" destOrd="0" presId="urn:microsoft.com/office/officeart/2005/8/layout/balance1"/>
    <dgm:cxn modelId="{420C70E7-3126-4DA6-BDA5-6A06FF605510}" srcId="{94940EA6-6BF1-41C2-8408-639A6D87B6E4}" destId="{5DF88901-9C11-4DDF-8E32-EB51E0E003FB}" srcOrd="0" destOrd="0" parTransId="{D509F771-39F0-4194-B853-AE6AF4B989E9}" sibTransId="{0EA4E208-76A6-4BD8-ACD5-E49ECA03DDF8}"/>
    <dgm:cxn modelId="{6B810B74-F859-46F7-8C51-E6CD8936D518}" type="presParOf" srcId="{7A677056-162B-4516-B9F7-E6616271149C}" destId="{0B435617-8D1F-4938-AEBA-7DD7C8D1697C}" srcOrd="0" destOrd="0" presId="urn:microsoft.com/office/officeart/2005/8/layout/balance1"/>
    <dgm:cxn modelId="{AE68C538-D14E-4D6E-9F09-7CFD80B3309B}" type="presParOf" srcId="{7A677056-162B-4516-B9F7-E6616271149C}" destId="{36C1674C-1309-4CA3-8BE6-4040C7B54F39}" srcOrd="1" destOrd="0" presId="urn:microsoft.com/office/officeart/2005/8/layout/balance1"/>
    <dgm:cxn modelId="{01A42BD1-B0A5-4470-857A-352F84AFC572}" type="presParOf" srcId="{36C1674C-1309-4CA3-8BE6-4040C7B54F39}" destId="{6B83D337-FC7B-45D1-BB9C-9885F90F2DFF}" srcOrd="0" destOrd="0" presId="urn:microsoft.com/office/officeart/2005/8/layout/balance1"/>
    <dgm:cxn modelId="{567EA3A2-F542-4142-8742-EB99FBD15EE4}" type="presParOf" srcId="{36C1674C-1309-4CA3-8BE6-4040C7B54F39}" destId="{FCEA1414-D928-440F-A26D-D23C74004700}" srcOrd="1" destOrd="0" presId="urn:microsoft.com/office/officeart/2005/8/layout/balance1"/>
    <dgm:cxn modelId="{9DF4F61C-6EA6-4B69-BEC8-36ABE8843BAE}" type="presParOf" srcId="{7A677056-162B-4516-B9F7-E6616271149C}" destId="{D21BB8B0-884E-40A3-8D62-F8FAC7D9C892}" srcOrd="2" destOrd="0" presId="urn:microsoft.com/office/officeart/2005/8/layout/balance1"/>
    <dgm:cxn modelId="{D7A046A7-23E6-4D9C-9A13-A1E5B9804065}" type="presParOf" srcId="{D21BB8B0-884E-40A3-8D62-F8FAC7D9C892}" destId="{2004D9F8-3FBD-44A2-B2D1-22C73A300632}" srcOrd="0" destOrd="0" presId="urn:microsoft.com/office/officeart/2005/8/layout/balance1"/>
    <dgm:cxn modelId="{1C3A22D9-F1D3-444B-B635-F581601942CA}" type="presParOf" srcId="{D21BB8B0-884E-40A3-8D62-F8FAC7D9C892}" destId="{BCB1D43D-E211-42C2-A4E3-1D4E1FC53A94}" srcOrd="1" destOrd="0" presId="urn:microsoft.com/office/officeart/2005/8/layout/balance1"/>
    <dgm:cxn modelId="{50FABD81-E8B2-487C-8E02-038412D052FB}" type="presParOf" srcId="{D21BB8B0-884E-40A3-8D62-F8FAC7D9C892}" destId="{359A63A4-D927-499E-ACA8-1FD1D1C8C04E}" srcOrd="2" destOrd="0" presId="urn:microsoft.com/office/officeart/2005/8/layout/balance1"/>
    <dgm:cxn modelId="{C9BC6CBD-5B47-41C8-AFD7-07CADC1AE671}" type="presParOf" srcId="{D21BB8B0-884E-40A3-8D62-F8FAC7D9C892}" destId="{908FA0DB-1B0B-4596-AEB8-02F1C9F7B68D}" srcOrd="3" destOrd="0" presId="urn:microsoft.com/office/officeart/2005/8/layout/balance1"/>
    <dgm:cxn modelId="{5FB4C5B9-CEA2-4BE5-B95A-328050252330}" type="presParOf" srcId="{D21BB8B0-884E-40A3-8D62-F8FAC7D9C892}" destId="{5FA2770B-912A-423E-A34E-8DDAAEC978C0}" srcOrd="4" destOrd="0" presId="urn:microsoft.com/office/officeart/2005/8/layout/balance1"/>
    <dgm:cxn modelId="{6A6D92E0-EB1B-403D-A486-6CD28C1BFE38}" type="presParOf" srcId="{D21BB8B0-884E-40A3-8D62-F8FAC7D9C892}" destId="{A6570452-09E7-47B7-AFB3-77D40DE0CD77}" srcOrd="5" destOrd="0" presId="urn:microsoft.com/office/officeart/2005/8/layout/balance1"/>
    <dgm:cxn modelId="{C455F744-5B92-4225-8BD0-3EAF8D8DBB5E}" type="presParOf" srcId="{D21BB8B0-884E-40A3-8D62-F8FAC7D9C892}" destId="{855632DC-A49F-40F7-B10A-D4AB3D50BD8B}" srcOrd="6" destOrd="0" presId="urn:microsoft.com/office/officeart/2005/8/layout/balance1"/>
    <dgm:cxn modelId="{943C38E3-5A6F-408E-821F-B6A8729B2F6D}" type="presParOf" srcId="{D21BB8B0-884E-40A3-8D62-F8FAC7D9C892}" destId="{25D8F0D2-C011-46D7-B2C0-2A30E5FF4DB4}" srcOrd="7" destOrd="0" presId="urn:microsoft.com/office/officeart/2005/8/layout/balance1"/>
    <dgm:cxn modelId="{3A150F15-881B-4AF2-81E6-3CE9AF673777}" type="presParOf" srcId="{D21BB8B0-884E-40A3-8D62-F8FAC7D9C892}" destId="{90A7F045-9C49-4BB4-BA2C-EF06088EB39A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B3353E-E2CA-46AF-BB45-3AB191486F1F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C0E4663B-F42D-4944-962E-CE7591FA9F54}">
      <dgm:prSet phldrT="[Texto]"/>
      <dgm:spPr>
        <a:xfrm>
          <a:off x="2326853" y="1385189"/>
          <a:ext cx="528616" cy="335671"/>
        </a:xfrm>
        <a:ln w="28575">
          <a:solidFill>
            <a:srgbClr val="FFA000"/>
          </a:solidFill>
        </a:ln>
      </dgm:spPr>
      <dgm:t>
        <a:bodyPr/>
        <a:lstStyle/>
        <a:p>
          <a:pPr algn="ctr"/>
          <a:r>
            <a:rPr lang="es-ES" dirty="0">
              <a:latin typeface="Century Gothic"/>
              <a:ea typeface="+mn-ea"/>
              <a:cs typeface="+mn-cs"/>
            </a:rPr>
            <a:t>INICIO</a:t>
          </a:r>
        </a:p>
      </dgm:t>
    </dgm:pt>
    <dgm:pt modelId="{D127654A-1BD2-44F3-82FE-20AF7B03D044}" type="parTrans" cxnId="{5AA7415F-18C8-4A59-97B9-8228203914D7}">
      <dgm:prSet/>
      <dgm:spPr/>
      <dgm:t>
        <a:bodyPr/>
        <a:lstStyle/>
        <a:p>
          <a:pPr algn="ctr"/>
          <a:endParaRPr lang="es-ES"/>
        </a:p>
      </dgm:t>
    </dgm:pt>
    <dgm:pt modelId="{4458DFEA-45D9-453F-8B6F-0FD97E793306}" type="sibTrans" cxnId="{5AA7415F-18C8-4A59-97B9-8228203914D7}">
      <dgm:prSet/>
      <dgm:spPr/>
      <dgm:t>
        <a:bodyPr/>
        <a:lstStyle/>
        <a:p>
          <a:pPr algn="ctr"/>
          <a:endParaRPr lang="es-ES"/>
        </a:p>
      </dgm:t>
    </dgm:pt>
    <dgm:pt modelId="{BB238421-FE46-4B42-AD0E-52DBBAFC5490}">
      <dgm:prSet phldrT="[Texto]"/>
      <dgm:spPr>
        <a:xfrm>
          <a:off x="58947" y="1874600"/>
          <a:ext cx="528616" cy="335671"/>
        </a:xfrm>
        <a:ln w="28575">
          <a:solidFill>
            <a:srgbClr val="FFA000"/>
          </a:solidFill>
        </a:ln>
      </dgm:spPr>
      <dgm:t>
        <a:bodyPr/>
        <a:lstStyle/>
        <a:p>
          <a:pPr algn="ctr"/>
          <a:r>
            <a:rPr lang="es-ES" dirty="0">
              <a:latin typeface="Century Gothic"/>
              <a:ea typeface="+mn-ea"/>
              <a:cs typeface="+mn-cs"/>
            </a:rPr>
            <a:t>NOTICIAS</a:t>
          </a:r>
        </a:p>
      </dgm:t>
    </dgm:pt>
    <dgm:pt modelId="{7E515CB7-DDB0-4832-8373-D79B583C9EF1}" type="parTrans" cxnId="{F4B5F826-17FE-4749-8CF8-DE2738E0725E}">
      <dgm:prSet/>
      <dgm:spPr>
        <a:xfrm>
          <a:off x="264520" y="1665063"/>
          <a:ext cx="2267906" cy="153739"/>
        </a:xfrm>
      </dgm:spPr>
      <dgm:t>
        <a:bodyPr/>
        <a:lstStyle/>
        <a:p>
          <a:pPr algn="ctr"/>
          <a:endParaRPr lang="es-ES"/>
        </a:p>
      </dgm:t>
    </dgm:pt>
    <dgm:pt modelId="{452CB446-FA51-4422-95FC-171715D57EF6}" type="sibTrans" cxnId="{F4B5F826-17FE-4749-8CF8-DE2738E0725E}">
      <dgm:prSet/>
      <dgm:spPr/>
      <dgm:t>
        <a:bodyPr/>
        <a:lstStyle/>
        <a:p>
          <a:pPr algn="ctr"/>
          <a:endParaRPr lang="es-ES"/>
        </a:p>
      </dgm:t>
    </dgm:pt>
    <dgm:pt modelId="{45899C3F-A488-4CB2-982D-1FCB7EBE3701}">
      <dgm:prSet phldrT="[Texto]"/>
      <dgm:spPr>
        <a:xfrm>
          <a:off x="705034" y="1874600"/>
          <a:ext cx="528616" cy="335671"/>
        </a:xfrm>
        <a:ln w="28575">
          <a:solidFill>
            <a:srgbClr val="FFA000"/>
          </a:solidFill>
        </a:ln>
      </dgm:spPr>
      <dgm:t>
        <a:bodyPr/>
        <a:lstStyle/>
        <a:p>
          <a:pPr algn="ctr"/>
          <a:r>
            <a:rPr lang="es-ES">
              <a:latin typeface="Century Gothic"/>
              <a:ea typeface="+mn-ea"/>
              <a:cs typeface="+mn-cs"/>
            </a:rPr>
            <a:t>TIENDA</a:t>
          </a:r>
        </a:p>
      </dgm:t>
    </dgm:pt>
    <dgm:pt modelId="{DC43F0ED-3120-4668-AA5C-F5DF2935D215}" type="parTrans" cxnId="{1F3A6C01-8B71-4161-8501-9A5ADDF49D13}">
      <dgm:prSet/>
      <dgm:spPr>
        <a:xfrm>
          <a:off x="910607" y="1665063"/>
          <a:ext cx="1621818" cy="153739"/>
        </a:xfrm>
      </dgm:spPr>
      <dgm:t>
        <a:bodyPr/>
        <a:lstStyle/>
        <a:p>
          <a:pPr algn="ctr"/>
          <a:endParaRPr lang="es-ES"/>
        </a:p>
      </dgm:t>
    </dgm:pt>
    <dgm:pt modelId="{5D5EEC48-F87B-4F03-A99F-12A6ADC90EC3}" type="sibTrans" cxnId="{1F3A6C01-8B71-4161-8501-9A5ADDF49D13}">
      <dgm:prSet/>
      <dgm:spPr/>
      <dgm:t>
        <a:bodyPr/>
        <a:lstStyle/>
        <a:p>
          <a:pPr algn="ctr"/>
          <a:endParaRPr lang="es-ES"/>
        </a:p>
      </dgm:t>
    </dgm:pt>
    <dgm:pt modelId="{43906CF2-C6E2-41FC-B26F-5374BA9BB044}">
      <dgm:prSet phldrT="[Texto]"/>
      <dgm:spPr>
        <a:xfrm>
          <a:off x="5200808" y="1795238"/>
          <a:ext cx="528616" cy="335671"/>
        </a:xfrm>
        <a:ln w="28575">
          <a:solidFill>
            <a:srgbClr val="FFA000"/>
          </a:solidFill>
        </a:ln>
      </dgm:spPr>
      <dgm:t>
        <a:bodyPr/>
        <a:lstStyle/>
        <a:p>
          <a:pPr algn="ctr"/>
          <a:r>
            <a:rPr lang="es-ES" dirty="0" smtClean="0">
              <a:latin typeface="Century Gothic"/>
              <a:ea typeface="+mn-ea"/>
              <a:cs typeface="+mn-cs"/>
            </a:rPr>
            <a:t>LOGIN / REGISTRO</a:t>
          </a:r>
          <a:endParaRPr lang="es-ES" dirty="0">
            <a:latin typeface="Century Gothic"/>
            <a:ea typeface="+mn-ea"/>
            <a:cs typeface="+mn-cs"/>
          </a:endParaRPr>
        </a:p>
      </dgm:t>
    </dgm:pt>
    <dgm:pt modelId="{E6D68787-D373-43E9-8A1A-8F6688DE258A}" type="parTrans" cxnId="{300EA2F9-4A6A-4D48-B866-94C236C6F2E2}">
      <dgm:prSet/>
      <dgm:spPr>
        <a:xfrm>
          <a:off x="2532426" y="1619343"/>
          <a:ext cx="2873954" cy="91440"/>
        </a:xfrm>
      </dgm:spPr>
      <dgm:t>
        <a:bodyPr/>
        <a:lstStyle/>
        <a:p>
          <a:pPr algn="ctr"/>
          <a:endParaRPr lang="es-ES"/>
        </a:p>
      </dgm:t>
    </dgm:pt>
    <dgm:pt modelId="{8AF83820-CA8F-4F83-A0B9-15B8487CABCE}" type="sibTrans" cxnId="{300EA2F9-4A6A-4D48-B866-94C236C6F2E2}">
      <dgm:prSet/>
      <dgm:spPr/>
      <dgm:t>
        <a:bodyPr/>
        <a:lstStyle/>
        <a:p>
          <a:pPr algn="ctr"/>
          <a:endParaRPr lang="es-ES"/>
        </a:p>
      </dgm:t>
    </dgm:pt>
    <dgm:pt modelId="{0E68C3A0-9475-4256-9678-55EBFAE34F9F}">
      <dgm:prSet phldrT="[Texto]"/>
      <dgm:spPr>
        <a:xfrm>
          <a:off x="3525828" y="2364011"/>
          <a:ext cx="528616" cy="335671"/>
        </a:xfrm>
        <a:ln w="28575">
          <a:solidFill>
            <a:srgbClr val="009624"/>
          </a:solidFill>
        </a:ln>
      </dgm:spPr>
      <dgm:t>
        <a:bodyPr/>
        <a:lstStyle/>
        <a:p>
          <a:pPr algn="ctr"/>
          <a:r>
            <a:rPr lang="es-ES" dirty="0">
              <a:latin typeface="Century Gothic"/>
              <a:ea typeface="+mn-ea"/>
              <a:cs typeface="+mn-cs"/>
            </a:rPr>
            <a:t>PERFIL</a:t>
          </a:r>
        </a:p>
      </dgm:t>
    </dgm:pt>
    <dgm:pt modelId="{1FC1AE0C-9198-43FC-8B37-5EFF01021583}" type="parTrans" cxnId="{D464D8B6-D502-4F88-95A4-DC87F83E786A}">
      <dgm:prSet/>
      <dgm:spPr>
        <a:xfrm>
          <a:off x="3731401" y="2075111"/>
          <a:ext cx="1674979" cy="233102"/>
        </a:xfrm>
      </dgm:spPr>
      <dgm:t>
        <a:bodyPr/>
        <a:lstStyle/>
        <a:p>
          <a:pPr algn="ctr"/>
          <a:endParaRPr lang="es-ES"/>
        </a:p>
      </dgm:t>
    </dgm:pt>
    <dgm:pt modelId="{3FAC06C3-7329-4C75-B193-50BFA0488F55}" type="sibTrans" cxnId="{D464D8B6-D502-4F88-95A4-DC87F83E786A}">
      <dgm:prSet/>
      <dgm:spPr/>
      <dgm:t>
        <a:bodyPr/>
        <a:lstStyle/>
        <a:p>
          <a:pPr algn="ctr"/>
          <a:endParaRPr lang="es-ES"/>
        </a:p>
      </dgm:t>
    </dgm:pt>
    <dgm:pt modelId="{0DAB5A39-19B2-40EF-BC31-9FD32E01B202}">
      <dgm:prSet phldrT="[Texto]"/>
      <dgm:spPr>
        <a:xfrm>
          <a:off x="4171915" y="2364011"/>
          <a:ext cx="528616" cy="335671"/>
        </a:xfrm>
        <a:ln w="28575">
          <a:solidFill>
            <a:srgbClr val="009624"/>
          </a:solidFill>
        </a:ln>
      </dgm:spPr>
      <dgm:t>
        <a:bodyPr/>
        <a:lstStyle/>
        <a:p>
          <a:pPr algn="ctr"/>
          <a:r>
            <a:rPr lang="es-ES" dirty="0">
              <a:latin typeface="Century Gothic"/>
              <a:ea typeface="+mn-ea"/>
              <a:cs typeface="+mn-cs"/>
            </a:rPr>
            <a:t>LOGOUT</a:t>
          </a:r>
        </a:p>
      </dgm:t>
    </dgm:pt>
    <dgm:pt modelId="{77B75FD8-1518-4092-8843-4BC018E7FAD5}" type="parTrans" cxnId="{EAA9EF74-168E-4EA8-B04B-9CCB5BE98931}">
      <dgm:prSet/>
      <dgm:spPr>
        <a:xfrm>
          <a:off x="4377489" y="2075111"/>
          <a:ext cx="1028892" cy="233102"/>
        </a:xfrm>
      </dgm:spPr>
      <dgm:t>
        <a:bodyPr/>
        <a:lstStyle/>
        <a:p>
          <a:pPr algn="ctr"/>
          <a:endParaRPr lang="es-ES"/>
        </a:p>
      </dgm:t>
    </dgm:pt>
    <dgm:pt modelId="{6F763A12-6DA0-49FA-BE92-A3233D715F26}" type="sibTrans" cxnId="{EAA9EF74-168E-4EA8-B04B-9CCB5BE98931}">
      <dgm:prSet/>
      <dgm:spPr/>
      <dgm:t>
        <a:bodyPr/>
        <a:lstStyle/>
        <a:p>
          <a:pPr algn="ctr"/>
          <a:endParaRPr lang="es-ES"/>
        </a:p>
      </dgm:t>
    </dgm:pt>
    <dgm:pt modelId="{67067321-F66D-4699-BEEA-CF3D00E87D18}">
      <dgm:prSet phldrT="[Texto]"/>
      <dgm:spPr>
        <a:xfrm>
          <a:off x="4818003" y="2364011"/>
          <a:ext cx="528616" cy="335671"/>
        </a:xfrm>
        <a:ln w="28575">
          <a:solidFill>
            <a:srgbClr val="009624"/>
          </a:solidFill>
        </a:ln>
      </dgm:spPr>
      <dgm:t>
        <a:bodyPr/>
        <a:lstStyle/>
        <a:p>
          <a:pPr algn="ctr"/>
          <a:r>
            <a:rPr lang="es-ES" dirty="0">
              <a:latin typeface="Century Gothic"/>
              <a:ea typeface="+mn-ea"/>
              <a:cs typeface="+mn-cs"/>
            </a:rPr>
            <a:t>CAMBIO PASS</a:t>
          </a:r>
        </a:p>
      </dgm:t>
    </dgm:pt>
    <dgm:pt modelId="{67047171-23F8-411B-BF4C-6D2F6D2542F8}" type="parTrans" cxnId="{E9E13F69-01AF-4212-9554-58667DBE6192}">
      <dgm:prSet/>
      <dgm:spPr>
        <a:xfrm>
          <a:off x="5023576" y="2075111"/>
          <a:ext cx="382805" cy="233102"/>
        </a:xfrm>
      </dgm:spPr>
      <dgm:t>
        <a:bodyPr/>
        <a:lstStyle/>
        <a:p>
          <a:pPr algn="ctr"/>
          <a:endParaRPr lang="es-ES"/>
        </a:p>
      </dgm:t>
    </dgm:pt>
    <dgm:pt modelId="{2929EEFA-F4C9-4979-ADE8-A11E74CC10B3}" type="sibTrans" cxnId="{E9E13F69-01AF-4212-9554-58667DBE6192}">
      <dgm:prSet/>
      <dgm:spPr/>
      <dgm:t>
        <a:bodyPr/>
        <a:lstStyle/>
        <a:p>
          <a:pPr algn="ctr"/>
          <a:endParaRPr lang="es-ES"/>
        </a:p>
      </dgm:t>
    </dgm:pt>
    <dgm:pt modelId="{DEBB83A2-C7F4-49F5-A219-97B05CEEA1E1}">
      <dgm:prSet phldrT="[Texto]"/>
      <dgm:spPr>
        <a:xfrm>
          <a:off x="5464090" y="2364011"/>
          <a:ext cx="728217" cy="335671"/>
        </a:xfrm>
        <a:ln w="28575">
          <a:solidFill>
            <a:srgbClr val="009624"/>
          </a:solidFill>
        </a:ln>
      </dgm:spPr>
      <dgm:t>
        <a:bodyPr/>
        <a:lstStyle/>
        <a:p>
          <a:pPr algn="ctr"/>
          <a:r>
            <a:rPr lang="es-ES">
              <a:latin typeface="Century Gothic"/>
              <a:ea typeface="+mn-ea"/>
              <a:cs typeface="+mn-cs"/>
            </a:rPr>
            <a:t>FACTURAS</a:t>
          </a:r>
        </a:p>
      </dgm:t>
    </dgm:pt>
    <dgm:pt modelId="{295E6A21-DA23-47E3-9939-3D62236706C2}" type="parTrans" cxnId="{239BFA1F-D6E4-419B-80D1-0FA6C12D7DFA}">
      <dgm:prSet/>
      <dgm:spPr>
        <a:xfrm>
          <a:off x="5406381" y="2075111"/>
          <a:ext cx="363082" cy="233102"/>
        </a:xfrm>
      </dgm:spPr>
      <dgm:t>
        <a:bodyPr/>
        <a:lstStyle/>
        <a:p>
          <a:pPr algn="ctr"/>
          <a:endParaRPr lang="es-ES"/>
        </a:p>
      </dgm:t>
    </dgm:pt>
    <dgm:pt modelId="{267CB199-3ED3-4292-9E98-08A6DE45D921}" type="sibTrans" cxnId="{239BFA1F-D6E4-419B-80D1-0FA6C12D7DFA}">
      <dgm:prSet/>
      <dgm:spPr/>
      <dgm:t>
        <a:bodyPr/>
        <a:lstStyle/>
        <a:p>
          <a:pPr algn="ctr"/>
          <a:endParaRPr lang="es-ES"/>
        </a:p>
      </dgm:t>
    </dgm:pt>
    <dgm:pt modelId="{603504F7-4367-4539-BDE6-8463D091477F}">
      <dgm:prSet phldrT="[Texto]"/>
      <dgm:spPr>
        <a:xfrm>
          <a:off x="705034" y="2364011"/>
          <a:ext cx="528616" cy="335671"/>
        </a:xfrm>
        <a:ln w="28575">
          <a:solidFill>
            <a:srgbClr val="009624"/>
          </a:solidFill>
        </a:ln>
      </dgm:spPr>
      <dgm:t>
        <a:bodyPr/>
        <a:lstStyle/>
        <a:p>
          <a:pPr algn="ctr"/>
          <a:r>
            <a:rPr lang="es-ES" dirty="0">
              <a:latin typeface="Century Gothic"/>
              <a:ea typeface="+mn-ea"/>
              <a:cs typeface="+mn-cs"/>
            </a:rPr>
            <a:t>CESTA</a:t>
          </a:r>
        </a:p>
      </dgm:t>
    </dgm:pt>
    <dgm:pt modelId="{FF45949B-F2B6-48B8-A138-77EE2C86D1FD}" type="parTrans" cxnId="{B5EDA24A-11D1-4E66-BFFA-E66F6978AF7B}">
      <dgm:prSet/>
      <dgm:spPr>
        <a:xfrm>
          <a:off x="864887" y="2154474"/>
          <a:ext cx="91440" cy="153739"/>
        </a:xfrm>
      </dgm:spPr>
      <dgm:t>
        <a:bodyPr/>
        <a:lstStyle/>
        <a:p>
          <a:pPr algn="ctr"/>
          <a:endParaRPr lang="es-ES"/>
        </a:p>
      </dgm:t>
    </dgm:pt>
    <dgm:pt modelId="{97A652AE-1396-4C52-B080-A892589A46EC}" type="sibTrans" cxnId="{B5EDA24A-11D1-4E66-BFFA-E66F6978AF7B}">
      <dgm:prSet/>
      <dgm:spPr/>
      <dgm:t>
        <a:bodyPr/>
        <a:lstStyle/>
        <a:p>
          <a:pPr algn="ctr"/>
          <a:endParaRPr lang="es-ES"/>
        </a:p>
      </dgm:t>
    </dgm:pt>
    <dgm:pt modelId="{FC5CB6FC-7614-41E6-ABE0-BF22469A0726}">
      <dgm:prSet phldrT="[Texto]"/>
      <dgm:spPr>
        <a:xfrm>
          <a:off x="2032380" y="1874600"/>
          <a:ext cx="694718" cy="335671"/>
        </a:xfrm>
        <a:ln w="28575">
          <a:solidFill>
            <a:srgbClr val="FFFFFF"/>
          </a:solidFill>
        </a:ln>
      </dgm:spPr>
      <dgm:t>
        <a:bodyPr/>
        <a:lstStyle/>
        <a:p>
          <a:pPr algn="ctr"/>
          <a:r>
            <a:rPr lang="es-ES">
              <a:latin typeface="Century Gothic"/>
              <a:ea typeface="+mn-ea"/>
              <a:cs typeface="+mn-cs"/>
            </a:rPr>
            <a:t>ADMINISTRAR</a:t>
          </a:r>
        </a:p>
      </dgm:t>
    </dgm:pt>
    <dgm:pt modelId="{764FA728-090E-43C6-9B0C-8B4467A3438D}" type="parTrans" cxnId="{7B92A8DA-C312-40FC-BE2E-52CBCD3CB9ED}">
      <dgm:prSet/>
      <dgm:spPr>
        <a:xfrm>
          <a:off x="2321004" y="1665063"/>
          <a:ext cx="211421" cy="153739"/>
        </a:xfrm>
      </dgm:spPr>
      <dgm:t>
        <a:bodyPr/>
        <a:lstStyle/>
        <a:p>
          <a:pPr algn="ctr"/>
          <a:endParaRPr lang="es-ES"/>
        </a:p>
      </dgm:t>
    </dgm:pt>
    <dgm:pt modelId="{64582333-BBE3-4485-8F9E-C9D92FA79351}" type="sibTrans" cxnId="{7B92A8DA-C312-40FC-BE2E-52CBCD3CB9ED}">
      <dgm:prSet/>
      <dgm:spPr/>
      <dgm:t>
        <a:bodyPr/>
        <a:lstStyle/>
        <a:p>
          <a:pPr algn="ctr"/>
          <a:endParaRPr lang="es-ES"/>
        </a:p>
      </dgm:t>
    </dgm:pt>
    <dgm:pt modelId="{8EEA5020-3603-4650-8DA7-95610ECC2844}">
      <dgm:prSet phldrT="[Texto]"/>
      <dgm:spPr>
        <a:xfrm>
          <a:off x="1351121" y="2364011"/>
          <a:ext cx="528616" cy="335671"/>
        </a:xfrm>
        <a:ln w="28575">
          <a:solidFill>
            <a:srgbClr val="FFFFFF"/>
          </a:solidFill>
        </a:ln>
      </dgm:spPr>
      <dgm:t>
        <a:bodyPr/>
        <a:lstStyle/>
        <a:p>
          <a:pPr algn="ctr"/>
          <a:r>
            <a:rPr lang="es-ES">
              <a:latin typeface="Century Gothic"/>
              <a:ea typeface="+mn-ea"/>
              <a:cs typeface="+mn-cs"/>
            </a:rPr>
            <a:t>USUARIOS</a:t>
          </a:r>
        </a:p>
      </dgm:t>
    </dgm:pt>
    <dgm:pt modelId="{3A065CBF-7EDE-4908-8597-9B06D1572ABA}" type="parTrans" cxnId="{AC1B8283-2FCC-4493-B995-FF96BCC90DEA}">
      <dgm:prSet/>
      <dgm:spPr>
        <a:xfrm>
          <a:off x="1556695" y="2154474"/>
          <a:ext cx="764309" cy="153739"/>
        </a:xfrm>
      </dgm:spPr>
      <dgm:t>
        <a:bodyPr/>
        <a:lstStyle/>
        <a:p>
          <a:pPr algn="ctr"/>
          <a:endParaRPr lang="es-ES"/>
        </a:p>
      </dgm:t>
    </dgm:pt>
    <dgm:pt modelId="{A91CB8B7-4631-46FA-81AA-72144BD2C9B4}" type="sibTrans" cxnId="{AC1B8283-2FCC-4493-B995-FF96BCC90DEA}">
      <dgm:prSet/>
      <dgm:spPr/>
      <dgm:t>
        <a:bodyPr/>
        <a:lstStyle/>
        <a:p>
          <a:pPr algn="ctr"/>
          <a:endParaRPr lang="es-ES"/>
        </a:p>
      </dgm:t>
    </dgm:pt>
    <dgm:pt modelId="{4180E3AC-F0FE-4CB6-8881-4F0A1241F20C}">
      <dgm:prSet phldrT="[Texto]"/>
      <dgm:spPr>
        <a:xfrm>
          <a:off x="1997209" y="2364011"/>
          <a:ext cx="765061" cy="335671"/>
        </a:xfrm>
        <a:ln w="28575">
          <a:solidFill>
            <a:srgbClr val="FFFFFF"/>
          </a:solidFill>
        </a:ln>
      </dgm:spPr>
      <dgm:t>
        <a:bodyPr/>
        <a:lstStyle/>
        <a:p>
          <a:pPr algn="ctr"/>
          <a:r>
            <a:rPr lang="es-ES">
              <a:latin typeface="Century Gothic"/>
              <a:ea typeface="+mn-ea"/>
              <a:cs typeface="+mn-cs"/>
            </a:rPr>
            <a:t>PRODUCTOS</a:t>
          </a:r>
        </a:p>
      </dgm:t>
    </dgm:pt>
    <dgm:pt modelId="{2E6B2161-15D1-4235-9E95-485712C39472}" type="parTrans" cxnId="{63CA9864-8032-4E10-8BBF-F6B63575DE15}">
      <dgm:prSet/>
      <dgm:spPr>
        <a:xfrm>
          <a:off x="2275284" y="2154474"/>
          <a:ext cx="91440" cy="153739"/>
        </a:xfrm>
      </dgm:spPr>
      <dgm:t>
        <a:bodyPr/>
        <a:lstStyle/>
        <a:p>
          <a:pPr algn="ctr"/>
          <a:endParaRPr lang="es-ES"/>
        </a:p>
      </dgm:t>
    </dgm:pt>
    <dgm:pt modelId="{DF01E9F9-B92F-47CA-B70B-0F5AF041319C}" type="sibTrans" cxnId="{63CA9864-8032-4E10-8BBF-F6B63575DE15}">
      <dgm:prSet/>
      <dgm:spPr/>
      <dgm:t>
        <a:bodyPr/>
        <a:lstStyle/>
        <a:p>
          <a:pPr algn="ctr"/>
          <a:endParaRPr lang="es-ES"/>
        </a:p>
      </dgm:t>
    </dgm:pt>
    <dgm:pt modelId="{289E4298-7C7C-4CFF-B968-C47F14EEF1B9}">
      <dgm:prSet phldrT="[Texto]"/>
      <dgm:spPr>
        <a:xfrm>
          <a:off x="2879741" y="2364011"/>
          <a:ext cx="528616" cy="335671"/>
        </a:xfrm>
        <a:ln w="28575">
          <a:solidFill>
            <a:srgbClr val="FFFFFF"/>
          </a:solidFill>
        </a:ln>
      </dgm:spPr>
      <dgm:t>
        <a:bodyPr/>
        <a:lstStyle/>
        <a:p>
          <a:pPr algn="ctr"/>
          <a:r>
            <a:rPr lang="es-ES">
              <a:latin typeface="Century Gothic"/>
              <a:ea typeface="+mn-ea"/>
              <a:cs typeface="+mn-cs"/>
            </a:rPr>
            <a:t>FACTURAS</a:t>
          </a:r>
        </a:p>
      </dgm:t>
    </dgm:pt>
    <dgm:pt modelId="{344E016B-9692-42C0-8A23-23ABCDA5B9DD}" type="parTrans" cxnId="{08D67BA5-9536-4432-95E3-411AC83EFC69}">
      <dgm:prSet/>
      <dgm:spPr>
        <a:xfrm>
          <a:off x="2321004" y="2154474"/>
          <a:ext cx="764309" cy="153739"/>
        </a:xfrm>
      </dgm:spPr>
      <dgm:t>
        <a:bodyPr/>
        <a:lstStyle/>
        <a:p>
          <a:pPr algn="ctr"/>
          <a:endParaRPr lang="es-ES"/>
        </a:p>
      </dgm:t>
    </dgm:pt>
    <dgm:pt modelId="{6B7C73CD-748F-43B9-ADDE-823121567125}" type="sibTrans" cxnId="{08D67BA5-9536-4432-95E3-411AC83EFC69}">
      <dgm:prSet/>
      <dgm:spPr/>
      <dgm:t>
        <a:bodyPr/>
        <a:lstStyle/>
        <a:p>
          <a:pPr algn="ctr"/>
          <a:endParaRPr lang="es-ES"/>
        </a:p>
      </dgm:t>
    </dgm:pt>
    <dgm:pt modelId="{2D5AE2D6-2387-42BE-92F4-BD501DC6677E}">
      <dgm:prSet phldrT="[Texto]"/>
      <dgm:spPr>
        <a:xfrm>
          <a:off x="58947" y="1874600"/>
          <a:ext cx="528616" cy="335671"/>
        </a:xfrm>
        <a:ln w="28575">
          <a:solidFill>
            <a:srgbClr val="FFA000"/>
          </a:solidFill>
        </a:ln>
      </dgm:spPr>
      <dgm:t>
        <a:bodyPr/>
        <a:lstStyle/>
        <a:p>
          <a:pPr algn="ctr"/>
          <a:r>
            <a:rPr lang="es-ES" dirty="0" smtClean="0">
              <a:latin typeface="Century Gothic"/>
              <a:ea typeface="+mn-ea"/>
              <a:cs typeface="+mn-cs"/>
            </a:rPr>
            <a:t>COMENTARIOS</a:t>
          </a:r>
          <a:endParaRPr lang="es-ES" dirty="0">
            <a:latin typeface="Century Gothic"/>
            <a:ea typeface="+mn-ea"/>
            <a:cs typeface="+mn-cs"/>
          </a:endParaRPr>
        </a:p>
      </dgm:t>
    </dgm:pt>
    <dgm:pt modelId="{AC771A41-FFE8-4FE9-A0B2-F5CF52A5C21F}" type="parTrans" cxnId="{F9773508-9275-4C8C-898D-D87B4AA8BB31}">
      <dgm:prSet/>
      <dgm:spPr/>
      <dgm:t>
        <a:bodyPr/>
        <a:lstStyle/>
        <a:p>
          <a:endParaRPr lang="es-ES"/>
        </a:p>
      </dgm:t>
    </dgm:pt>
    <dgm:pt modelId="{A64EB674-C2ED-4F2D-A069-57BCF417CCE2}" type="sibTrans" cxnId="{F9773508-9275-4C8C-898D-D87B4AA8BB31}">
      <dgm:prSet/>
      <dgm:spPr/>
      <dgm:t>
        <a:bodyPr/>
        <a:lstStyle/>
        <a:p>
          <a:endParaRPr lang="es-ES"/>
        </a:p>
      </dgm:t>
    </dgm:pt>
    <dgm:pt modelId="{62653853-691E-425B-B960-799AC5A5254B}" type="pres">
      <dgm:prSet presAssocID="{A9B3353E-E2CA-46AF-BB45-3AB191486F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2F65C44C-0069-4558-BBFB-FA2BC846C898}" type="pres">
      <dgm:prSet presAssocID="{C0E4663B-F42D-4944-962E-CE7591FA9F54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B260D2F4-22EB-4526-B5DC-23B7A0DD12EB}" type="pres">
      <dgm:prSet presAssocID="{C0E4663B-F42D-4944-962E-CE7591FA9F54}" presName="rootComposite1" presStyleCnt="0"/>
      <dgm:spPr/>
      <dgm:t>
        <a:bodyPr/>
        <a:lstStyle/>
        <a:p>
          <a:endParaRPr lang="es-ES"/>
        </a:p>
      </dgm:t>
    </dgm:pt>
    <dgm:pt modelId="{8F72C724-DB06-4895-A58F-2D172CE6D41F}" type="pres">
      <dgm:prSet presAssocID="{C0E4663B-F42D-4944-962E-CE7591FA9F5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AE6AEBB-FA1F-4A4E-A981-F1A8C50C0B36}" type="pres">
      <dgm:prSet presAssocID="{C0E4663B-F42D-4944-962E-CE7591FA9F5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50E9E9A3-EA0E-4714-BCCD-6191B06D370F}" type="pres">
      <dgm:prSet presAssocID="{C0E4663B-F42D-4944-962E-CE7591FA9F54}" presName="hierChild2" presStyleCnt="0"/>
      <dgm:spPr/>
      <dgm:t>
        <a:bodyPr/>
        <a:lstStyle/>
        <a:p>
          <a:endParaRPr lang="es-ES"/>
        </a:p>
      </dgm:t>
    </dgm:pt>
    <dgm:pt modelId="{1054388C-BC86-4F63-A015-D3D0DC54FDAC}" type="pres">
      <dgm:prSet presAssocID="{7E515CB7-DDB0-4832-8373-D79B583C9EF1}" presName="Name37" presStyleLbl="parChTrans1D2" presStyleIdx="0" presStyleCnt="4"/>
      <dgm:spPr/>
      <dgm:t>
        <a:bodyPr/>
        <a:lstStyle/>
        <a:p>
          <a:endParaRPr lang="es-ES"/>
        </a:p>
      </dgm:t>
    </dgm:pt>
    <dgm:pt modelId="{325D55DD-47F4-4BC6-8216-A1B44810090B}" type="pres">
      <dgm:prSet presAssocID="{BB238421-FE46-4B42-AD0E-52DBBAFC5490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52D7A7CA-1014-4C18-A27F-6C7B2C4CFB88}" type="pres">
      <dgm:prSet presAssocID="{BB238421-FE46-4B42-AD0E-52DBBAFC5490}" presName="rootComposite" presStyleCnt="0"/>
      <dgm:spPr/>
      <dgm:t>
        <a:bodyPr/>
        <a:lstStyle/>
        <a:p>
          <a:endParaRPr lang="es-ES"/>
        </a:p>
      </dgm:t>
    </dgm:pt>
    <dgm:pt modelId="{A6D70522-8796-4B92-91C4-27B9900A9FA6}" type="pres">
      <dgm:prSet presAssocID="{BB238421-FE46-4B42-AD0E-52DBBAFC5490}" presName="rootText" presStyleLbl="node2" presStyleIdx="0" presStyleCnt="4" custLinFactNeighborX="-72897" custLinFactNeighborY="-536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2863C13-9530-496F-B17C-B2E67FD3C44D}" type="pres">
      <dgm:prSet presAssocID="{BB238421-FE46-4B42-AD0E-52DBBAFC5490}" presName="rootConnector" presStyleLbl="node2" presStyleIdx="0" presStyleCnt="4"/>
      <dgm:spPr/>
      <dgm:t>
        <a:bodyPr/>
        <a:lstStyle/>
        <a:p>
          <a:endParaRPr lang="es-ES"/>
        </a:p>
      </dgm:t>
    </dgm:pt>
    <dgm:pt modelId="{950E5712-C452-42B3-8721-DA36ECEDD956}" type="pres">
      <dgm:prSet presAssocID="{BB238421-FE46-4B42-AD0E-52DBBAFC5490}" presName="hierChild4" presStyleCnt="0"/>
      <dgm:spPr/>
      <dgm:t>
        <a:bodyPr/>
        <a:lstStyle/>
        <a:p>
          <a:endParaRPr lang="es-ES"/>
        </a:p>
      </dgm:t>
    </dgm:pt>
    <dgm:pt modelId="{FABB1B90-FA22-4E74-BC11-2AA5E735C58E}" type="pres">
      <dgm:prSet presAssocID="{AC771A41-FFE8-4FE9-A0B2-F5CF52A5C21F}" presName="Name37" presStyleLbl="parChTrans1D3" presStyleIdx="0" presStyleCnt="9"/>
      <dgm:spPr/>
    </dgm:pt>
    <dgm:pt modelId="{63EA0113-7F91-4F79-95F5-E6F4FB36BA50}" type="pres">
      <dgm:prSet presAssocID="{2D5AE2D6-2387-42BE-92F4-BD501DC6677E}" presName="hierRoot2" presStyleCnt="0">
        <dgm:presLayoutVars>
          <dgm:hierBranch val="init"/>
        </dgm:presLayoutVars>
      </dgm:prSet>
      <dgm:spPr/>
    </dgm:pt>
    <dgm:pt modelId="{4FD077D5-D3F8-46BB-B8FE-1AC5306FB235}" type="pres">
      <dgm:prSet presAssocID="{2D5AE2D6-2387-42BE-92F4-BD501DC6677E}" presName="rootComposite" presStyleCnt="0"/>
      <dgm:spPr/>
    </dgm:pt>
    <dgm:pt modelId="{FE67661F-5C11-45C6-850E-F0CC50F998CA}" type="pres">
      <dgm:prSet presAssocID="{2D5AE2D6-2387-42BE-92F4-BD501DC6677E}" presName="rootText" presStyleLbl="node3" presStyleIdx="0" presStyleCnt="9" custScaleX="122839" custLinFactNeighborX="-78845" custLinFactNeighborY="109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3CF2A8D-147F-42D7-A277-693F482DAC1C}" type="pres">
      <dgm:prSet presAssocID="{2D5AE2D6-2387-42BE-92F4-BD501DC6677E}" presName="rootConnector" presStyleLbl="node3" presStyleIdx="0" presStyleCnt="9"/>
      <dgm:spPr/>
      <dgm:t>
        <a:bodyPr/>
        <a:lstStyle/>
        <a:p>
          <a:endParaRPr lang="es-ES"/>
        </a:p>
      </dgm:t>
    </dgm:pt>
    <dgm:pt modelId="{1A90359E-128A-4F3A-A2CD-271137721570}" type="pres">
      <dgm:prSet presAssocID="{2D5AE2D6-2387-42BE-92F4-BD501DC6677E}" presName="hierChild4" presStyleCnt="0"/>
      <dgm:spPr/>
    </dgm:pt>
    <dgm:pt modelId="{D94653FD-3CB6-44D3-A55B-0414A4970C8A}" type="pres">
      <dgm:prSet presAssocID="{2D5AE2D6-2387-42BE-92F4-BD501DC6677E}" presName="hierChild5" presStyleCnt="0"/>
      <dgm:spPr/>
    </dgm:pt>
    <dgm:pt modelId="{B3D808BC-5435-45DF-8C17-C1BDE728A59B}" type="pres">
      <dgm:prSet presAssocID="{BB238421-FE46-4B42-AD0E-52DBBAFC5490}" presName="hierChild5" presStyleCnt="0"/>
      <dgm:spPr/>
      <dgm:t>
        <a:bodyPr/>
        <a:lstStyle/>
        <a:p>
          <a:endParaRPr lang="es-ES"/>
        </a:p>
      </dgm:t>
    </dgm:pt>
    <dgm:pt modelId="{B5A3979B-70D6-4621-9238-92EE8DF7243E}" type="pres">
      <dgm:prSet presAssocID="{DC43F0ED-3120-4668-AA5C-F5DF2935D215}" presName="Name37" presStyleLbl="parChTrans1D2" presStyleIdx="1" presStyleCnt="4"/>
      <dgm:spPr/>
      <dgm:t>
        <a:bodyPr/>
        <a:lstStyle/>
        <a:p>
          <a:endParaRPr lang="es-ES"/>
        </a:p>
      </dgm:t>
    </dgm:pt>
    <dgm:pt modelId="{4B4724AE-0056-4E60-8413-157A32E35EA7}" type="pres">
      <dgm:prSet presAssocID="{45899C3F-A488-4CB2-982D-1FCB7EBE370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1BFC72D-4C14-4AE0-AF7B-45313F1019D7}" type="pres">
      <dgm:prSet presAssocID="{45899C3F-A488-4CB2-982D-1FCB7EBE3701}" presName="rootComposite" presStyleCnt="0"/>
      <dgm:spPr/>
      <dgm:t>
        <a:bodyPr/>
        <a:lstStyle/>
        <a:p>
          <a:endParaRPr lang="es-ES"/>
        </a:p>
      </dgm:t>
    </dgm:pt>
    <dgm:pt modelId="{BD5D5AFF-7C4F-4857-B93D-3975780E8E94}" type="pres">
      <dgm:prSet presAssocID="{45899C3F-A488-4CB2-982D-1FCB7EBE3701}" presName="rootText" presStyleLbl="node2" presStyleIdx="1" presStyleCnt="4" custLinFactNeighborX="-60648" custLinFactNeighborY="-536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2ECCF8B-06C4-4A50-8E41-039A6DD2C74C}" type="pres">
      <dgm:prSet presAssocID="{45899C3F-A488-4CB2-982D-1FCB7EBE3701}" presName="rootConnector" presStyleLbl="node2" presStyleIdx="1" presStyleCnt="4"/>
      <dgm:spPr/>
      <dgm:t>
        <a:bodyPr/>
        <a:lstStyle/>
        <a:p>
          <a:endParaRPr lang="es-ES"/>
        </a:p>
      </dgm:t>
    </dgm:pt>
    <dgm:pt modelId="{1D3E10E3-A4B7-4763-BF74-AF8884EFA770}" type="pres">
      <dgm:prSet presAssocID="{45899C3F-A488-4CB2-982D-1FCB7EBE3701}" presName="hierChild4" presStyleCnt="0"/>
      <dgm:spPr/>
      <dgm:t>
        <a:bodyPr/>
        <a:lstStyle/>
        <a:p>
          <a:endParaRPr lang="es-ES"/>
        </a:p>
      </dgm:t>
    </dgm:pt>
    <dgm:pt modelId="{AFEF57CD-8C89-4313-B225-54F60EC6FF4B}" type="pres">
      <dgm:prSet presAssocID="{FF45949B-F2B6-48B8-A138-77EE2C86D1FD}" presName="Name37" presStyleLbl="parChTrans1D3" presStyleIdx="1" presStyleCnt="9"/>
      <dgm:spPr/>
      <dgm:t>
        <a:bodyPr/>
        <a:lstStyle/>
        <a:p>
          <a:endParaRPr lang="es-ES"/>
        </a:p>
      </dgm:t>
    </dgm:pt>
    <dgm:pt modelId="{1DF17714-C822-402C-A057-A6CC010193C5}" type="pres">
      <dgm:prSet presAssocID="{603504F7-4367-4539-BDE6-8463D091477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8935EDBF-FFDC-41A9-A28C-E8002F7BC553}" type="pres">
      <dgm:prSet presAssocID="{603504F7-4367-4539-BDE6-8463D091477F}" presName="rootComposite" presStyleCnt="0"/>
      <dgm:spPr/>
      <dgm:t>
        <a:bodyPr/>
        <a:lstStyle/>
        <a:p>
          <a:endParaRPr lang="es-ES"/>
        </a:p>
      </dgm:t>
    </dgm:pt>
    <dgm:pt modelId="{D8BEE630-53BA-40CE-A4BD-4A3250CB320A}" type="pres">
      <dgm:prSet presAssocID="{603504F7-4367-4539-BDE6-8463D091477F}" presName="rootText" presStyleLbl="node3" presStyleIdx="1" presStyleCnt="9" custLinFactNeighborX="-68518" custLinFactNeighborY="-2174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B146295-9C99-4961-A05C-06310FD841F9}" type="pres">
      <dgm:prSet presAssocID="{603504F7-4367-4539-BDE6-8463D091477F}" presName="rootConnector" presStyleLbl="node3" presStyleIdx="1" presStyleCnt="9"/>
      <dgm:spPr/>
      <dgm:t>
        <a:bodyPr/>
        <a:lstStyle/>
        <a:p>
          <a:endParaRPr lang="es-ES"/>
        </a:p>
      </dgm:t>
    </dgm:pt>
    <dgm:pt modelId="{3CA5B0E5-8138-47D7-AA9B-36692C8D465E}" type="pres">
      <dgm:prSet presAssocID="{603504F7-4367-4539-BDE6-8463D091477F}" presName="hierChild4" presStyleCnt="0"/>
      <dgm:spPr/>
      <dgm:t>
        <a:bodyPr/>
        <a:lstStyle/>
        <a:p>
          <a:endParaRPr lang="es-ES"/>
        </a:p>
      </dgm:t>
    </dgm:pt>
    <dgm:pt modelId="{CF5F645F-FA77-408A-93EB-DDBF01DBE758}" type="pres">
      <dgm:prSet presAssocID="{603504F7-4367-4539-BDE6-8463D091477F}" presName="hierChild5" presStyleCnt="0"/>
      <dgm:spPr/>
      <dgm:t>
        <a:bodyPr/>
        <a:lstStyle/>
        <a:p>
          <a:endParaRPr lang="es-ES"/>
        </a:p>
      </dgm:t>
    </dgm:pt>
    <dgm:pt modelId="{B25F6784-F3AA-4587-91BE-AF7E74D3352F}" type="pres">
      <dgm:prSet presAssocID="{45899C3F-A488-4CB2-982D-1FCB7EBE3701}" presName="hierChild5" presStyleCnt="0"/>
      <dgm:spPr/>
      <dgm:t>
        <a:bodyPr/>
        <a:lstStyle/>
        <a:p>
          <a:endParaRPr lang="es-ES"/>
        </a:p>
      </dgm:t>
    </dgm:pt>
    <dgm:pt modelId="{B1B03FAE-B6B5-406E-BBF2-28B41956D7FC}" type="pres">
      <dgm:prSet presAssocID="{764FA728-090E-43C6-9B0C-8B4467A3438D}" presName="Name37" presStyleLbl="parChTrans1D2" presStyleIdx="2" presStyleCnt="4"/>
      <dgm:spPr/>
      <dgm:t>
        <a:bodyPr/>
        <a:lstStyle/>
        <a:p>
          <a:endParaRPr lang="es-ES"/>
        </a:p>
      </dgm:t>
    </dgm:pt>
    <dgm:pt modelId="{7F0E406C-6D36-4B37-8F2C-F40C6D95AA1B}" type="pres">
      <dgm:prSet presAssocID="{FC5CB6FC-7614-41E6-ABE0-BF22469A072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4861CB1E-D1CA-4FA1-8FFC-FA33E020CBE4}" type="pres">
      <dgm:prSet presAssocID="{FC5CB6FC-7614-41E6-ABE0-BF22469A0726}" presName="rootComposite" presStyleCnt="0"/>
      <dgm:spPr/>
      <dgm:t>
        <a:bodyPr/>
        <a:lstStyle/>
        <a:p>
          <a:endParaRPr lang="es-ES"/>
        </a:p>
      </dgm:t>
    </dgm:pt>
    <dgm:pt modelId="{DB28FEE1-D8A5-4AF0-8C78-CEA629D984A4}" type="pres">
      <dgm:prSet presAssocID="{FC5CB6FC-7614-41E6-ABE0-BF22469A0726}" presName="rootText" presStyleLbl="node2" presStyleIdx="2" presStyleCnt="4" custScaleX="11526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D8268D5-7E1B-4593-8D60-03B4442796F1}" type="pres">
      <dgm:prSet presAssocID="{FC5CB6FC-7614-41E6-ABE0-BF22469A0726}" presName="rootConnector" presStyleLbl="node2" presStyleIdx="2" presStyleCnt="4"/>
      <dgm:spPr/>
      <dgm:t>
        <a:bodyPr/>
        <a:lstStyle/>
        <a:p>
          <a:endParaRPr lang="es-ES"/>
        </a:p>
      </dgm:t>
    </dgm:pt>
    <dgm:pt modelId="{0FB0770F-D522-4103-A5BD-A6F94F13CA4E}" type="pres">
      <dgm:prSet presAssocID="{FC5CB6FC-7614-41E6-ABE0-BF22469A0726}" presName="hierChild4" presStyleCnt="0"/>
      <dgm:spPr/>
      <dgm:t>
        <a:bodyPr/>
        <a:lstStyle/>
        <a:p>
          <a:endParaRPr lang="es-ES"/>
        </a:p>
      </dgm:t>
    </dgm:pt>
    <dgm:pt modelId="{C4A1C636-BA7F-4D0C-AC03-BE9B9BE8417B}" type="pres">
      <dgm:prSet presAssocID="{3A065CBF-7EDE-4908-8597-9B06D1572ABA}" presName="Name37" presStyleLbl="parChTrans1D3" presStyleIdx="2" presStyleCnt="9"/>
      <dgm:spPr/>
      <dgm:t>
        <a:bodyPr/>
        <a:lstStyle/>
        <a:p>
          <a:endParaRPr lang="es-ES"/>
        </a:p>
      </dgm:t>
    </dgm:pt>
    <dgm:pt modelId="{3BE0ACD7-CB38-4916-BD91-764BF77170AC}" type="pres">
      <dgm:prSet presAssocID="{8EEA5020-3603-4650-8DA7-95610ECC2844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DEFB41C5-A3E6-4843-802E-86DD7D176DD0}" type="pres">
      <dgm:prSet presAssocID="{8EEA5020-3603-4650-8DA7-95610ECC2844}" presName="rootComposite" presStyleCnt="0"/>
      <dgm:spPr/>
      <dgm:t>
        <a:bodyPr/>
        <a:lstStyle/>
        <a:p>
          <a:endParaRPr lang="es-ES"/>
        </a:p>
      </dgm:t>
    </dgm:pt>
    <dgm:pt modelId="{155E2016-1C19-4C86-94A7-94BC0E4F7DD4}" type="pres">
      <dgm:prSet presAssocID="{8EEA5020-3603-4650-8DA7-95610ECC2844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E097464-6531-4A6C-9A76-32BB83EFE4CD}" type="pres">
      <dgm:prSet presAssocID="{8EEA5020-3603-4650-8DA7-95610ECC2844}" presName="rootConnector" presStyleLbl="node3" presStyleIdx="2" presStyleCnt="9"/>
      <dgm:spPr/>
      <dgm:t>
        <a:bodyPr/>
        <a:lstStyle/>
        <a:p>
          <a:endParaRPr lang="es-ES"/>
        </a:p>
      </dgm:t>
    </dgm:pt>
    <dgm:pt modelId="{47CCEBD9-7D1E-4230-BE87-D692FF48C8BA}" type="pres">
      <dgm:prSet presAssocID="{8EEA5020-3603-4650-8DA7-95610ECC2844}" presName="hierChild4" presStyleCnt="0"/>
      <dgm:spPr/>
      <dgm:t>
        <a:bodyPr/>
        <a:lstStyle/>
        <a:p>
          <a:endParaRPr lang="es-ES"/>
        </a:p>
      </dgm:t>
    </dgm:pt>
    <dgm:pt modelId="{3BB5CA76-522C-4C1B-8B61-67610FB082DF}" type="pres">
      <dgm:prSet presAssocID="{8EEA5020-3603-4650-8DA7-95610ECC2844}" presName="hierChild5" presStyleCnt="0"/>
      <dgm:spPr/>
      <dgm:t>
        <a:bodyPr/>
        <a:lstStyle/>
        <a:p>
          <a:endParaRPr lang="es-ES"/>
        </a:p>
      </dgm:t>
    </dgm:pt>
    <dgm:pt modelId="{89B46F1A-826E-461A-B42B-B3240CFAB03E}" type="pres">
      <dgm:prSet presAssocID="{2E6B2161-15D1-4235-9E95-485712C39472}" presName="Name37" presStyleLbl="parChTrans1D3" presStyleIdx="3" presStyleCnt="9"/>
      <dgm:spPr/>
      <dgm:t>
        <a:bodyPr/>
        <a:lstStyle/>
        <a:p>
          <a:endParaRPr lang="es-ES"/>
        </a:p>
      </dgm:t>
    </dgm:pt>
    <dgm:pt modelId="{E908A844-9C51-4EAC-B597-6E5C6FB55F69}" type="pres">
      <dgm:prSet presAssocID="{4180E3AC-F0FE-4CB6-8881-4F0A1241F20C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4BF8362-5052-409B-9B59-589F3E395330}" type="pres">
      <dgm:prSet presAssocID="{4180E3AC-F0FE-4CB6-8881-4F0A1241F20C}" presName="rootComposite" presStyleCnt="0"/>
      <dgm:spPr/>
      <dgm:t>
        <a:bodyPr/>
        <a:lstStyle/>
        <a:p>
          <a:endParaRPr lang="es-ES"/>
        </a:p>
      </dgm:t>
    </dgm:pt>
    <dgm:pt modelId="{171BE28E-5EEB-4091-A4C4-16EB795CE158}" type="pres">
      <dgm:prSet presAssocID="{4180E3AC-F0FE-4CB6-8881-4F0A1241F20C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8FD6C10-7991-4E09-9211-23B2F03469FC}" type="pres">
      <dgm:prSet presAssocID="{4180E3AC-F0FE-4CB6-8881-4F0A1241F20C}" presName="rootConnector" presStyleLbl="node3" presStyleIdx="3" presStyleCnt="9"/>
      <dgm:spPr/>
      <dgm:t>
        <a:bodyPr/>
        <a:lstStyle/>
        <a:p>
          <a:endParaRPr lang="es-ES"/>
        </a:p>
      </dgm:t>
    </dgm:pt>
    <dgm:pt modelId="{BCF716EE-BBEE-4F04-9B37-92287B8617BF}" type="pres">
      <dgm:prSet presAssocID="{4180E3AC-F0FE-4CB6-8881-4F0A1241F20C}" presName="hierChild4" presStyleCnt="0"/>
      <dgm:spPr/>
      <dgm:t>
        <a:bodyPr/>
        <a:lstStyle/>
        <a:p>
          <a:endParaRPr lang="es-ES"/>
        </a:p>
      </dgm:t>
    </dgm:pt>
    <dgm:pt modelId="{2A2096A5-BC4F-4BCC-A72B-CC3559933331}" type="pres">
      <dgm:prSet presAssocID="{4180E3AC-F0FE-4CB6-8881-4F0A1241F20C}" presName="hierChild5" presStyleCnt="0"/>
      <dgm:spPr/>
      <dgm:t>
        <a:bodyPr/>
        <a:lstStyle/>
        <a:p>
          <a:endParaRPr lang="es-ES"/>
        </a:p>
      </dgm:t>
    </dgm:pt>
    <dgm:pt modelId="{195A4BCA-3E35-4AB9-8DD2-596FFE02B54B}" type="pres">
      <dgm:prSet presAssocID="{344E016B-9692-42C0-8A23-23ABCDA5B9DD}" presName="Name37" presStyleLbl="parChTrans1D3" presStyleIdx="4" presStyleCnt="9"/>
      <dgm:spPr/>
      <dgm:t>
        <a:bodyPr/>
        <a:lstStyle/>
        <a:p>
          <a:endParaRPr lang="es-ES"/>
        </a:p>
      </dgm:t>
    </dgm:pt>
    <dgm:pt modelId="{BB23EE6A-F67E-4067-922D-2403646F976F}" type="pres">
      <dgm:prSet presAssocID="{289E4298-7C7C-4CFF-B968-C47F14EEF1B9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B06B7BEE-2971-44F2-8E6D-3FF037113CE5}" type="pres">
      <dgm:prSet presAssocID="{289E4298-7C7C-4CFF-B968-C47F14EEF1B9}" presName="rootComposite" presStyleCnt="0"/>
      <dgm:spPr/>
      <dgm:t>
        <a:bodyPr/>
        <a:lstStyle/>
        <a:p>
          <a:endParaRPr lang="es-ES"/>
        </a:p>
      </dgm:t>
    </dgm:pt>
    <dgm:pt modelId="{2023DE5B-BF63-46FD-AEBA-AAA243AA7B06}" type="pres">
      <dgm:prSet presAssocID="{289E4298-7C7C-4CFF-B968-C47F14EEF1B9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5E65B5F-0DCC-4E9D-A66C-CB89B6607EF5}" type="pres">
      <dgm:prSet presAssocID="{289E4298-7C7C-4CFF-B968-C47F14EEF1B9}" presName="rootConnector" presStyleLbl="node3" presStyleIdx="4" presStyleCnt="9"/>
      <dgm:spPr/>
      <dgm:t>
        <a:bodyPr/>
        <a:lstStyle/>
        <a:p>
          <a:endParaRPr lang="es-ES"/>
        </a:p>
      </dgm:t>
    </dgm:pt>
    <dgm:pt modelId="{C435E475-1765-43C9-A693-A670F280A030}" type="pres">
      <dgm:prSet presAssocID="{289E4298-7C7C-4CFF-B968-C47F14EEF1B9}" presName="hierChild4" presStyleCnt="0"/>
      <dgm:spPr/>
      <dgm:t>
        <a:bodyPr/>
        <a:lstStyle/>
        <a:p>
          <a:endParaRPr lang="es-ES"/>
        </a:p>
      </dgm:t>
    </dgm:pt>
    <dgm:pt modelId="{9F4ABF1F-A50A-40BA-89D2-2BCA71A56BD1}" type="pres">
      <dgm:prSet presAssocID="{289E4298-7C7C-4CFF-B968-C47F14EEF1B9}" presName="hierChild5" presStyleCnt="0"/>
      <dgm:spPr/>
      <dgm:t>
        <a:bodyPr/>
        <a:lstStyle/>
        <a:p>
          <a:endParaRPr lang="es-ES"/>
        </a:p>
      </dgm:t>
    </dgm:pt>
    <dgm:pt modelId="{49C6A77F-BA42-4536-B8FA-8A674F1D37FB}" type="pres">
      <dgm:prSet presAssocID="{FC5CB6FC-7614-41E6-ABE0-BF22469A0726}" presName="hierChild5" presStyleCnt="0"/>
      <dgm:spPr/>
      <dgm:t>
        <a:bodyPr/>
        <a:lstStyle/>
        <a:p>
          <a:endParaRPr lang="es-ES"/>
        </a:p>
      </dgm:t>
    </dgm:pt>
    <dgm:pt modelId="{6CB36890-9841-43F6-A0AF-E888A2DF6C2B}" type="pres">
      <dgm:prSet presAssocID="{E6D68787-D373-43E9-8A1A-8F6688DE258A}" presName="Name37" presStyleLbl="parChTrans1D2" presStyleIdx="3" presStyleCnt="4"/>
      <dgm:spPr/>
      <dgm:t>
        <a:bodyPr/>
        <a:lstStyle/>
        <a:p>
          <a:endParaRPr lang="es-ES"/>
        </a:p>
      </dgm:t>
    </dgm:pt>
    <dgm:pt modelId="{D1AB8055-9091-429F-8049-08C9E7EC5403}" type="pres">
      <dgm:prSet presAssocID="{43906CF2-C6E2-41FC-B26F-5374BA9BB044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0AE8B9D0-76FA-498C-8874-13F71AA1BC72}" type="pres">
      <dgm:prSet presAssocID="{43906CF2-C6E2-41FC-B26F-5374BA9BB044}" presName="rootComposite" presStyleCnt="0"/>
      <dgm:spPr/>
      <dgm:t>
        <a:bodyPr/>
        <a:lstStyle/>
        <a:p>
          <a:endParaRPr lang="es-ES"/>
        </a:p>
      </dgm:t>
    </dgm:pt>
    <dgm:pt modelId="{7E3E8369-B04B-4FCB-ACC0-01991CDEAE5D}" type="pres">
      <dgm:prSet presAssocID="{43906CF2-C6E2-41FC-B26F-5374BA9BB044}" presName="rootText" presStyleLbl="node2" presStyleIdx="3" presStyleCnt="4" custLinFactNeighborX="77990" custLinFactNeighborY="-536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97F863F-5604-403B-87F7-D316A53921E6}" type="pres">
      <dgm:prSet presAssocID="{43906CF2-C6E2-41FC-B26F-5374BA9BB044}" presName="rootConnector" presStyleLbl="node2" presStyleIdx="3" presStyleCnt="4"/>
      <dgm:spPr/>
      <dgm:t>
        <a:bodyPr/>
        <a:lstStyle/>
        <a:p>
          <a:endParaRPr lang="es-ES"/>
        </a:p>
      </dgm:t>
    </dgm:pt>
    <dgm:pt modelId="{7BD33BC3-8EA6-4B4A-83D0-873306898121}" type="pres">
      <dgm:prSet presAssocID="{43906CF2-C6E2-41FC-B26F-5374BA9BB044}" presName="hierChild4" presStyleCnt="0"/>
      <dgm:spPr/>
      <dgm:t>
        <a:bodyPr/>
        <a:lstStyle/>
        <a:p>
          <a:endParaRPr lang="es-ES"/>
        </a:p>
      </dgm:t>
    </dgm:pt>
    <dgm:pt modelId="{1855017D-E498-4C5B-959F-17E25EC0DAA8}" type="pres">
      <dgm:prSet presAssocID="{1FC1AE0C-9198-43FC-8B37-5EFF01021583}" presName="Name37" presStyleLbl="parChTrans1D3" presStyleIdx="5" presStyleCnt="9"/>
      <dgm:spPr/>
      <dgm:t>
        <a:bodyPr/>
        <a:lstStyle/>
        <a:p>
          <a:endParaRPr lang="es-ES"/>
        </a:p>
      </dgm:t>
    </dgm:pt>
    <dgm:pt modelId="{F2A77E49-92FF-42A4-BEDA-78D636D07C3B}" type="pres">
      <dgm:prSet presAssocID="{0E68C3A0-9475-4256-9678-55EBFAE34F9F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E75606B8-296C-49C8-8AA4-AED41389142A}" type="pres">
      <dgm:prSet presAssocID="{0E68C3A0-9475-4256-9678-55EBFAE34F9F}" presName="rootComposite" presStyleCnt="0"/>
      <dgm:spPr/>
      <dgm:t>
        <a:bodyPr/>
        <a:lstStyle/>
        <a:p>
          <a:endParaRPr lang="es-ES"/>
        </a:p>
      </dgm:t>
    </dgm:pt>
    <dgm:pt modelId="{F9469BAF-1DFB-4002-A81F-52F988B7386B}" type="pres">
      <dgm:prSet presAssocID="{0E68C3A0-9475-4256-9678-55EBFAE34F9F}" presName="rootText" presStyleLbl="node3" presStyleIdx="5" presStyleCnt="9" custLinFactNeighborX="75829" custLinFactNeighborY="109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F71110B-91DD-4FB7-AD38-1614EE0F2610}" type="pres">
      <dgm:prSet presAssocID="{0E68C3A0-9475-4256-9678-55EBFAE34F9F}" presName="rootConnector" presStyleLbl="node3" presStyleIdx="5" presStyleCnt="9"/>
      <dgm:spPr/>
      <dgm:t>
        <a:bodyPr/>
        <a:lstStyle/>
        <a:p>
          <a:endParaRPr lang="es-ES"/>
        </a:p>
      </dgm:t>
    </dgm:pt>
    <dgm:pt modelId="{99FA118D-173D-4C8A-8BDF-78BF5B237407}" type="pres">
      <dgm:prSet presAssocID="{0E68C3A0-9475-4256-9678-55EBFAE34F9F}" presName="hierChild4" presStyleCnt="0"/>
      <dgm:spPr/>
      <dgm:t>
        <a:bodyPr/>
        <a:lstStyle/>
        <a:p>
          <a:endParaRPr lang="es-ES"/>
        </a:p>
      </dgm:t>
    </dgm:pt>
    <dgm:pt modelId="{37578C4E-4AE2-421A-AADF-CE8E4227BA94}" type="pres">
      <dgm:prSet presAssocID="{0E68C3A0-9475-4256-9678-55EBFAE34F9F}" presName="hierChild5" presStyleCnt="0"/>
      <dgm:spPr/>
      <dgm:t>
        <a:bodyPr/>
        <a:lstStyle/>
        <a:p>
          <a:endParaRPr lang="es-ES"/>
        </a:p>
      </dgm:t>
    </dgm:pt>
    <dgm:pt modelId="{993A4E96-A1C9-4B7E-8A93-1402B400F45E}" type="pres">
      <dgm:prSet presAssocID="{77B75FD8-1518-4092-8843-4BC018E7FAD5}" presName="Name37" presStyleLbl="parChTrans1D3" presStyleIdx="6" presStyleCnt="9"/>
      <dgm:spPr/>
      <dgm:t>
        <a:bodyPr/>
        <a:lstStyle/>
        <a:p>
          <a:endParaRPr lang="es-ES"/>
        </a:p>
      </dgm:t>
    </dgm:pt>
    <dgm:pt modelId="{C96B5FD6-8A86-4FF8-9C9B-55B126D4C0B8}" type="pres">
      <dgm:prSet presAssocID="{0DAB5A39-19B2-40EF-BC31-9FD32E01B20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CCAC1946-3B85-467F-988A-485FC512B731}" type="pres">
      <dgm:prSet presAssocID="{0DAB5A39-19B2-40EF-BC31-9FD32E01B202}" presName="rootComposite" presStyleCnt="0"/>
      <dgm:spPr/>
      <dgm:t>
        <a:bodyPr/>
        <a:lstStyle/>
        <a:p>
          <a:endParaRPr lang="es-ES"/>
        </a:p>
      </dgm:t>
    </dgm:pt>
    <dgm:pt modelId="{B717A042-1FD3-49E6-80C3-2C6BED1A44ED}" type="pres">
      <dgm:prSet presAssocID="{0DAB5A39-19B2-40EF-BC31-9FD32E01B202}" presName="rootText" presStyleLbl="node3" presStyleIdx="6" presStyleCnt="9" custLinFactNeighborX="75829" custLinFactNeighborY="-387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88235CA-7239-4B85-91AD-AC1F5626AC75}" type="pres">
      <dgm:prSet presAssocID="{0DAB5A39-19B2-40EF-BC31-9FD32E01B202}" presName="rootConnector" presStyleLbl="node3" presStyleIdx="6" presStyleCnt="9"/>
      <dgm:spPr/>
      <dgm:t>
        <a:bodyPr/>
        <a:lstStyle/>
        <a:p>
          <a:endParaRPr lang="es-ES"/>
        </a:p>
      </dgm:t>
    </dgm:pt>
    <dgm:pt modelId="{6F62AC3D-A9C6-4225-BC3C-C2ABE324AB81}" type="pres">
      <dgm:prSet presAssocID="{0DAB5A39-19B2-40EF-BC31-9FD32E01B202}" presName="hierChild4" presStyleCnt="0"/>
      <dgm:spPr/>
      <dgm:t>
        <a:bodyPr/>
        <a:lstStyle/>
        <a:p>
          <a:endParaRPr lang="es-ES"/>
        </a:p>
      </dgm:t>
    </dgm:pt>
    <dgm:pt modelId="{F008D4E8-6109-46CF-8474-0AD62103A945}" type="pres">
      <dgm:prSet presAssocID="{0DAB5A39-19B2-40EF-BC31-9FD32E01B202}" presName="hierChild5" presStyleCnt="0"/>
      <dgm:spPr/>
      <dgm:t>
        <a:bodyPr/>
        <a:lstStyle/>
        <a:p>
          <a:endParaRPr lang="es-ES"/>
        </a:p>
      </dgm:t>
    </dgm:pt>
    <dgm:pt modelId="{5A0E7EF4-9D8C-467B-A0F0-18776DD0B458}" type="pres">
      <dgm:prSet presAssocID="{67047171-23F8-411B-BF4C-6D2F6D2542F8}" presName="Name37" presStyleLbl="parChTrans1D3" presStyleIdx="7" presStyleCnt="9"/>
      <dgm:spPr/>
      <dgm:t>
        <a:bodyPr/>
        <a:lstStyle/>
        <a:p>
          <a:endParaRPr lang="es-ES"/>
        </a:p>
      </dgm:t>
    </dgm:pt>
    <dgm:pt modelId="{7BF77664-8610-4A1C-92FB-13EC6D375374}" type="pres">
      <dgm:prSet presAssocID="{67067321-F66D-4699-BEEA-CF3D00E87D18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37B2CF64-09AE-4142-913F-E4AA07740594}" type="pres">
      <dgm:prSet presAssocID="{67067321-F66D-4699-BEEA-CF3D00E87D18}" presName="rootComposite" presStyleCnt="0"/>
      <dgm:spPr/>
      <dgm:t>
        <a:bodyPr/>
        <a:lstStyle/>
        <a:p>
          <a:endParaRPr lang="es-ES"/>
        </a:p>
      </dgm:t>
    </dgm:pt>
    <dgm:pt modelId="{22541B92-1CDE-4405-93C1-B2CBA882DA86}" type="pres">
      <dgm:prSet presAssocID="{67067321-F66D-4699-BEEA-CF3D00E87D18}" presName="rootText" presStyleLbl="node3" presStyleIdx="7" presStyleCnt="9" custLinFactNeighborX="75829" custLinFactNeighborY="2586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CA0D06D5-BA67-4379-AB11-1F6006F0B042}" type="pres">
      <dgm:prSet presAssocID="{67067321-F66D-4699-BEEA-CF3D00E87D18}" presName="rootConnector" presStyleLbl="node3" presStyleIdx="7" presStyleCnt="9"/>
      <dgm:spPr/>
      <dgm:t>
        <a:bodyPr/>
        <a:lstStyle/>
        <a:p>
          <a:endParaRPr lang="es-ES"/>
        </a:p>
      </dgm:t>
    </dgm:pt>
    <dgm:pt modelId="{6F1E0E1D-D53D-4E97-9C81-63190E6E3010}" type="pres">
      <dgm:prSet presAssocID="{67067321-F66D-4699-BEEA-CF3D00E87D18}" presName="hierChild4" presStyleCnt="0"/>
      <dgm:spPr/>
      <dgm:t>
        <a:bodyPr/>
        <a:lstStyle/>
        <a:p>
          <a:endParaRPr lang="es-ES"/>
        </a:p>
      </dgm:t>
    </dgm:pt>
    <dgm:pt modelId="{3116034C-A082-44F0-A087-24CF14C3B6CA}" type="pres">
      <dgm:prSet presAssocID="{67067321-F66D-4699-BEEA-CF3D00E87D18}" presName="hierChild5" presStyleCnt="0"/>
      <dgm:spPr/>
      <dgm:t>
        <a:bodyPr/>
        <a:lstStyle/>
        <a:p>
          <a:endParaRPr lang="es-ES"/>
        </a:p>
      </dgm:t>
    </dgm:pt>
    <dgm:pt modelId="{1E635F42-10DB-4BD4-B103-CC38843417B2}" type="pres">
      <dgm:prSet presAssocID="{295E6A21-DA23-47E3-9939-3D62236706C2}" presName="Name37" presStyleLbl="parChTrans1D3" presStyleIdx="8" presStyleCnt="9"/>
      <dgm:spPr/>
      <dgm:t>
        <a:bodyPr/>
        <a:lstStyle/>
        <a:p>
          <a:endParaRPr lang="es-ES"/>
        </a:p>
      </dgm:t>
    </dgm:pt>
    <dgm:pt modelId="{D8597CEC-A290-4215-9710-40F126D8FEB5}" type="pres">
      <dgm:prSet presAssocID="{DEBB83A2-C7F4-49F5-A219-97B05CEEA1E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ES"/>
        </a:p>
      </dgm:t>
    </dgm:pt>
    <dgm:pt modelId="{F72A6193-9C1E-4B0B-A8CD-EB5C14236BDC}" type="pres">
      <dgm:prSet presAssocID="{DEBB83A2-C7F4-49F5-A219-97B05CEEA1E1}" presName="rootComposite" presStyleCnt="0"/>
      <dgm:spPr/>
      <dgm:t>
        <a:bodyPr/>
        <a:lstStyle/>
        <a:p>
          <a:endParaRPr lang="es-ES"/>
        </a:p>
      </dgm:t>
    </dgm:pt>
    <dgm:pt modelId="{59271907-4CD9-4D8E-80ED-A633C3A31051}" type="pres">
      <dgm:prSet presAssocID="{DEBB83A2-C7F4-49F5-A219-97B05CEEA1E1}" presName="rootText" presStyleLbl="node3" presStyleIdx="8" presStyleCnt="9" custLinFactNeighborX="75829" custLinFactNeighborY="904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A4A5FDE-A89F-4097-A76E-01E872A05E28}" type="pres">
      <dgm:prSet presAssocID="{DEBB83A2-C7F4-49F5-A219-97B05CEEA1E1}" presName="rootConnector" presStyleLbl="node3" presStyleIdx="8" presStyleCnt="9"/>
      <dgm:spPr/>
      <dgm:t>
        <a:bodyPr/>
        <a:lstStyle/>
        <a:p>
          <a:endParaRPr lang="es-ES"/>
        </a:p>
      </dgm:t>
    </dgm:pt>
    <dgm:pt modelId="{E0E2B034-3877-4CC2-B027-886627AD87A6}" type="pres">
      <dgm:prSet presAssocID="{DEBB83A2-C7F4-49F5-A219-97B05CEEA1E1}" presName="hierChild4" presStyleCnt="0"/>
      <dgm:spPr/>
      <dgm:t>
        <a:bodyPr/>
        <a:lstStyle/>
        <a:p>
          <a:endParaRPr lang="es-ES"/>
        </a:p>
      </dgm:t>
    </dgm:pt>
    <dgm:pt modelId="{50E13FE2-E863-4C7E-8D8E-BAC85775E757}" type="pres">
      <dgm:prSet presAssocID="{DEBB83A2-C7F4-49F5-A219-97B05CEEA1E1}" presName="hierChild5" presStyleCnt="0"/>
      <dgm:spPr/>
      <dgm:t>
        <a:bodyPr/>
        <a:lstStyle/>
        <a:p>
          <a:endParaRPr lang="es-ES"/>
        </a:p>
      </dgm:t>
    </dgm:pt>
    <dgm:pt modelId="{FE52C289-D346-412D-997D-10D5F44B8F57}" type="pres">
      <dgm:prSet presAssocID="{43906CF2-C6E2-41FC-B26F-5374BA9BB044}" presName="hierChild5" presStyleCnt="0"/>
      <dgm:spPr/>
      <dgm:t>
        <a:bodyPr/>
        <a:lstStyle/>
        <a:p>
          <a:endParaRPr lang="es-ES"/>
        </a:p>
      </dgm:t>
    </dgm:pt>
    <dgm:pt modelId="{6E2B8109-84D2-4651-AF0B-736ED1EA01CC}" type="pres">
      <dgm:prSet presAssocID="{C0E4663B-F42D-4944-962E-CE7591FA9F54}" presName="hierChild3" presStyleCnt="0"/>
      <dgm:spPr/>
      <dgm:t>
        <a:bodyPr/>
        <a:lstStyle/>
        <a:p>
          <a:endParaRPr lang="es-ES"/>
        </a:p>
      </dgm:t>
    </dgm:pt>
  </dgm:ptLst>
  <dgm:cxnLst>
    <dgm:cxn modelId="{F4B5F826-17FE-4749-8CF8-DE2738E0725E}" srcId="{C0E4663B-F42D-4944-962E-CE7591FA9F54}" destId="{BB238421-FE46-4B42-AD0E-52DBBAFC5490}" srcOrd="0" destOrd="0" parTransId="{7E515CB7-DDB0-4832-8373-D79B583C9EF1}" sibTransId="{452CB446-FA51-4422-95FC-171715D57EF6}"/>
    <dgm:cxn modelId="{D464D8B6-D502-4F88-95A4-DC87F83E786A}" srcId="{43906CF2-C6E2-41FC-B26F-5374BA9BB044}" destId="{0E68C3A0-9475-4256-9678-55EBFAE34F9F}" srcOrd="0" destOrd="0" parTransId="{1FC1AE0C-9198-43FC-8B37-5EFF01021583}" sibTransId="{3FAC06C3-7329-4C75-B193-50BFA0488F55}"/>
    <dgm:cxn modelId="{5D3CC8AF-01F4-4349-BA04-39E51AA12627}" type="presOf" srcId="{FF45949B-F2B6-48B8-A138-77EE2C86D1FD}" destId="{AFEF57CD-8C89-4313-B225-54F60EC6FF4B}" srcOrd="0" destOrd="0" presId="urn:microsoft.com/office/officeart/2005/8/layout/orgChart1"/>
    <dgm:cxn modelId="{A92C64AB-D37C-4996-AB93-D775FDB389DE}" type="presOf" srcId="{FC5CB6FC-7614-41E6-ABE0-BF22469A0726}" destId="{0D8268D5-7E1B-4593-8D60-03B4442796F1}" srcOrd="1" destOrd="0" presId="urn:microsoft.com/office/officeart/2005/8/layout/orgChart1"/>
    <dgm:cxn modelId="{E8ACC430-B31F-486F-A509-C46784FCE2AA}" type="presOf" srcId="{FC5CB6FC-7614-41E6-ABE0-BF22469A0726}" destId="{DB28FEE1-D8A5-4AF0-8C78-CEA629D984A4}" srcOrd="0" destOrd="0" presId="urn:microsoft.com/office/officeart/2005/8/layout/orgChart1"/>
    <dgm:cxn modelId="{A523E182-7059-449B-9A3B-5FA005014242}" type="presOf" srcId="{BB238421-FE46-4B42-AD0E-52DBBAFC5490}" destId="{A6D70522-8796-4B92-91C4-27B9900A9FA6}" srcOrd="0" destOrd="0" presId="urn:microsoft.com/office/officeart/2005/8/layout/orgChart1"/>
    <dgm:cxn modelId="{F9773508-9275-4C8C-898D-D87B4AA8BB31}" srcId="{BB238421-FE46-4B42-AD0E-52DBBAFC5490}" destId="{2D5AE2D6-2387-42BE-92F4-BD501DC6677E}" srcOrd="0" destOrd="0" parTransId="{AC771A41-FFE8-4FE9-A0B2-F5CF52A5C21F}" sibTransId="{A64EB674-C2ED-4F2D-A069-57BCF417CCE2}"/>
    <dgm:cxn modelId="{899383A8-8B76-4B60-8CD0-B7FE7D8BFF71}" type="presOf" srcId="{344E016B-9692-42C0-8A23-23ABCDA5B9DD}" destId="{195A4BCA-3E35-4AB9-8DD2-596FFE02B54B}" srcOrd="0" destOrd="0" presId="urn:microsoft.com/office/officeart/2005/8/layout/orgChart1"/>
    <dgm:cxn modelId="{30A6BF94-DC68-4937-8B63-6A5FACC08D05}" type="presOf" srcId="{295E6A21-DA23-47E3-9939-3D62236706C2}" destId="{1E635F42-10DB-4BD4-B103-CC38843417B2}" srcOrd="0" destOrd="0" presId="urn:microsoft.com/office/officeart/2005/8/layout/orgChart1"/>
    <dgm:cxn modelId="{1F3A6C01-8B71-4161-8501-9A5ADDF49D13}" srcId="{C0E4663B-F42D-4944-962E-CE7591FA9F54}" destId="{45899C3F-A488-4CB2-982D-1FCB7EBE3701}" srcOrd="1" destOrd="0" parTransId="{DC43F0ED-3120-4668-AA5C-F5DF2935D215}" sibTransId="{5D5EEC48-F87B-4F03-A99F-12A6ADC90EC3}"/>
    <dgm:cxn modelId="{9E90A887-1B08-4246-8DB7-650FE9804444}" type="presOf" srcId="{3A065CBF-7EDE-4908-8597-9B06D1572ABA}" destId="{C4A1C636-BA7F-4D0C-AC03-BE9B9BE8417B}" srcOrd="0" destOrd="0" presId="urn:microsoft.com/office/officeart/2005/8/layout/orgChart1"/>
    <dgm:cxn modelId="{F491BBDD-A42B-4BCC-A03F-9D7D7088BC2E}" type="presOf" srcId="{7E515CB7-DDB0-4832-8373-D79B583C9EF1}" destId="{1054388C-BC86-4F63-A015-D3D0DC54FDAC}" srcOrd="0" destOrd="0" presId="urn:microsoft.com/office/officeart/2005/8/layout/orgChart1"/>
    <dgm:cxn modelId="{5C58D35A-47EA-4515-8706-3F739C66D604}" type="presOf" srcId="{77B75FD8-1518-4092-8843-4BC018E7FAD5}" destId="{993A4E96-A1C9-4B7E-8A93-1402B400F45E}" srcOrd="0" destOrd="0" presId="urn:microsoft.com/office/officeart/2005/8/layout/orgChart1"/>
    <dgm:cxn modelId="{A3AD65C2-3F9D-4C49-B909-AFAE427E8E76}" type="presOf" srcId="{DC43F0ED-3120-4668-AA5C-F5DF2935D215}" destId="{B5A3979B-70D6-4621-9238-92EE8DF7243E}" srcOrd="0" destOrd="0" presId="urn:microsoft.com/office/officeart/2005/8/layout/orgChart1"/>
    <dgm:cxn modelId="{C905DCB8-863B-4FE8-AFF9-7421FE5B7752}" type="presOf" srcId="{0E68C3A0-9475-4256-9678-55EBFAE34F9F}" destId="{F9469BAF-1DFB-4002-A81F-52F988B7386B}" srcOrd="0" destOrd="0" presId="urn:microsoft.com/office/officeart/2005/8/layout/orgChart1"/>
    <dgm:cxn modelId="{0CE23E23-56F8-41C3-8113-468AAF5D5A9E}" type="presOf" srcId="{289E4298-7C7C-4CFF-B968-C47F14EEF1B9}" destId="{85E65B5F-0DCC-4E9D-A66C-CB89B6607EF5}" srcOrd="1" destOrd="0" presId="urn:microsoft.com/office/officeart/2005/8/layout/orgChart1"/>
    <dgm:cxn modelId="{B5EDA24A-11D1-4E66-BFFA-E66F6978AF7B}" srcId="{45899C3F-A488-4CB2-982D-1FCB7EBE3701}" destId="{603504F7-4367-4539-BDE6-8463D091477F}" srcOrd="0" destOrd="0" parTransId="{FF45949B-F2B6-48B8-A138-77EE2C86D1FD}" sibTransId="{97A652AE-1396-4C52-B080-A892589A46EC}"/>
    <dgm:cxn modelId="{C7F7AA20-15F1-45B9-8142-7E1B794C009E}" type="presOf" srcId="{8EEA5020-3603-4650-8DA7-95610ECC2844}" destId="{FE097464-6531-4A6C-9A76-32BB83EFE4CD}" srcOrd="1" destOrd="0" presId="urn:microsoft.com/office/officeart/2005/8/layout/orgChart1"/>
    <dgm:cxn modelId="{1AF5B2AC-7149-44AF-A918-CE6DBAB43888}" type="presOf" srcId="{1FC1AE0C-9198-43FC-8B37-5EFF01021583}" destId="{1855017D-E498-4C5B-959F-17E25EC0DAA8}" srcOrd="0" destOrd="0" presId="urn:microsoft.com/office/officeart/2005/8/layout/orgChart1"/>
    <dgm:cxn modelId="{8F8A19D7-6666-46E6-973A-A4C145F03921}" type="presOf" srcId="{DEBB83A2-C7F4-49F5-A219-97B05CEEA1E1}" destId="{3A4A5FDE-A89F-4097-A76E-01E872A05E28}" srcOrd="1" destOrd="0" presId="urn:microsoft.com/office/officeart/2005/8/layout/orgChart1"/>
    <dgm:cxn modelId="{E17B28DD-170F-482C-B1ED-837CDDF25852}" type="presOf" srcId="{2D5AE2D6-2387-42BE-92F4-BD501DC6677E}" destId="{63CF2A8D-147F-42D7-A277-693F482DAC1C}" srcOrd="1" destOrd="0" presId="urn:microsoft.com/office/officeart/2005/8/layout/orgChart1"/>
    <dgm:cxn modelId="{FF2C2590-4D8E-4E1D-97CF-1251FEE51345}" type="presOf" srcId="{0DAB5A39-19B2-40EF-BC31-9FD32E01B202}" destId="{B717A042-1FD3-49E6-80C3-2C6BED1A44ED}" srcOrd="0" destOrd="0" presId="urn:microsoft.com/office/officeart/2005/8/layout/orgChart1"/>
    <dgm:cxn modelId="{E65CE858-4E34-4D31-AF2E-8A71582ABC5D}" type="presOf" srcId="{45899C3F-A488-4CB2-982D-1FCB7EBE3701}" destId="{BD5D5AFF-7C4F-4857-B93D-3975780E8E94}" srcOrd="0" destOrd="0" presId="urn:microsoft.com/office/officeart/2005/8/layout/orgChart1"/>
    <dgm:cxn modelId="{8172B816-0256-426E-9B28-7CABBBA7FF70}" type="presOf" srcId="{E6D68787-D373-43E9-8A1A-8F6688DE258A}" destId="{6CB36890-9841-43F6-A0AF-E888A2DF6C2B}" srcOrd="0" destOrd="0" presId="urn:microsoft.com/office/officeart/2005/8/layout/orgChart1"/>
    <dgm:cxn modelId="{239BFA1F-D6E4-419B-80D1-0FA6C12D7DFA}" srcId="{43906CF2-C6E2-41FC-B26F-5374BA9BB044}" destId="{DEBB83A2-C7F4-49F5-A219-97B05CEEA1E1}" srcOrd="3" destOrd="0" parTransId="{295E6A21-DA23-47E3-9939-3D62236706C2}" sibTransId="{267CB199-3ED3-4292-9E98-08A6DE45D921}"/>
    <dgm:cxn modelId="{858A8D2A-B700-4BB2-91F5-C93E2E1E84A9}" type="presOf" srcId="{DEBB83A2-C7F4-49F5-A219-97B05CEEA1E1}" destId="{59271907-4CD9-4D8E-80ED-A633C3A31051}" srcOrd="0" destOrd="0" presId="urn:microsoft.com/office/officeart/2005/8/layout/orgChart1"/>
    <dgm:cxn modelId="{1F7917E3-EC24-46FB-89C2-4D8029E2D216}" type="presOf" srcId="{67047171-23F8-411B-BF4C-6D2F6D2542F8}" destId="{5A0E7EF4-9D8C-467B-A0F0-18776DD0B458}" srcOrd="0" destOrd="0" presId="urn:microsoft.com/office/officeart/2005/8/layout/orgChart1"/>
    <dgm:cxn modelId="{E5C1E11C-EF36-437B-9D6C-557EF7388575}" type="presOf" srcId="{289E4298-7C7C-4CFF-B968-C47F14EEF1B9}" destId="{2023DE5B-BF63-46FD-AEBA-AAA243AA7B06}" srcOrd="0" destOrd="0" presId="urn:microsoft.com/office/officeart/2005/8/layout/orgChart1"/>
    <dgm:cxn modelId="{580071F0-95B0-465F-9058-375559512580}" type="presOf" srcId="{45899C3F-A488-4CB2-982D-1FCB7EBE3701}" destId="{82ECCF8B-06C4-4A50-8E41-039A6DD2C74C}" srcOrd="1" destOrd="0" presId="urn:microsoft.com/office/officeart/2005/8/layout/orgChart1"/>
    <dgm:cxn modelId="{A857097F-3DD0-41EE-985F-11B3321D9A86}" type="presOf" srcId="{67067321-F66D-4699-BEEA-CF3D00E87D18}" destId="{22541B92-1CDE-4405-93C1-B2CBA882DA86}" srcOrd="0" destOrd="0" presId="urn:microsoft.com/office/officeart/2005/8/layout/orgChart1"/>
    <dgm:cxn modelId="{63CA9864-8032-4E10-8BBF-F6B63575DE15}" srcId="{FC5CB6FC-7614-41E6-ABE0-BF22469A0726}" destId="{4180E3AC-F0FE-4CB6-8881-4F0A1241F20C}" srcOrd="1" destOrd="0" parTransId="{2E6B2161-15D1-4235-9E95-485712C39472}" sibTransId="{DF01E9F9-B92F-47CA-B70B-0F5AF041319C}"/>
    <dgm:cxn modelId="{7B92A8DA-C312-40FC-BE2E-52CBCD3CB9ED}" srcId="{C0E4663B-F42D-4944-962E-CE7591FA9F54}" destId="{FC5CB6FC-7614-41E6-ABE0-BF22469A0726}" srcOrd="2" destOrd="0" parTransId="{764FA728-090E-43C6-9B0C-8B4467A3438D}" sibTransId="{64582333-BBE3-4485-8F9E-C9D92FA79351}"/>
    <dgm:cxn modelId="{4C83863B-E478-4357-9921-95469BA40F67}" type="presOf" srcId="{4180E3AC-F0FE-4CB6-8881-4F0A1241F20C}" destId="{58FD6C10-7991-4E09-9211-23B2F03469FC}" srcOrd="1" destOrd="0" presId="urn:microsoft.com/office/officeart/2005/8/layout/orgChart1"/>
    <dgm:cxn modelId="{CD799EB2-41AC-4DF8-8ECB-9020E6ED1381}" type="presOf" srcId="{43906CF2-C6E2-41FC-B26F-5374BA9BB044}" destId="{7E3E8369-B04B-4FCB-ACC0-01991CDEAE5D}" srcOrd="0" destOrd="0" presId="urn:microsoft.com/office/officeart/2005/8/layout/orgChart1"/>
    <dgm:cxn modelId="{475F9C10-B9FC-45F3-967E-1E91CE7B64CD}" type="presOf" srcId="{4180E3AC-F0FE-4CB6-8881-4F0A1241F20C}" destId="{171BE28E-5EEB-4091-A4C4-16EB795CE158}" srcOrd="0" destOrd="0" presId="urn:microsoft.com/office/officeart/2005/8/layout/orgChart1"/>
    <dgm:cxn modelId="{1FE199FA-1582-4907-8FB3-5444546909BF}" type="presOf" srcId="{2E6B2161-15D1-4235-9E95-485712C39472}" destId="{89B46F1A-826E-461A-B42B-B3240CFAB03E}" srcOrd="0" destOrd="0" presId="urn:microsoft.com/office/officeart/2005/8/layout/orgChart1"/>
    <dgm:cxn modelId="{AC1B8283-2FCC-4493-B995-FF96BCC90DEA}" srcId="{FC5CB6FC-7614-41E6-ABE0-BF22469A0726}" destId="{8EEA5020-3603-4650-8DA7-95610ECC2844}" srcOrd="0" destOrd="0" parTransId="{3A065CBF-7EDE-4908-8597-9B06D1572ABA}" sibTransId="{A91CB8B7-4631-46FA-81AA-72144BD2C9B4}"/>
    <dgm:cxn modelId="{BDFA3B1C-4354-4134-BD26-50D618A12542}" type="presOf" srcId="{2D5AE2D6-2387-42BE-92F4-BD501DC6677E}" destId="{FE67661F-5C11-45C6-850E-F0CC50F998CA}" srcOrd="0" destOrd="0" presId="urn:microsoft.com/office/officeart/2005/8/layout/orgChart1"/>
    <dgm:cxn modelId="{0CCA3CAF-9783-4F5E-B155-A8457CE32C44}" type="presOf" srcId="{67067321-F66D-4699-BEEA-CF3D00E87D18}" destId="{CA0D06D5-BA67-4379-AB11-1F6006F0B042}" srcOrd="1" destOrd="0" presId="urn:microsoft.com/office/officeart/2005/8/layout/orgChart1"/>
    <dgm:cxn modelId="{5AA7415F-18C8-4A59-97B9-8228203914D7}" srcId="{A9B3353E-E2CA-46AF-BB45-3AB191486F1F}" destId="{C0E4663B-F42D-4944-962E-CE7591FA9F54}" srcOrd="0" destOrd="0" parTransId="{D127654A-1BD2-44F3-82FE-20AF7B03D044}" sibTransId="{4458DFEA-45D9-453F-8B6F-0FD97E793306}"/>
    <dgm:cxn modelId="{25BA33FF-0CD8-4E2C-A89B-1F1D5E28C9B5}" type="presOf" srcId="{764FA728-090E-43C6-9B0C-8B4467A3438D}" destId="{B1B03FAE-B6B5-406E-BBF2-28B41956D7FC}" srcOrd="0" destOrd="0" presId="urn:microsoft.com/office/officeart/2005/8/layout/orgChart1"/>
    <dgm:cxn modelId="{ABF3A552-F215-47B5-ACC7-8901FB1FE208}" type="presOf" srcId="{43906CF2-C6E2-41FC-B26F-5374BA9BB044}" destId="{397F863F-5604-403B-87F7-D316A53921E6}" srcOrd="1" destOrd="0" presId="urn:microsoft.com/office/officeart/2005/8/layout/orgChart1"/>
    <dgm:cxn modelId="{3809EF6B-C416-4E89-A11E-608628448DB2}" type="presOf" srcId="{603504F7-4367-4539-BDE6-8463D091477F}" destId="{CB146295-9C99-4961-A05C-06310FD841F9}" srcOrd="1" destOrd="0" presId="urn:microsoft.com/office/officeart/2005/8/layout/orgChart1"/>
    <dgm:cxn modelId="{300EA2F9-4A6A-4D48-B866-94C236C6F2E2}" srcId="{C0E4663B-F42D-4944-962E-CE7591FA9F54}" destId="{43906CF2-C6E2-41FC-B26F-5374BA9BB044}" srcOrd="3" destOrd="0" parTransId="{E6D68787-D373-43E9-8A1A-8F6688DE258A}" sibTransId="{8AF83820-CA8F-4F83-A0B9-15B8487CABCE}"/>
    <dgm:cxn modelId="{23AC5675-546E-4127-8953-8E24C17DF382}" type="presOf" srcId="{0DAB5A39-19B2-40EF-BC31-9FD32E01B202}" destId="{388235CA-7239-4B85-91AD-AC1F5626AC75}" srcOrd="1" destOrd="0" presId="urn:microsoft.com/office/officeart/2005/8/layout/orgChart1"/>
    <dgm:cxn modelId="{E9E13F69-01AF-4212-9554-58667DBE6192}" srcId="{43906CF2-C6E2-41FC-B26F-5374BA9BB044}" destId="{67067321-F66D-4699-BEEA-CF3D00E87D18}" srcOrd="2" destOrd="0" parTransId="{67047171-23F8-411B-BF4C-6D2F6D2542F8}" sibTransId="{2929EEFA-F4C9-4979-ADE8-A11E74CC10B3}"/>
    <dgm:cxn modelId="{26EAA246-3DFF-4A95-938A-D31C615ED219}" type="presOf" srcId="{0E68C3A0-9475-4256-9678-55EBFAE34F9F}" destId="{AF71110B-91DD-4FB7-AD38-1614EE0F2610}" srcOrd="1" destOrd="0" presId="urn:microsoft.com/office/officeart/2005/8/layout/orgChart1"/>
    <dgm:cxn modelId="{08D67BA5-9536-4432-95E3-411AC83EFC69}" srcId="{FC5CB6FC-7614-41E6-ABE0-BF22469A0726}" destId="{289E4298-7C7C-4CFF-B968-C47F14EEF1B9}" srcOrd="2" destOrd="0" parTransId="{344E016B-9692-42C0-8A23-23ABCDA5B9DD}" sibTransId="{6B7C73CD-748F-43B9-ADDE-823121567125}"/>
    <dgm:cxn modelId="{EAA9EF74-168E-4EA8-B04B-9CCB5BE98931}" srcId="{43906CF2-C6E2-41FC-B26F-5374BA9BB044}" destId="{0DAB5A39-19B2-40EF-BC31-9FD32E01B202}" srcOrd="1" destOrd="0" parTransId="{77B75FD8-1518-4092-8843-4BC018E7FAD5}" sibTransId="{6F763A12-6DA0-49FA-BE92-A3233D715F26}"/>
    <dgm:cxn modelId="{F020C8E1-02FE-46D7-A758-94FCFB1869B5}" type="presOf" srcId="{603504F7-4367-4539-BDE6-8463D091477F}" destId="{D8BEE630-53BA-40CE-A4BD-4A3250CB320A}" srcOrd="0" destOrd="0" presId="urn:microsoft.com/office/officeart/2005/8/layout/orgChart1"/>
    <dgm:cxn modelId="{DAF0F58F-2881-487B-8497-4E9C24708381}" type="presOf" srcId="{AC771A41-FFE8-4FE9-A0B2-F5CF52A5C21F}" destId="{FABB1B90-FA22-4E74-BC11-2AA5E735C58E}" srcOrd="0" destOrd="0" presId="urn:microsoft.com/office/officeart/2005/8/layout/orgChart1"/>
    <dgm:cxn modelId="{64B8B8E5-5015-43A0-9195-C88F5DD5E404}" type="presOf" srcId="{C0E4663B-F42D-4944-962E-CE7591FA9F54}" destId="{1AE6AEBB-FA1F-4A4E-A981-F1A8C50C0B36}" srcOrd="1" destOrd="0" presId="urn:microsoft.com/office/officeart/2005/8/layout/orgChart1"/>
    <dgm:cxn modelId="{13380D82-CF45-4CF9-8126-570B7171043C}" type="presOf" srcId="{C0E4663B-F42D-4944-962E-CE7591FA9F54}" destId="{8F72C724-DB06-4895-A58F-2D172CE6D41F}" srcOrd="0" destOrd="0" presId="urn:microsoft.com/office/officeart/2005/8/layout/orgChart1"/>
    <dgm:cxn modelId="{C32F1273-2E98-4C2F-971C-AAE4AAF083D2}" type="presOf" srcId="{A9B3353E-E2CA-46AF-BB45-3AB191486F1F}" destId="{62653853-691E-425B-B960-799AC5A5254B}" srcOrd="0" destOrd="0" presId="urn:microsoft.com/office/officeart/2005/8/layout/orgChart1"/>
    <dgm:cxn modelId="{7DEF3DA6-9B6F-4BAE-972E-8F8D64BCB679}" type="presOf" srcId="{8EEA5020-3603-4650-8DA7-95610ECC2844}" destId="{155E2016-1C19-4C86-94A7-94BC0E4F7DD4}" srcOrd="0" destOrd="0" presId="urn:microsoft.com/office/officeart/2005/8/layout/orgChart1"/>
    <dgm:cxn modelId="{5A8114D8-292E-44AD-8CD4-0080D01B58A8}" type="presOf" srcId="{BB238421-FE46-4B42-AD0E-52DBBAFC5490}" destId="{12863C13-9530-496F-B17C-B2E67FD3C44D}" srcOrd="1" destOrd="0" presId="urn:microsoft.com/office/officeart/2005/8/layout/orgChart1"/>
    <dgm:cxn modelId="{E0409FD1-EEBB-492F-B55B-355FF46DB349}" type="presParOf" srcId="{62653853-691E-425B-B960-799AC5A5254B}" destId="{2F65C44C-0069-4558-BBFB-FA2BC846C898}" srcOrd="0" destOrd="0" presId="urn:microsoft.com/office/officeart/2005/8/layout/orgChart1"/>
    <dgm:cxn modelId="{0857A6F4-E3D5-4569-84DB-1AD4FF5EEE48}" type="presParOf" srcId="{2F65C44C-0069-4558-BBFB-FA2BC846C898}" destId="{B260D2F4-22EB-4526-B5DC-23B7A0DD12EB}" srcOrd="0" destOrd="0" presId="urn:microsoft.com/office/officeart/2005/8/layout/orgChart1"/>
    <dgm:cxn modelId="{48756B78-7090-4D3F-9EFB-05FC918D4363}" type="presParOf" srcId="{B260D2F4-22EB-4526-B5DC-23B7A0DD12EB}" destId="{8F72C724-DB06-4895-A58F-2D172CE6D41F}" srcOrd="0" destOrd="0" presId="urn:microsoft.com/office/officeart/2005/8/layout/orgChart1"/>
    <dgm:cxn modelId="{B22030F2-B12D-4F14-8315-F11F270FBA24}" type="presParOf" srcId="{B260D2F4-22EB-4526-B5DC-23B7A0DD12EB}" destId="{1AE6AEBB-FA1F-4A4E-A981-F1A8C50C0B36}" srcOrd="1" destOrd="0" presId="urn:microsoft.com/office/officeart/2005/8/layout/orgChart1"/>
    <dgm:cxn modelId="{8ADDD8D3-04B9-469A-9ACB-21DB1B30CF61}" type="presParOf" srcId="{2F65C44C-0069-4558-BBFB-FA2BC846C898}" destId="{50E9E9A3-EA0E-4714-BCCD-6191B06D370F}" srcOrd="1" destOrd="0" presId="urn:microsoft.com/office/officeart/2005/8/layout/orgChart1"/>
    <dgm:cxn modelId="{364E7EBC-4C91-45B7-92BC-B9D0E4256267}" type="presParOf" srcId="{50E9E9A3-EA0E-4714-BCCD-6191B06D370F}" destId="{1054388C-BC86-4F63-A015-D3D0DC54FDAC}" srcOrd="0" destOrd="0" presId="urn:microsoft.com/office/officeart/2005/8/layout/orgChart1"/>
    <dgm:cxn modelId="{C954EC6C-BAE4-4799-80EB-7B8DAC5E930B}" type="presParOf" srcId="{50E9E9A3-EA0E-4714-BCCD-6191B06D370F}" destId="{325D55DD-47F4-4BC6-8216-A1B44810090B}" srcOrd="1" destOrd="0" presId="urn:microsoft.com/office/officeart/2005/8/layout/orgChart1"/>
    <dgm:cxn modelId="{E61668AB-83B0-4EC5-9189-331846190770}" type="presParOf" srcId="{325D55DD-47F4-4BC6-8216-A1B44810090B}" destId="{52D7A7CA-1014-4C18-A27F-6C7B2C4CFB88}" srcOrd="0" destOrd="0" presId="urn:microsoft.com/office/officeart/2005/8/layout/orgChart1"/>
    <dgm:cxn modelId="{A2A0FC7E-F8C6-489D-B470-6C8AA7C94B23}" type="presParOf" srcId="{52D7A7CA-1014-4C18-A27F-6C7B2C4CFB88}" destId="{A6D70522-8796-4B92-91C4-27B9900A9FA6}" srcOrd="0" destOrd="0" presId="urn:microsoft.com/office/officeart/2005/8/layout/orgChart1"/>
    <dgm:cxn modelId="{5201AEDF-2AB9-423C-911F-6753304BFABD}" type="presParOf" srcId="{52D7A7CA-1014-4C18-A27F-6C7B2C4CFB88}" destId="{12863C13-9530-496F-B17C-B2E67FD3C44D}" srcOrd="1" destOrd="0" presId="urn:microsoft.com/office/officeart/2005/8/layout/orgChart1"/>
    <dgm:cxn modelId="{38340312-DC83-4CF2-BB96-AA3028365BC8}" type="presParOf" srcId="{325D55DD-47F4-4BC6-8216-A1B44810090B}" destId="{950E5712-C452-42B3-8721-DA36ECEDD956}" srcOrd="1" destOrd="0" presId="urn:microsoft.com/office/officeart/2005/8/layout/orgChart1"/>
    <dgm:cxn modelId="{9A3E20C9-38B6-4A53-8070-CD754D798D0D}" type="presParOf" srcId="{950E5712-C452-42B3-8721-DA36ECEDD956}" destId="{FABB1B90-FA22-4E74-BC11-2AA5E735C58E}" srcOrd="0" destOrd="0" presId="urn:microsoft.com/office/officeart/2005/8/layout/orgChart1"/>
    <dgm:cxn modelId="{8D15E4EB-867A-48C9-8BC7-E9E44F56ACFA}" type="presParOf" srcId="{950E5712-C452-42B3-8721-DA36ECEDD956}" destId="{63EA0113-7F91-4F79-95F5-E6F4FB36BA50}" srcOrd="1" destOrd="0" presId="urn:microsoft.com/office/officeart/2005/8/layout/orgChart1"/>
    <dgm:cxn modelId="{8576B946-30E7-4A63-838F-8190195F9C35}" type="presParOf" srcId="{63EA0113-7F91-4F79-95F5-E6F4FB36BA50}" destId="{4FD077D5-D3F8-46BB-B8FE-1AC5306FB235}" srcOrd="0" destOrd="0" presId="urn:microsoft.com/office/officeart/2005/8/layout/orgChart1"/>
    <dgm:cxn modelId="{7B463335-F407-409E-B239-65E541A548ED}" type="presParOf" srcId="{4FD077D5-D3F8-46BB-B8FE-1AC5306FB235}" destId="{FE67661F-5C11-45C6-850E-F0CC50F998CA}" srcOrd="0" destOrd="0" presId="urn:microsoft.com/office/officeart/2005/8/layout/orgChart1"/>
    <dgm:cxn modelId="{9C1938ED-E378-4B9A-B201-3A89803E6958}" type="presParOf" srcId="{4FD077D5-D3F8-46BB-B8FE-1AC5306FB235}" destId="{63CF2A8D-147F-42D7-A277-693F482DAC1C}" srcOrd="1" destOrd="0" presId="urn:microsoft.com/office/officeart/2005/8/layout/orgChart1"/>
    <dgm:cxn modelId="{0E2D05E1-B345-4297-883F-0F56198EF343}" type="presParOf" srcId="{63EA0113-7F91-4F79-95F5-E6F4FB36BA50}" destId="{1A90359E-128A-4F3A-A2CD-271137721570}" srcOrd="1" destOrd="0" presId="urn:microsoft.com/office/officeart/2005/8/layout/orgChart1"/>
    <dgm:cxn modelId="{C6C559A0-B51A-4228-BF8C-BEBC053E3652}" type="presParOf" srcId="{63EA0113-7F91-4F79-95F5-E6F4FB36BA50}" destId="{D94653FD-3CB6-44D3-A55B-0414A4970C8A}" srcOrd="2" destOrd="0" presId="urn:microsoft.com/office/officeart/2005/8/layout/orgChart1"/>
    <dgm:cxn modelId="{B1C5F367-6BC4-40F0-9274-D0FD6027DBBE}" type="presParOf" srcId="{325D55DD-47F4-4BC6-8216-A1B44810090B}" destId="{B3D808BC-5435-45DF-8C17-C1BDE728A59B}" srcOrd="2" destOrd="0" presId="urn:microsoft.com/office/officeart/2005/8/layout/orgChart1"/>
    <dgm:cxn modelId="{2D0A09B7-B2FC-483E-8220-CA065C4BC254}" type="presParOf" srcId="{50E9E9A3-EA0E-4714-BCCD-6191B06D370F}" destId="{B5A3979B-70D6-4621-9238-92EE8DF7243E}" srcOrd="2" destOrd="0" presId="urn:microsoft.com/office/officeart/2005/8/layout/orgChart1"/>
    <dgm:cxn modelId="{30C2C790-F462-4E95-9CB8-E04B03216330}" type="presParOf" srcId="{50E9E9A3-EA0E-4714-BCCD-6191B06D370F}" destId="{4B4724AE-0056-4E60-8413-157A32E35EA7}" srcOrd="3" destOrd="0" presId="urn:microsoft.com/office/officeart/2005/8/layout/orgChart1"/>
    <dgm:cxn modelId="{C1CB7550-1046-4759-AAA7-A7D67A814C65}" type="presParOf" srcId="{4B4724AE-0056-4E60-8413-157A32E35EA7}" destId="{01BFC72D-4C14-4AE0-AF7B-45313F1019D7}" srcOrd="0" destOrd="0" presId="urn:microsoft.com/office/officeart/2005/8/layout/orgChart1"/>
    <dgm:cxn modelId="{DC9EB1E2-BF6B-4FAE-BD8D-DE21C876760B}" type="presParOf" srcId="{01BFC72D-4C14-4AE0-AF7B-45313F1019D7}" destId="{BD5D5AFF-7C4F-4857-B93D-3975780E8E94}" srcOrd="0" destOrd="0" presId="urn:microsoft.com/office/officeart/2005/8/layout/orgChart1"/>
    <dgm:cxn modelId="{569E034A-1F08-4FBD-9F58-63BE0FF8F94C}" type="presParOf" srcId="{01BFC72D-4C14-4AE0-AF7B-45313F1019D7}" destId="{82ECCF8B-06C4-4A50-8E41-039A6DD2C74C}" srcOrd="1" destOrd="0" presId="urn:microsoft.com/office/officeart/2005/8/layout/orgChart1"/>
    <dgm:cxn modelId="{31128E66-C5D1-4577-98DD-5F0600C5BB69}" type="presParOf" srcId="{4B4724AE-0056-4E60-8413-157A32E35EA7}" destId="{1D3E10E3-A4B7-4763-BF74-AF8884EFA770}" srcOrd="1" destOrd="0" presId="urn:microsoft.com/office/officeart/2005/8/layout/orgChart1"/>
    <dgm:cxn modelId="{D86130BA-C08C-4A90-A2A2-55CF79745AC6}" type="presParOf" srcId="{1D3E10E3-A4B7-4763-BF74-AF8884EFA770}" destId="{AFEF57CD-8C89-4313-B225-54F60EC6FF4B}" srcOrd="0" destOrd="0" presId="urn:microsoft.com/office/officeart/2005/8/layout/orgChart1"/>
    <dgm:cxn modelId="{7455B996-0F7E-47E8-A0FD-93BF75DC42E0}" type="presParOf" srcId="{1D3E10E3-A4B7-4763-BF74-AF8884EFA770}" destId="{1DF17714-C822-402C-A057-A6CC010193C5}" srcOrd="1" destOrd="0" presId="urn:microsoft.com/office/officeart/2005/8/layout/orgChart1"/>
    <dgm:cxn modelId="{5740DC5E-04D2-4028-B841-AA8280B1F8D9}" type="presParOf" srcId="{1DF17714-C822-402C-A057-A6CC010193C5}" destId="{8935EDBF-FFDC-41A9-A28C-E8002F7BC553}" srcOrd="0" destOrd="0" presId="urn:microsoft.com/office/officeart/2005/8/layout/orgChart1"/>
    <dgm:cxn modelId="{D18F1917-02B3-4012-81BB-1B809CE93EE8}" type="presParOf" srcId="{8935EDBF-FFDC-41A9-A28C-E8002F7BC553}" destId="{D8BEE630-53BA-40CE-A4BD-4A3250CB320A}" srcOrd="0" destOrd="0" presId="urn:microsoft.com/office/officeart/2005/8/layout/orgChart1"/>
    <dgm:cxn modelId="{BBD150F5-7774-442E-A905-64F1C3AC18DB}" type="presParOf" srcId="{8935EDBF-FFDC-41A9-A28C-E8002F7BC553}" destId="{CB146295-9C99-4961-A05C-06310FD841F9}" srcOrd="1" destOrd="0" presId="urn:microsoft.com/office/officeart/2005/8/layout/orgChart1"/>
    <dgm:cxn modelId="{CE8386D6-D039-41D0-BF7D-00463BDF3096}" type="presParOf" srcId="{1DF17714-C822-402C-A057-A6CC010193C5}" destId="{3CA5B0E5-8138-47D7-AA9B-36692C8D465E}" srcOrd="1" destOrd="0" presId="urn:microsoft.com/office/officeart/2005/8/layout/orgChart1"/>
    <dgm:cxn modelId="{8F7DC026-01EF-4C85-BABF-EE95F7874E02}" type="presParOf" srcId="{1DF17714-C822-402C-A057-A6CC010193C5}" destId="{CF5F645F-FA77-408A-93EB-DDBF01DBE758}" srcOrd="2" destOrd="0" presId="urn:microsoft.com/office/officeart/2005/8/layout/orgChart1"/>
    <dgm:cxn modelId="{B00A7BBA-26F8-4E03-B5FF-5449EB5CA596}" type="presParOf" srcId="{4B4724AE-0056-4E60-8413-157A32E35EA7}" destId="{B25F6784-F3AA-4587-91BE-AF7E74D3352F}" srcOrd="2" destOrd="0" presId="urn:microsoft.com/office/officeart/2005/8/layout/orgChart1"/>
    <dgm:cxn modelId="{8BB6592B-3858-4E90-AE8B-E14A66F5055B}" type="presParOf" srcId="{50E9E9A3-EA0E-4714-BCCD-6191B06D370F}" destId="{B1B03FAE-B6B5-406E-BBF2-28B41956D7FC}" srcOrd="4" destOrd="0" presId="urn:microsoft.com/office/officeart/2005/8/layout/orgChart1"/>
    <dgm:cxn modelId="{2BAC187F-5616-4993-ACDE-63671F9365D1}" type="presParOf" srcId="{50E9E9A3-EA0E-4714-BCCD-6191B06D370F}" destId="{7F0E406C-6D36-4B37-8F2C-F40C6D95AA1B}" srcOrd="5" destOrd="0" presId="urn:microsoft.com/office/officeart/2005/8/layout/orgChart1"/>
    <dgm:cxn modelId="{3BB51208-196C-4772-B46F-775642ACFFCF}" type="presParOf" srcId="{7F0E406C-6D36-4B37-8F2C-F40C6D95AA1B}" destId="{4861CB1E-D1CA-4FA1-8FFC-FA33E020CBE4}" srcOrd="0" destOrd="0" presId="urn:microsoft.com/office/officeart/2005/8/layout/orgChart1"/>
    <dgm:cxn modelId="{37101F03-2D37-4FF0-9BA2-265A9A43B8F2}" type="presParOf" srcId="{4861CB1E-D1CA-4FA1-8FFC-FA33E020CBE4}" destId="{DB28FEE1-D8A5-4AF0-8C78-CEA629D984A4}" srcOrd="0" destOrd="0" presId="urn:microsoft.com/office/officeart/2005/8/layout/orgChart1"/>
    <dgm:cxn modelId="{723DCF06-B4A6-40AD-97AD-3B218AD2335F}" type="presParOf" srcId="{4861CB1E-D1CA-4FA1-8FFC-FA33E020CBE4}" destId="{0D8268D5-7E1B-4593-8D60-03B4442796F1}" srcOrd="1" destOrd="0" presId="urn:microsoft.com/office/officeart/2005/8/layout/orgChart1"/>
    <dgm:cxn modelId="{1ED0D91F-64E5-46C5-8AD7-63F66B4714E0}" type="presParOf" srcId="{7F0E406C-6D36-4B37-8F2C-F40C6D95AA1B}" destId="{0FB0770F-D522-4103-A5BD-A6F94F13CA4E}" srcOrd="1" destOrd="0" presId="urn:microsoft.com/office/officeart/2005/8/layout/orgChart1"/>
    <dgm:cxn modelId="{43BDF5AA-C33D-478A-8DB3-0315F45221BC}" type="presParOf" srcId="{0FB0770F-D522-4103-A5BD-A6F94F13CA4E}" destId="{C4A1C636-BA7F-4D0C-AC03-BE9B9BE8417B}" srcOrd="0" destOrd="0" presId="urn:microsoft.com/office/officeart/2005/8/layout/orgChart1"/>
    <dgm:cxn modelId="{0ED28DC5-6FD0-466E-8201-C4BB1E86F02D}" type="presParOf" srcId="{0FB0770F-D522-4103-A5BD-A6F94F13CA4E}" destId="{3BE0ACD7-CB38-4916-BD91-764BF77170AC}" srcOrd="1" destOrd="0" presId="urn:microsoft.com/office/officeart/2005/8/layout/orgChart1"/>
    <dgm:cxn modelId="{FD56FC6E-4BCE-4BF5-8083-7D5CE673FD85}" type="presParOf" srcId="{3BE0ACD7-CB38-4916-BD91-764BF77170AC}" destId="{DEFB41C5-A3E6-4843-802E-86DD7D176DD0}" srcOrd="0" destOrd="0" presId="urn:microsoft.com/office/officeart/2005/8/layout/orgChart1"/>
    <dgm:cxn modelId="{30498747-7483-44DE-A6DC-5E65566DBECC}" type="presParOf" srcId="{DEFB41C5-A3E6-4843-802E-86DD7D176DD0}" destId="{155E2016-1C19-4C86-94A7-94BC0E4F7DD4}" srcOrd="0" destOrd="0" presId="urn:microsoft.com/office/officeart/2005/8/layout/orgChart1"/>
    <dgm:cxn modelId="{DBF36231-CD95-43F0-B005-C33EB396F95E}" type="presParOf" srcId="{DEFB41C5-A3E6-4843-802E-86DD7D176DD0}" destId="{FE097464-6531-4A6C-9A76-32BB83EFE4CD}" srcOrd="1" destOrd="0" presId="urn:microsoft.com/office/officeart/2005/8/layout/orgChart1"/>
    <dgm:cxn modelId="{006A367F-65E5-43F1-B1F5-6CD6465AD526}" type="presParOf" srcId="{3BE0ACD7-CB38-4916-BD91-764BF77170AC}" destId="{47CCEBD9-7D1E-4230-BE87-D692FF48C8BA}" srcOrd="1" destOrd="0" presId="urn:microsoft.com/office/officeart/2005/8/layout/orgChart1"/>
    <dgm:cxn modelId="{0D7562B0-79BA-48C9-B2AF-EBEC9AFBB193}" type="presParOf" srcId="{3BE0ACD7-CB38-4916-BD91-764BF77170AC}" destId="{3BB5CA76-522C-4C1B-8B61-67610FB082DF}" srcOrd="2" destOrd="0" presId="urn:microsoft.com/office/officeart/2005/8/layout/orgChart1"/>
    <dgm:cxn modelId="{AF1874DF-E376-4547-AFDA-E655F7AE024E}" type="presParOf" srcId="{0FB0770F-D522-4103-A5BD-A6F94F13CA4E}" destId="{89B46F1A-826E-461A-B42B-B3240CFAB03E}" srcOrd="2" destOrd="0" presId="urn:microsoft.com/office/officeart/2005/8/layout/orgChart1"/>
    <dgm:cxn modelId="{D861404F-36AF-4808-965B-CF8218790C51}" type="presParOf" srcId="{0FB0770F-D522-4103-A5BD-A6F94F13CA4E}" destId="{E908A844-9C51-4EAC-B597-6E5C6FB55F69}" srcOrd="3" destOrd="0" presId="urn:microsoft.com/office/officeart/2005/8/layout/orgChart1"/>
    <dgm:cxn modelId="{D4547A55-724D-4D8A-9FFA-04A9A508A05F}" type="presParOf" srcId="{E908A844-9C51-4EAC-B597-6E5C6FB55F69}" destId="{04BF8362-5052-409B-9B59-589F3E395330}" srcOrd="0" destOrd="0" presId="urn:microsoft.com/office/officeart/2005/8/layout/orgChart1"/>
    <dgm:cxn modelId="{005A3CB9-9098-41C8-9348-47A58DA26AA7}" type="presParOf" srcId="{04BF8362-5052-409B-9B59-589F3E395330}" destId="{171BE28E-5EEB-4091-A4C4-16EB795CE158}" srcOrd="0" destOrd="0" presId="urn:microsoft.com/office/officeart/2005/8/layout/orgChart1"/>
    <dgm:cxn modelId="{CBB82FE8-4241-4D52-878A-6CF22C46CDCF}" type="presParOf" srcId="{04BF8362-5052-409B-9B59-589F3E395330}" destId="{58FD6C10-7991-4E09-9211-23B2F03469FC}" srcOrd="1" destOrd="0" presId="urn:microsoft.com/office/officeart/2005/8/layout/orgChart1"/>
    <dgm:cxn modelId="{865636D3-24BE-4D9C-9F45-D2870BC5330D}" type="presParOf" srcId="{E908A844-9C51-4EAC-B597-6E5C6FB55F69}" destId="{BCF716EE-BBEE-4F04-9B37-92287B8617BF}" srcOrd="1" destOrd="0" presId="urn:microsoft.com/office/officeart/2005/8/layout/orgChart1"/>
    <dgm:cxn modelId="{DF494AF4-FAB1-42ED-8EA2-A4BC53430711}" type="presParOf" srcId="{E908A844-9C51-4EAC-B597-6E5C6FB55F69}" destId="{2A2096A5-BC4F-4BCC-A72B-CC3559933331}" srcOrd="2" destOrd="0" presId="urn:microsoft.com/office/officeart/2005/8/layout/orgChart1"/>
    <dgm:cxn modelId="{08D70D50-5967-42BD-A1E6-CCF3CD1A5E40}" type="presParOf" srcId="{0FB0770F-D522-4103-A5BD-A6F94F13CA4E}" destId="{195A4BCA-3E35-4AB9-8DD2-596FFE02B54B}" srcOrd="4" destOrd="0" presId="urn:microsoft.com/office/officeart/2005/8/layout/orgChart1"/>
    <dgm:cxn modelId="{0B78A396-CDDB-4A96-8ED4-42B24868D96D}" type="presParOf" srcId="{0FB0770F-D522-4103-A5BD-A6F94F13CA4E}" destId="{BB23EE6A-F67E-4067-922D-2403646F976F}" srcOrd="5" destOrd="0" presId="urn:microsoft.com/office/officeart/2005/8/layout/orgChart1"/>
    <dgm:cxn modelId="{044F2F31-249C-4D5F-AE5A-EDF4649E967D}" type="presParOf" srcId="{BB23EE6A-F67E-4067-922D-2403646F976F}" destId="{B06B7BEE-2971-44F2-8E6D-3FF037113CE5}" srcOrd="0" destOrd="0" presId="urn:microsoft.com/office/officeart/2005/8/layout/orgChart1"/>
    <dgm:cxn modelId="{B54AC826-E68F-4A5B-A606-BD2BA1B536AD}" type="presParOf" srcId="{B06B7BEE-2971-44F2-8E6D-3FF037113CE5}" destId="{2023DE5B-BF63-46FD-AEBA-AAA243AA7B06}" srcOrd="0" destOrd="0" presId="urn:microsoft.com/office/officeart/2005/8/layout/orgChart1"/>
    <dgm:cxn modelId="{B832F2C0-CDDC-43A5-837E-502D222DB088}" type="presParOf" srcId="{B06B7BEE-2971-44F2-8E6D-3FF037113CE5}" destId="{85E65B5F-0DCC-4E9D-A66C-CB89B6607EF5}" srcOrd="1" destOrd="0" presId="urn:microsoft.com/office/officeart/2005/8/layout/orgChart1"/>
    <dgm:cxn modelId="{23D0BF2F-43DB-409B-8611-7C98BAA73076}" type="presParOf" srcId="{BB23EE6A-F67E-4067-922D-2403646F976F}" destId="{C435E475-1765-43C9-A693-A670F280A030}" srcOrd="1" destOrd="0" presId="urn:microsoft.com/office/officeart/2005/8/layout/orgChart1"/>
    <dgm:cxn modelId="{A0EB12A2-60F7-4C3E-BA49-8942C3E15FCB}" type="presParOf" srcId="{BB23EE6A-F67E-4067-922D-2403646F976F}" destId="{9F4ABF1F-A50A-40BA-89D2-2BCA71A56BD1}" srcOrd="2" destOrd="0" presId="urn:microsoft.com/office/officeart/2005/8/layout/orgChart1"/>
    <dgm:cxn modelId="{D410B205-94E9-4278-91EF-957CFEE53BD2}" type="presParOf" srcId="{7F0E406C-6D36-4B37-8F2C-F40C6D95AA1B}" destId="{49C6A77F-BA42-4536-B8FA-8A674F1D37FB}" srcOrd="2" destOrd="0" presId="urn:microsoft.com/office/officeart/2005/8/layout/orgChart1"/>
    <dgm:cxn modelId="{C52039FD-2E71-41E6-9E56-3D96DE6B9CEA}" type="presParOf" srcId="{50E9E9A3-EA0E-4714-BCCD-6191B06D370F}" destId="{6CB36890-9841-43F6-A0AF-E888A2DF6C2B}" srcOrd="6" destOrd="0" presId="urn:microsoft.com/office/officeart/2005/8/layout/orgChart1"/>
    <dgm:cxn modelId="{0B437FB7-4DD9-4C33-99E0-D041FBEAC81F}" type="presParOf" srcId="{50E9E9A3-EA0E-4714-BCCD-6191B06D370F}" destId="{D1AB8055-9091-429F-8049-08C9E7EC5403}" srcOrd="7" destOrd="0" presId="urn:microsoft.com/office/officeart/2005/8/layout/orgChart1"/>
    <dgm:cxn modelId="{1CD48B9C-11D2-441C-8F77-7098EFCE3142}" type="presParOf" srcId="{D1AB8055-9091-429F-8049-08C9E7EC5403}" destId="{0AE8B9D0-76FA-498C-8874-13F71AA1BC72}" srcOrd="0" destOrd="0" presId="urn:microsoft.com/office/officeart/2005/8/layout/orgChart1"/>
    <dgm:cxn modelId="{41BFAB39-8784-44ED-BDBA-312D6F945219}" type="presParOf" srcId="{0AE8B9D0-76FA-498C-8874-13F71AA1BC72}" destId="{7E3E8369-B04B-4FCB-ACC0-01991CDEAE5D}" srcOrd="0" destOrd="0" presId="urn:microsoft.com/office/officeart/2005/8/layout/orgChart1"/>
    <dgm:cxn modelId="{A0B86C9E-306B-416B-9DBB-790C35FA943B}" type="presParOf" srcId="{0AE8B9D0-76FA-498C-8874-13F71AA1BC72}" destId="{397F863F-5604-403B-87F7-D316A53921E6}" srcOrd="1" destOrd="0" presId="urn:microsoft.com/office/officeart/2005/8/layout/orgChart1"/>
    <dgm:cxn modelId="{541FD595-797E-43D0-8C85-E6D35A0A58EC}" type="presParOf" srcId="{D1AB8055-9091-429F-8049-08C9E7EC5403}" destId="{7BD33BC3-8EA6-4B4A-83D0-873306898121}" srcOrd="1" destOrd="0" presId="urn:microsoft.com/office/officeart/2005/8/layout/orgChart1"/>
    <dgm:cxn modelId="{600F299E-08C4-4B03-80A1-88B431CC963C}" type="presParOf" srcId="{7BD33BC3-8EA6-4B4A-83D0-873306898121}" destId="{1855017D-E498-4C5B-959F-17E25EC0DAA8}" srcOrd="0" destOrd="0" presId="urn:microsoft.com/office/officeart/2005/8/layout/orgChart1"/>
    <dgm:cxn modelId="{47B02A30-DEA6-4A6F-B5DA-DFE366271BD7}" type="presParOf" srcId="{7BD33BC3-8EA6-4B4A-83D0-873306898121}" destId="{F2A77E49-92FF-42A4-BEDA-78D636D07C3B}" srcOrd="1" destOrd="0" presId="urn:microsoft.com/office/officeart/2005/8/layout/orgChart1"/>
    <dgm:cxn modelId="{72314BB0-723E-4313-BDB5-DE5E0AF8188C}" type="presParOf" srcId="{F2A77E49-92FF-42A4-BEDA-78D636D07C3B}" destId="{E75606B8-296C-49C8-8AA4-AED41389142A}" srcOrd="0" destOrd="0" presId="urn:microsoft.com/office/officeart/2005/8/layout/orgChart1"/>
    <dgm:cxn modelId="{B7FC7990-78BA-4498-9ACE-269B337F0181}" type="presParOf" srcId="{E75606B8-296C-49C8-8AA4-AED41389142A}" destId="{F9469BAF-1DFB-4002-A81F-52F988B7386B}" srcOrd="0" destOrd="0" presId="urn:microsoft.com/office/officeart/2005/8/layout/orgChart1"/>
    <dgm:cxn modelId="{2D6FCDF5-63BC-4FE2-A828-3D16AC909391}" type="presParOf" srcId="{E75606B8-296C-49C8-8AA4-AED41389142A}" destId="{AF71110B-91DD-4FB7-AD38-1614EE0F2610}" srcOrd="1" destOrd="0" presId="urn:microsoft.com/office/officeart/2005/8/layout/orgChart1"/>
    <dgm:cxn modelId="{325CAC1B-E8B5-41DC-B6CB-FE84BE1D3189}" type="presParOf" srcId="{F2A77E49-92FF-42A4-BEDA-78D636D07C3B}" destId="{99FA118D-173D-4C8A-8BDF-78BF5B237407}" srcOrd="1" destOrd="0" presId="urn:microsoft.com/office/officeart/2005/8/layout/orgChart1"/>
    <dgm:cxn modelId="{003825C0-4EA5-43D5-ABA7-46C2B9E5E630}" type="presParOf" srcId="{F2A77E49-92FF-42A4-BEDA-78D636D07C3B}" destId="{37578C4E-4AE2-421A-AADF-CE8E4227BA94}" srcOrd="2" destOrd="0" presId="urn:microsoft.com/office/officeart/2005/8/layout/orgChart1"/>
    <dgm:cxn modelId="{8E6DDBC3-49A3-46EF-BA43-CB43709F1AF0}" type="presParOf" srcId="{7BD33BC3-8EA6-4B4A-83D0-873306898121}" destId="{993A4E96-A1C9-4B7E-8A93-1402B400F45E}" srcOrd="2" destOrd="0" presId="urn:microsoft.com/office/officeart/2005/8/layout/orgChart1"/>
    <dgm:cxn modelId="{332BD6A6-23FC-444D-A062-ADB4E8FCFBE9}" type="presParOf" srcId="{7BD33BC3-8EA6-4B4A-83D0-873306898121}" destId="{C96B5FD6-8A86-4FF8-9C9B-55B126D4C0B8}" srcOrd="3" destOrd="0" presId="urn:microsoft.com/office/officeart/2005/8/layout/orgChart1"/>
    <dgm:cxn modelId="{BD2F0E3E-9001-4E91-B56A-92AF183DE46E}" type="presParOf" srcId="{C96B5FD6-8A86-4FF8-9C9B-55B126D4C0B8}" destId="{CCAC1946-3B85-467F-988A-485FC512B731}" srcOrd="0" destOrd="0" presId="urn:microsoft.com/office/officeart/2005/8/layout/orgChart1"/>
    <dgm:cxn modelId="{12249653-3813-497F-A7AD-EFD34FEB0EE4}" type="presParOf" srcId="{CCAC1946-3B85-467F-988A-485FC512B731}" destId="{B717A042-1FD3-49E6-80C3-2C6BED1A44ED}" srcOrd="0" destOrd="0" presId="urn:microsoft.com/office/officeart/2005/8/layout/orgChart1"/>
    <dgm:cxn modelId="{5B2DFBAD-39C5-4F33-AD78-B27E3EDF35D7}" type="presParOf" srcId="{CCAC1946-3B85-467F-988A-485FC512B731}" destId="{388235CA-7239-4B85-91AD-AC1F5626AC75}" srcOrd="1" destOrd="0" presId="urn:microsoft.com/office/officeart/2005/8/layout/orgChart1"/>
    <dgm:cxn modelId="{5BE6825A-12EC-44D7-B4C3-CBD570CA219F}" type="presParOf" srcId="{C96B5FD6-8A86-4FF8-9C9B-55B126D4C0B8}" destId="{6F62AC3D-A9C6-4225-BC3C-C2ABE324AB81}" srcOrd="1" destOrd="0" presId="urn:microsoft.com/office/officeart/2005/8/layout/orgChart1"/>
    <dgm:cxn modelId="{8ABC40F1-A86E-4607-BC45-4769EE439578}" type="presParOf" srcId="{C96B5FD6-8A86-4FF8-9C9B-55B126D4C0B8}" destId="{F008D4E8-6109-46CF-8474-0AD62103A945}" srcOrd="2" destOrd="0" presId="urn:microsoft.com/office/officeart/2005/8/layout/orgChart1"/>
    <dgm:cxn modelId="{059779A3-7A2F-41E4-B7B7-EE200158531F}" type="presParOf" srcId="{7BD33BC3-8EA6-4B4A-83D0-873306898121}" destId="{5A0E7EF4-9D8C-467B-A0F0-18776DD0B458}" srcOrd="4" destOrd="0" presId="urn:microsoft.com/office/officeart/2005/8/layout/orgChart1"/>
    <dgm:cxn modelId="{7E6B6BCF-D8D4-4683-95DB-201C27F1BBAE}" type="presParOf" srcId="{7BD33BC3-8EA6-4B4A-83D0-873306898121}" destId="{7BF77664-8610-4A1C-92FB-13EC6D375374}" srcOrd="5" destOrd="0" presId="urn:microsoft.com/office/officeart/2005/8/layout/orgChart1"/>
    <dgm:cxn modelId="{7F11DD7F-104E-4A9F-8FCB-082ABED1EB87}" type="presParOf" srcId="{7BF77664-8610-4A1C-92FB-13EC6D375374}" destId="{37B2CF64-09AE-4142-913F-E4AA07740594}" srcOrd="0" destOrd="0" presId="urn:microsoft.com/office/officeart/2005/8/layout/orgChart1"/>
    <dgm:cxn modelId="{1ED12246-DF8A-40E0-8F8B-CAE882A28D74}" type="presParOf" srcId="{37B2CF64-09AE-4142-913F-E4AA07740594}" destId="{22541B92-1CDE-4405-93C1-B2CBA882DA86}" srcOrd="0" destOrd="0" presId="urn:microsoft.com/office/officeart/2005/8/layout/orgChart1"/>
    <dgm:cxn modelId="{12BD09D8-9987-49DD-A102-CEF659517F2C}" type="presParOf" srcId="{37B2CF64-09AE-4142-913F-E4AA07740594}" destId="{CA0D06D5-BA67-4379-AB11-1F6006F0B042}" srcOrd="1" destOrd="0" presId="urn:microsoft.com/office/officeart/2005/8/layout/orgChart1"/>
    <dgm:cxn modelId="{46464AA4-C243-4B49-9FFB-4457524D30A4}" type="presParOf" srcId="{7BF77664-8610-4A1C-92FB-13EC6D375374}" destId="{6F1E0E1D-D53D-4E97-9C81-63190E6E3010}" srcOrd="1" destOrd="0" presId="urn:microsoft.com/office/officeart/2005/8/layout/orgChart1"/>
    <dgm:cxn modelId="{FE4DA4E0-03AA-4869-A8B6-BB8CFABBB68A}" type="presParOf" srcId="{7BF77664-8610-4A1C-92FB-13EC6D375374}" destId="{3116034C-A082-44F0-A087-24CF14C3B6CA}" srcOrd="2" destOrd="0" presId="urn:microsoft.com/office/officeart/2005/8/layout/orgChart1"/>
    <dgm:cxn modelId="{93971930-6491-4BED-8B08-2FD2B059C639}" type="presParOf" srcId="{7BD33BC3-8EA6-4B4A-83D0-873306898121}" destId="{1E635F42-10DB-4BD4-B103-CC38843417B2}" srcOrd="6" destOrd="0" presId="urn:microsoft.com/office/officeart/2005/8/layout/orgChart1"/>
    <dgm:cxn modelId="{64AF13C2-5DDE-4123-885A-285015967B5C}" type="presParOf" srcId="{7BD33BC3-8EA6-4B4A-83D0-873306898121}" destId="{D8597CEC-A290-4215-9710-40F126D8FEB5}" srcOrd="7" destOrd="0" presId="urn:microsoft.com/office/officeart/2005/8/layout/orgChart1"/>
    <dgm:cxn modelId="{6963CB09-F6C4-4B4E-8007-DC458BF9CC54}" type="presParOf" srcId="{D8597CEC-A290-4215-9710-40F126D8FEB5}" destId="{F72A6193-9C1E-4B0B-A8CD-EB5C14236BDC}" srcOrd="0" destOrd="0" presId="urn:microsoft.com/office/officeart/2005/8/layout/orgChart1"/>
    <dgm:cxn modelId="{D5703F63-F32F-4CF1-BFBD-0B8A12F81648}" type="presParOf" srcId="{F72A6193-9C1E-4B0B-A8CD-EB5C14236BDC}" destId="{59271907-4CD9-4D8E-80ED-A633C3A31051}" srcOrd="0" destOrd="0" presId="urn:microsoft.com/office/officeart/2005/8/layout/orgChart1"/>
    <dgm:cxn modelId="{BEA8289A-356A-40F8-A6EC-FB902AD04DC3}" type="presParOf" srcId="{F72A6193-9C1E-4B0B-A8CD-EB5C14236BDC}" destId="{3A4A5FDE-A89F-4097-A76E-01E872A05E28}" srcOrd="1" destOrd="0" presId="urn:microsoft.com/office/officeart/2005/8/layout/orgChart1"/>
    <dgm:cxn modelId="{EC51E2E3-6B94-4A99-8DB5-9459E8F4346B}" type="presParOf" srcId="{D8597CEC-A290-4215-9710-40F126D8FEB5}" destId="{E0E2B034-3877-4CC2-B027-886627AD87A6}" srcOrd="1" destOrd="0" presId="urn:microsoft.com/office/officeart/2005/8/layout/orgChart1"/>
    <dgm:cxn modelId="{35BC3A9F-1AFF-49D7-A9F1-2BD91F2B3898}" type="presParOf" srcId="{D8597CEC-A290-4215-9710-40F126D8FEB5}" destId="{50E13FE2-E863-4C7E-8D8E-BAC85775E757}" srcOrd="2" destOrd="0" presId="urn:microsoft.com/office/officeart/2005/8/layout/orgChart1"/>
    <dgm:cxn modelId="{0A31AEA7-11D3-455C-9E6F-1741F5594931}" type="presParOf" srcId="{D1AB8055-9091-429F-8049-08C9E7EC5403}" destId="{FE52C289-D346-412D-997D-10D5F44B8F57}" srcOrd="2" destOrd="0" presId="urn:microsoft.com/office/officeart/2005/8/layout/orgChart1"/>
    <dgm:cxn modelId="{C3680871-2FEC-4C1E-95C1-99111B008AEC}" type="presParOf" srcId="{2F65C44C-0069-4558-BBFB-FA2BC846C898}" destId="{6E2B8109-84D2-4651-AF0B-736ED1EA01CC}" srcOrd="2" destOrd="0" presId="urn:microsoft.com/office/officeart/2005/8/layout/orgChart1"/>
  </dgm:cxnLst>
  <dgm:bg/>
  <dgm:whole>
    <a:ln w="28575"/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CEC9C7-39B1-4312-8FF6-394850777B4D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051E52BD-626A-4F43-8077-EB15B5250E86}">
      <dgm:prSet phldrT="[Texto]"/>
      <dgm:spPr/>
      <dgm:t>
        <a:bodyPr/>
        <a:lstStyle/>
        <a:p>
          <a:r>
            <a:rPr lang="es-ES" dirty="0" smtClean="0"/>
            <a:t>Módulo  principal</a:t>
          </a:r>
          <a:endParaRPr lang="es-ES" dirty="0"/>
        </a:p>
      </dgm:t>
    </dgm:pt>
    <dgm:pt modelId="{DE637780-083C-4937-B684-529DEE255AD2}" type="parTrans" cxnId="{82CC8229-B944-472C-B2F5-5128FC90511C}">
      <dgm:prSet/>
      <dgm:spPr/>
      <dgm:t>
        <a:bodyPr/>
        <a:lstStyle/>
        <a:p>
          <a:endParaRPr lang="es-ES"/>
        </a:p>
      </dgm:t>
    </dgm:pt>
    <dgm:pt modelId="{950E1A64-A5A9-49D0-B14E-E713BA17CB21}" type="sibTrans" cxnId="{82CC8229-B944-472C-B2F5-5128FC90511C}">
      <dgm:prSet/>
      <dgm:spPr/>
      <dgm:t>
        <a:bodyPr/>
        <a:lstStyle/>
        <a:p>
          <a:endParaRPr lang="es-ES"/>
        </a:p>
      </dgm:t>
    </dgm:pt>
    <dgm:pt modelId="{83274066-E1C8-40E2-B1BF-80F827439ADF}" type="asst">
      <dgm:prSet phldrT="[Texto]"/>
      <dgm:spPr/>
      <dgm:t>
        <a:bodyPr/>
        <a:lstStyle/>
        <a:p>
          <a:r>
            <a:rPr lang="es-ES" dirty="0" smtClean="0"/>
            <a:t>Otros módulos</a:t>
          </a:r>
          <a:endParaRPr lang="es-ES" dirty="0"/>
        </a:p>
      </dgm:t>
    </dgm:pt>
    <dgm:pt modelId="{75E9CBB2-8CD7-49B8-BA84-6F45761B3E57}" type="parTrans" cxnId="{99B29A1D-80C2-43D4-8FDE-51E1E6415CD6}">
      <dgm:prSet/>
      <dgm:spPr/>
      <dgm:t>
        <a:bodyPr/>
        <a:lstStyle/>
        <a:p>
          <a:endParaRPr lang="es-ES"/>
        </a:p>
      </dgm:t>
    </dgm:pt>
    <dgm:pt modelId="{BB1C431B-066A-4B96-9455-745037C959AE}" type="sibTrans" cxnId="{99B29A1D-80C2-43D4-8FDE-51E1E6415CD6}">
      <dgm:prSet/>
      <dgm:spPr/>
      <dgm:t>
        <a:bodyPr/>
        <a:lstStyle/>
        <a:p>
          <a:endParaRPr lang="es-ES"/>
        </a:p>
      </dgm:t>
    </dgm:pt>
    <dgm:pt modelId="{E52551BC-3CB5-4774-AEA7-207C121BE45D}">
      <dgm:prSet phldrT="[Texto]"/>
      <dgm:spPr/>
      <dgm:t>
        <a:bodyPr/>
        <a:lstStyle/>
        <a:p>
          <a:r>
            <a:rPr lang="es-ES" dirty="0" smtClean="0"/>
            <a:t>rutas</a:t>
          </a:r>
          <a:endParaRPr lang="es-ES" dirty="0"/>
        </a:p>
      </dgm:t>
    </dgm:pt>
    <dgm:pt modelId="{62EC17B7-EF4B-4AD5-9DEA-CCD317F01CC9}" type="parTrans" cxnId="{2157D9CC-0B1B-4759-BB46-2A0645191041}">
      <dgm:prSet/>
      <dgm:spPr/>
      <dgm:t>
        <a:bodyPr/>
        <a:lstStyle/>
        <a:p>
          <a:endParaRPr lang="es-ES"/>
        </a:p>
      </dgm:t>
    </dgm:pt>
    <dgm:pt modelId="{5B76AAB0-B8A5-44AB-B325-E1F207F66C0D}" type="sibTrans" cxnId="{2157D9CC-0B1B-4759-BB46-2A0645191041}">
      <dgm:prSet/>
      <dgm:spPr/>
      <dgm:t>
        <a:bodyPr/>
        <a:lstStyle/>
        <a:p>
          <a:endParaRPr lang="es-ES"/>
        </a:p>
      </dgm:t>
    </dgm:pt>
    <dgm:pt modelId="{298A59B9-4531-4E36-93CC-4CB52B93DBF1}">
      <dgm:prSet phldrT="[Texto]"/>
      <dgm:spPr/>
      <dgm:t>
        <a:bodyPr/>
        <a:lstStyle/>
        <a:p>
          <a:r>
            <a:rPr lang="es-ES" dirty="0" smtClean="0"/>
            <a:t>Vistas</a:t>
          </a:r>
          <a:endParaRPr lang="es-ES" dirty="0"/>
        </a:p>
      </dgm:t>
    </dgm:pt>
    <dgm:pt modelId="{D7F597C4-5204-449D-86AF-65EE86D78038}" type="parTrans" cxnId="{2D2D645F-3AEA-4FCD-BB82-F7EBD7B8A3CB}">
      <dgm:prSet/>
      <dgm:spPr/>
      <dgm:t>
        <a:bodyPr/>
        <a:lstStyle/>
        <a:p>
          <a:endParaRPr lang="es-ES"/>
        </a:p>
      </dgm:t>
    </dgm:pt>
    <dgm:pt modelId="{0016822A-D5C5-4AC2-912E-D39A9BA1AB7F}" type="sibTrans" cxnId="{2D2D645F-3AEA-4FCD-BB82-F7EBD7B8A3CB}">
      <dgm:prSet/>
      <dgm:spPr/>
      <dgm:t>
        <a:bodyPr/>
        <a:lstStyle/>
        <a:p>
          <a:endParaRPr lang="es-ES"/>
        </a:p>
      </dgm:t>
    </dgm:pt>
    <dgm:pt modelId="{7A3C7D46-01E1-48E0-9E83-9E46AC21ABAA}">
      <dgm:prSet phldrT="[Texto]"/>
      <dgm:spPr/>
      <dgm:t>
        <a:bodyPr/>
        <a:lstStyle/>
        <a:p>
          <a:r>
            <a:rPr lang="es-ES" dirty="0" smtClean="0"/>
            <a:t>Controladores</a:t>
          </a:r>
          <a:endParaRPr lang="es-ES" dirty="0"/>
        </a:p>
      </dgm:t>
    </dgm:pt>
    <dgm:pt modelId="{646BB14B-0B32-40E8-864B-3B015DABE018}" type="parTrans" cxnId="{3AAA4E47-117D-40FE-A8F1-B656ED3E267C}">
      <dgm:prSet/>
      <dgm:spPr/>
      <dgm:t>
        <a:bodyPr/>
        <a:lstStyle/>
        <a:p>
          <a:endParaRPr lang="es-ES"/>
        </a:p>
      </dgm:t>
    </dgm:pt>
    <dgm:pt modelId="{0B7C92C0-77AB-48C8-A945-5CE9456AB62C}" type="sibTrans" cxnId="{3AAA4E47-117D-40FE-A8F1-B656ED3E267C}">
      <dgm:prSet/>
      <dgm:spPr/>
      <dgm:t>
        <a:bodyPr/>
        <a:lstStyle/>
        <a:p>
          <a:endParaRPr lang="es-ES"/>
        </a:p>
      </dgm:t>
    </dgm:pt>
    <dgm:pt modelId="{B037DBA1-A04D-4F9D-A332-67F9D98041C9}" type="asst">
      <dgm:prSet phldrT="[Texto]"/>
      <dgm:spPr/>
      <dgm:t>
        <a:bodyPr/>
        <a:lstStyle/>
        <a:p>
          <a:r>
            <a:rPr lang="es-ES" dirty="0" smtClean="0"/>
            <a:t>Módulo</a:t>
          </a:r>
          <a:endParaRPr lang="es-ES" dirty="0"/>
        </a:p>
      </dgm:t>
    </dgm:pt>
    <dgm:pt modelId="{3EB1790F-B5A3-40AB-9659-E3E84BC1E797}" type="parTrans" cxnId="{EB623A56-B5BD-4D8A-B52E-AF7B8D70E207}">
      <dgm:prSet/>
      <dgm:spPr/>
      <dgm:t>
        <a:bodyPr/>
        <a:lstStyle/>
        <a:p>
          <a:endParaRPr lang="es-ES"/>
        </a:p>
      </dgm:t>
    </dgm:pt>
    <dgm:pt modelId="{114C32A8-685C-4D5B-BD08-AA7FE0BBD052}" type="sibTrans" cxnId="{EB623A56-B5BD-4D8A-B52E-AF7B8D70E207}">
      <dgm:prSet/>
      <dgm:spPr/>
      <dgm:t>
        <a:bodyPr/>
        <a:lstStyle/>
        <a:p>
          <a:endParaRPr lang="es-ES"/>
        </a:p>
      </dgm:t>
    </dgm:pt>
    <dgm:pt modelId="{168264F1-2416-4A4E-9B18-AD63978D1674}">
      <dgm:prSet phldrT="[Texto]"/>
      <dgm:spPr/>
      <dgm:t>
        <a:bodyPr/>
        <a:lstStyle/>
        <a:p>
          <a:r>
            <a:rPr lang="es-ES" dirty="0" smtClean="0"/>
            <a:t>Directivas</a:t>
          </a:r>
          <a:endParaRPr lang="es-ES" dirty="0"/>
        </a:p>
      </dgm:t>
    </dgm:pt>
    <dgm:pt modelId="{F0B17E4B-96C5-431E-B3BC-88CA9069AC43}" type="parTrans" cxnId="{3592C56B-6A40-42B5-B8C6-D663CEDE896D}">
      <dgm:prSet/>
      <dgm:spPr/>
      <dgm:t>
        <a:bodyPr/>
        <a:lstStyle/>
        <a:p>
          <a:endParaRPr lang="es-ES"/>
        </a:p>
      </dgm:t>
    </dgm:pt>
    <dgm:pt modelId="{1BD4E977-2659-41CC-93BD-45A6788CD460}" type="sibTrans" cxnId="{3592C56B-6A40-42B5-B8C6-D663CEDE896D}">
      <dgm:prSet/>
      <dgm:spPr/>
      <dgm:t>
        <a:bodyPr/>
        <a:lstStyle/>
        <a:p>
          <a:endParaRPr lang="es-ES"/>
        </a:p>
      </dgm:t>
    </dgm:pt>
    <dgm:pt modelId="{8475EFC8-E9F4-45B4-96B0-37CC9B6B4FD7}">
      <dgm:prSet phldrT="[Texto]"/>
      <dgm:spPr/>
      <dgm:t>
        <a:bodyPr/>
        <a:lstStyle/>
        <a:p>
          <a:r>
            <a:rPr lang="es-ES" dirty="0" smtClean="0"/>
            <a:t>Servicios</a:t>
          </a:r>
          <a:endParaRPr lang="es-ES" dirty="0"/>
        </a:p>
      </dgm:t>
    </dgm:pt>
    <dgm:pt modelId="{A7E26B21-5645-48FD-AB79-DE6A38564CC3}" type="parTrans" cxnId="{1B98ADBF-2851-41FA-92BB-92C4B9EC7DC4}">
      <dgm:prSet/>
      <dgm:spPr/>
      <dgm:t>
        <a:bodyPr/>
        <a:lstStyle/>
        <a:p>
          <a:endParaRPr lang="es-ES"/>
        </a:p>
      </dgm:t>
    </dgm:pt>
    <dgm:pt modelId="{CD91F343-20DC-4594-8906-48A5C1CB54EE}" type="sibTrans" cxnId="{1B98ADBF-2851-41FA-92BB-92C4B9EC7DC4}">
      <dgm:prSet/>
      <dgm:spPr/>
      <dgm:t>
        <a:bodyPr/>
        <a:lstStyle/>
        <a:p>
          <a:endParaRPr lang="es-ES"/>
        </a:p>
      </dgm:t>
    </dgm:pt>
    <dgm:pt modelId="{78F7F0C5-62A8-4FD5-BD57-28177C0E9945}" type="pres">
      <dgm:prSet presAssocID="{A0CEC9C7-39B1-4312-8FF6-394850777B4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E7F1CA3D-283C-4610-B642-5B32B14E8931}" type="pres">
      <dgm:prSet presAssocID="{051E52BD-626A-4F43-8077-EB15B5250E86}" presName="hierRoot1" presStyleCnt="0">
        <dgm:presLayoutVars>
          <dgm:hierBranch val="init"/>
        </dgm:presLayoutVars>
      </dgm:prSet>
      <dgm:spPr/>
    </dgm:pt>
    <dgm:pt modelId="{1B36A3C7-C1E2-4F2B-B6D4-15832995F332}" type="pres">
      <dgm:prSet presAssocID="{051E52BD-626A-4F43-8077-EB15B5250E86}" presName="rootComposite1" presStyleCnt="0"/>
      <dgm:spPr/>
    </dgm:pt>
    <dgm:pt modelId="{8CCA5DF0-BE10-446E-ADE2-7A2E84AF45CA}" type="pres">
      <dgm:prSet presAssocID="{051E52BD-626A-4F43-8077-EB15B5250E86}" presName="rootText1" presStyleLbl="node0" presStyleIdx="0" presStyleCnt="1" custLinFactNeighborX="37950" custLinFactNeighborY="-1907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8AEF1B1-2DD5-44BE-8F47-9762B1255D1F}" type="pres">
      <dgm:prSet presAssocID="{051E52BD-626A-4F43-8077-EB15B5250E86}" presName="rootConnector1" presStyleLbl="node1" presStyleIdx="0" presStyleCnt="0"/>
      <dgm:spPr/>
      <dgm:t>
        <a:bodyPr/>
        <a:lstStyle/>
        <a:p>
          <a:endParaRPr lang="es-ES"/>
        </a:p>
      </dgm:t>
    </dgm:pt>
    <dgm:pt modelId="{5719C917-0BF4-4279-8FE4-2D95C34590FA}" type="pres">
      <dgm:prSet presAssocID="{051E52BD-626A-4F43-8077-EB15B5250E86}" presName="hierChild2" presStyleCnt="0"/>
      <dgm:spPr/>
    </dgm:pt>
    <dgm:pt modelId="{31390A14-FADC-4C1B-8C99-68C807760F7D}" type="pres">
      <dgm:prSet presAssocID="{051E52BD-626A-4F43-8077-EB15B5250E86}" presName="hierChild3" presStyleCnt="0"/>
      <dgm:spPr/>
    </dgm:pt>
    <dgm:pt modelId="{CAA06B49-3C72-49F7-BA3A-32272D90C5FF}" type="pres">
      <dgm:prSet presAssocID="{75E9CBB2-8CD7-49B8-BA84-6F45761B3E57}" presName="Name111" presStyleLbl="parChTrans1D2" presStyleIdx="0" presStyleCnt="2"/>
      <dgm:spPr/>
      <dgm:t>
        <a:bodyPr/>
        <a:lstStyle/>
        <a:p>
          <a:endParaRPr lang="es-ES"/>
        </a:p>
      </dgm:t>
    </dgm:pt>
    <dgm:pt modelId="{BD8B1070-3EE6-498E-8C99-D8545929843C}" type="pres">
      <dgm:prSet presAssocID="{83274066-E1C8-40E2-B1BF-80F827439ADF}" presName="hierRoot3" presStyleCnt="0">
        <dgm:presLayoutVars>
          <dgm:hierBranch val="init"/>
        </dgm:presLayoutVars>
      </dgm:prSet>
      <dgm:spPr/>
    </dgm:pt>
    <dgm:pt modelId="{26AF5525-E39D-457F-96B2-80A3D69AA11C}" type="pres">
      <dgm:prSet presAssocID="{83274066-E1C8-40E2-B1BF-80F827439ADF}" presName="rootComposite3" presStyleCnt="0"/>
      <dgm:spPr/>
    </dgm:pt>
    <dgm:pt modelId="{408BEF9A-FA79-4B91-8518-C2773C27D4AA}" type="pres">
      <dgm:prSet presAssocID="{83274066-E1C8-40E2-B1BF-80F827439ADF}" presName="rootText3" presStyleLbl="asst1" presStyleIdx="0" presStyleCnt="2" custLinFactNeighborX="-68287" custLinFactNeighborY="-8521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B3F810A-0900-4C60-9691-A636F019F01C}" type="pres">
      <dgm:prSet presAssocID="{83274066-E1C8-40E2-B1BF-80F827439ADF}" presName="rootConnector3" presStyleLbl="asst1" presStyleIdx="0" presStyleCnt="2"/>
      <dgm:spPr/>
      <dgm:t>
        <a:bodyPr/>
        <a:lstStyle/>
        <a:p>
          <a:endParaRPr lang="es-ES"/>
        </a:p>
      </dgm:t>
    </dgm:pt>
    <dgm:pt modelId="{70CE29C1-8D11-481E-B3C9-26C9282A6F14}" type="pres">
      <dgm:prSet presAssocID="{83274066-E1C8-40E2-B1BF-80F827439ADF}" presName="hierChild6" presStyleCnt="0"/>
      <dgm:spPr/>
    </dgm:pt>
    <dgm:pt modelId="{B86CE044-CB85-4F82-9CC1-E2A501330958}" type="pres">
      <dgm:prSet presAssocID="{83274066-E1C8-40E2-B1BF-80F827439ADF}" presName="hierChild7" presStyleCnt="0"/>
      <dgm:spPr/>
    </dgm:pt>
    <dgm:pt modelId="{C6956623-9114-40F1-B10B-CF9BFF575FE7}" type="pres">
      <dgm:prSet presAssocID="{3EB1790F-B5A3-40AB-9659-E3E84BC1E797}" presName="Name111" presStyleLbl="parChTrans1D2" presStyleIdx="1" presStyleCnt="2"/>
      <dgm:spPr/>
      <dgm:t>
        <a:bodyPr/>
        <a:lstStyle/>
        <a:p>
          <a:endParaRPr lang="es-ES"/>
        </a:p>
      </dgm:t>
    </dgm:pt>
    <dgm:pt modelId="{11F68F23-7F75-467C-8FE6-C9DD8EF770D3}" type="pres">
      <dgm:prSet presAssocID="{B037DBA1-A04D-4F9D-A332-67F9D98041C9}" presName="hierRoot3" presStyleCnt="0">
        <dgm:presLayoutVars>
          <dgm:hierBranch val="init"/>
        </dgm:presLayoutVars>
      </dgm:prSet>
      <dgm:spPr/>
    </dgm:pt>
    <dgm:pt modelId="{5CF6BDE0-D3D6-4D13-8851-65D72348ECAA}" type="pres">
      <dgm:prSet presAssocID="{B037DBA1-A04D-4F9D-A332-67F9D98041C9}" presName="rootComposite3" presStyleCnt="0"/>
      <dgm:spPr/>
    </dgm:pt>
    <dgm:pt modelId="{9D3DEA0F-D665-494E-BD69-455534E8EA87}" type="pres">
      <dgm:prSet presAssocID="{B037DBA1-A04D-4F9D-A332-67F9D98041C9}" presName="rootText3" presStyleLbl="asst1" presStyleIdx="1" presStyleCnt="2" custLinFactNeighborX="-94968" custLinFactNeighborY="-1855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30F6544-8790-4582-91E9-ADBFCB2A95C2}" type="pres">
      <dgm:prSet presAssocID="{B037DBA1-A04D-4F9D-A332-67F9D98041C9}" presName="rootConnector3" presStyleLbl="asst1" presStyleIdx="1" presStyleCnt="2"/>
      <dgm:spPr/>
      <dgm:t>
        <a:bodyPr/>
        <a:lstStyle/>
        <a:p>
          <a:endParaRPr lang="es-ES"/>
        </a:p>
      </dgm:t>
    </dgm:pt>
    <dgm:pt modelId="{1A9A5177-9499-4F16-BBB8-3519C00575D8}" type="pres">
      <dgm:prSet presAssocID="{B037DBA1-A04D-4F9D-A332-67F9D98041C9}" presName="hierChild6" presStyleCnt="0"/>
      <dgm:spPr/>
    </dgm:pt>
    <dgm:pt modelId="{E3CA4FB4-7B7F-4014-9DDC-131A31CDA6FF}" type="pres">
      <dgm:prSet presAssocID="{62EC17B7-EF4B-4AD5-9DEA-CCD317F01CC9}" presName="Name37" presStyleLbl="parChTrans1D3" presStyleIdx="0" presStyleCnt="1"/>
      <dgm:spPr/>
      <dgm:t>
        <a:bodyPr/>
        <a:lstStyle/>
        <a:p>
          <a:endParaRPr lang="es-ES"/>
        </a:p>
      </dgm:t>
    </dgm:pt>
    <dgm:pt modelId="{264CC4CF-7560-42A0-B9C6-4A60AA387A58}" type="pres">
      <dgm:prSet presAssocID="{E52551BC-3CB5-4774-AEA7-207C121BE45D}" presName="hierRoot2" presStyleCnt="0">
        <dgm:presLayoutVars>
          <dgm:hierBranch val="init"/>
        </dgm:presLayoutVars>
      </dgm:prSet>
      <dgm:spPr/>
    </dgm:pt>
    <dgm:pt modelId="{B7CDC406-0688-4329-8260-1DC7DB64DA46}" type="pres">
      <dgm:prSet presAssocID="{E52551BC-3CB5-4774-AEA7-207C121BE45D}" presName="rootComposite" presStyleCnt="0"/>
      <dgm:spPr/>
    </dgm:pt>
    <dgm:pt modelId="{ED3C5926-0B72-4B7D-A353-BB6355996A4D}" type="pres">
      <dgm:prSet presAssocID="{E52551BC-3CB5-4774-AEA7-207C121BE45D}" presName="rootText" presStyleLbl="node3" presStyleIdx="0" presStyleCnt="1" custLinFactNeighborX="-94968" custLinFactNeighborY="-2722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CC6CB32-061F-4B0F-BC8F-23C2DEBC9A3B}" type="pres">
      <dgm:prSet presAssocID="{E52551BC-3CB5-4774-AEA7-207C121BE45D}" presName="rootConnector" presStyleLbl="node3" presStyleIdx="0" presStyleCnt="1"/>
      <dgm:spPr/>
      <dgm:t>
        <a:bodyPr/>
        <a:lstStyle/>
        <a:p>
          <a:endParaRPr lang="es-ES"/>
        </a:p>
      </dgm:t>
    </dgm:pt>
    <dgm:pt modelId="{36EAC2A6-6D34-4112-8332-E64137C69F15}" type="pres">
      <dgm:prSet presAssocID="{E52551BC-3CB5-4774-AEA7-207C121BE45D}" presName="hierChild4" presStyleCnt="0"/>
      <dgm:spPr/>
    </dgm:pt>
    <dgm:pt modelId="{45BAE59C-72C9-4743-A1C6-83B337208EC3}" type="pres">
      <dgm:prSet presAssocID="{D7F597C4-5204-449D-86AF-65EE86D78038}" presName="Name37" presStyleLbl="parChTrans1D4" presStyleIdx="0" presStyleCnt="4"/>
      <dgm:spPr/>
      <dgm:t>
        <a:bodyPr/>
        <a:lstStyle/>
        <a:p>
          <a:endParaRPr lang="es-ES"/>
        </a:p>
      </dgm:t>
    </dgm:pt>
    <dgm:pt modelId="{82E4D70A-4E88-4BE3-A485-A90A4FB21A5F}" type="pres">
      <dgm:prSet presAssocID="{298A59B9-4531-4E36-93CC-4CB52B93DBF1}" presName="hierRoot2" presStyleCnt="0">
        <dgm:presLayoutVars>
          <dgm:hierBranch val="init"/>
        </dgm:presLayoutVars>
      </dgm:prSet>
      <dgm:spPr/>
    </dgm:pt>
    <dgm:pt modelId="{F06C8E45-F94D-48FF-8691-54A4CA538E63}" type="pres">
      <dgm:prSet presAssocID="{298A59B9-4531-4E36-93CC-4CB52B93DBF1}" presName="rootComposite" presStyleCnt="0"/>
      <dgm:spPr/>
    </dgm:pt>
    <dgm:pt modelId="{067C1018-9411-4621-B54B-9F4549A59856}" type="pres">
      <dgm:prSet presAssocID="{298A59B9-4531-4E36-93CC-4CB52B93DBF1}" presName="rootText" presStyleLbl="node4" presStyleIdx="0" presStyleCnt="4" custLinFactX="24979" custLinFactNeighborX="100000" custLinFactNeighborY="-6447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ECC8CC5-1C9F-4596-87ED-C7CB8D7C350F}" type="pres">
      <dgm:prSet presAssocID="{298A59B9-4531-4E36-93CC-4CB52B93DBF1}" presName="rootConnector" presStyleLbl="node4" presStyleIdx="0" presStyleCnt="4"/>
      <dgm:spPr/>
      <dgm:t>
        <a:bodyPr/>
        <a:lstStyle/>
        <a:p>
          <a:endParaRPr lang="es-ES"/>
        </a:p>
      </dgm:t>
    </dgm:pt>
    <dgm:pt modelId="{CB4805AB-963E-48DE-A455-1B5BEEC7833C}" type="pres">
      <dgm:prSet presAssocID="{298A59B9-4531-4E36-93CC-4CB52B93DBF1}" presName="hierChild4" presStyleCnt="0"/>
      <dgm:spPr/>
    </dgm:pt>
    <dgm:pt modelId="{E88398BE-DA2B-4F65-BFD1-0F667723B709}" type="pres">
      <dgm:prSet presAssocID="{F0B17E4B-96C5-431E-B3BC-88CA9069AC43}" presName="Name37" presStyleLbl="parChTrans1D4" presStyleIdx="1" presStyleCnt="4"/>
      <dgm:spPr/>
      <dgm:t>
        <a:bodyPr/>
        <a:lstStyle/>
        <a:p>
          <a:endParaRPr lang="es-ES"/>
        </a:p>
      </dgm:t>
    </dgm:pt>
    <dgm:pt modelId="{8567BB30-9842-4062-9203-AF85315BC4ED}" type="pres">
      <dgm:prSet presAssocID="{168264F1-2416-4A4E-9B18-AD63978D1674}" presName="hierRoot2" presStyleCnt="0">
        <dgm:presLayoutVars>
          <dgm:hierBranch val="init"/>
        </dgm:presLayoutVars>
      </dgm:prSet>
      <dgm:spPr/>
    </dgm:pt>
    <dgm:pt modelId="{B87474C5-0F79-4F4A-8634-9D3CAD791257}" type="pres">
      <dgm:prSet presAssocID="{168264F1-2416-4A4E-9B18-AD63978D1674}" presName="rootComposite" presStyleCnt="0"/>
      <dgm:spPr/>
    </dgm:pt>
    <dgm:pt modelId="{57D5E8C1-98B6-4E8A-A086-2115F98C35E9}" type="pres">
      <dgm:prSet presAssocID="{168264F1-2416-4A4E-9B18-AD63978D1674}" presName="rootText" presStyleLbl="node4" presStyleIdx="1" presStyleCnt="4" custLinFactX="14264" custLinFactNeighborX="100000" custLinFactNeighborY="-2553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E82EFDA-26BA-46F4-890D-12575D3738E5}" type="pres">
      <dgm:prSet presAssocID="{168264F1-2416-4A4E-9B18-AD63978D1674}" presName="rootConnector" presStyleLbl="node4" presStyleIdx="1" presStyleCnt="4"/>
      <dgm:spPr/>
      <dgm:t>
        <a:bodyPr/>
        <a:lstStyle/>
        <a:p>
          <a:endParaRPr lang="es-ES"/>
        </a:p>
      </dgm:t>
    </dgm:pt>
    <dgm:pt modelId="{5FEC427B-C924-4F3E-9902-D1897EBE9B8F}" type="pres">
      <dgm:prSet presAssocID="{168264F1-2416-4A4E-9B18-AD63978D1674}" presName="hierChild4" presStyleCnt="0"/>
      <dgm:spPr/>
    </dgm:pt>
    <dgm:pt modelId="{66BE1DD8-2726-4C28-B7F6-9A23EC5BBDCF}" type="pres">
      <dgm:prSet presAssocID="{168264F1-2416-4A4E-9B18-AD63978D1674}" presName="hierChild5" presStyleCnt="0"/>
      <dgm:spPr/>
    </dgm:pt>
    <dgm:pt modelId="{06645C02-4F99-47F9-BF30-46240142404C}" type="pres">
      <dgm:prSet presAssocID="{298A59B9-4531-4E36-93CC-4CB52B93DBF1}" presName="hierChild5" presStyleCnt="0"/>
      <dgm:spPr/>
    </dgm:pt>
    <dgm:pt modelId="{EAF3D034-55EF-4481-9D4D-8087757235CE}" type="pres">
      <dgm:prSet presAssocID="{646BB14B-0B32-40E8-864B-3B015DABE018}" presName="Name37" presStyleLbl="parChTrans1D4" presStyleIdx="2" presStyleCnt="4"/>
      <dgm:spPr/>
      <dgm:t>
        <a:bodyPr/>
        <a:lstStyle/>
        <a:p>
          <a:endParaRPr lang="es-ES"/>
        </a:p>
      </dgm:t>
    </dgm:pt>
    <dgm:pt modelId="{25631B30-4F36-4070-B8AA-570AF92234F8}" type="pres">
      <dgm:prSet presAssocID="{7A3C7D46-01E1-48E0-9E83-9E46AC21ABAA}" presName="hierRoot2" presStyleCnt="0">
        <dgm:presLayoutVars>
          <dgm:hierBranch val="init"/>
        </dgm:presLayoutVars>
      </dgm:prSet>
      <dgm:spPr/>
    </dgm:pt>
    <dgm:pt modelId="{07818CB0-2E5B-4B45-B106-DB8BFF3C9E4D}" type="pres">
      <dgm:prSet presAssocID="{7A3C7D46-01E1-48E0-9E83-9E46AC21ABAA}" presName="rootComposite" presStyleCnt="0"/>
      <dgm:spPr/>
    </dgm:pt>
    <dgm:pt modelId="{77273653-14DA-4CA0-8E12-5427190F3D96}" type="pres">
      <dgm:prSet presAssocID="{7A3C7D46-01E1-48E0-9E83-9E46AC21ABAA}" presName="rootText" presStyleLbl="node4" presStyleIdx="2" presStyleCnt="4" custScaleX="123674" custLinFactX="-100000" custLinFactNeighborX="-191241" custLinFactNeighborY="-6447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1315E603-5655-4D93-BF11-A6DA21CA3434}" type="pres">
      <dgm:prSet presAssocID="{7A3C7D46-01E1-48E0-9E83-9E46AC21ABAA}" presName="rootConnector" presStyleLbl="node4" presStyleIdx="2" presStyleCnt="4"/>
      <dgm:spPr/>
      <dgm:t>
        <a:bodyPr/>
        <a:lstStyle/>
        <a:p>
          <a:endParaRPr lang="es-ES"/>
        </a:p>
      </dgm:t>
    </dgm:pt>
    <dgm:pt modelId="{2CD723CE-7F3F-4D82-AD83-7329B7F2F157}" type="pres">
      <dgm:prSet presAssocID="{7A3C7D46-01E1-48E0-9E83-9E46AC21ABAA}" presName="hierChild4" presStyleCnt="0"/>
      <dgm:spPr/>
    </dgm:pt>
    <dgm:pt modelId="{3A7E4393-511E-4F61-9838-1AE929E1B8E3}" type="pres">
      <dgm:prSet presAssocID="{A7E26B21-5645-48FD-AB79-DE6A38564CC3}" presName="Name37" presStyleLbl="parChTrans1D4" presStyleIdx="3" presStyleCnt="4"/>
      <dgm:spPr/>
      <dgm:t>
        <a:bodyPr/>
        <a:lstStyle/>
        <a:p>
          <a:endParaRPr lang="es-ES"/>
        </a:p>
      </dgm:t>
    </dgm:pt>
    <dgm:pt modelId="{16D458D9-DCEB-433C-B9A8-FABAD341ABB0}" type="pres">
      <dgm:prSet presAssocID="{8475EFC8-E9F4-45B4-96B0-37CC9B6B4FD7}" presName="hierRoot2" presStyleCnt="0">
        <dgm:presLayoutVars>
          <dgm:hierBranch val="init"/>
        </dgm:presLayoutVars>
      </dgm:prSet>
      <dgm:spPr/>
    </dgm:pt>
    <dgm:pt modelId="{DE339E45-9498-4D4F-A746-9126A4E8DB98}" type="pres">
      <dgm:prSet presAssocID="{8475EFC8-E9F4-45B4-96B0-37CC9B6B4FD7}" presName="rootComposite" presStyleCnt="0"/>
      <dgm:spPr/>
    </dgm:pt>
    <dgm:pt modelId="{E0250E65-74C3-4087-8E35-51FBC1EC9D96}" type="pres">
      <dgm:prSet presAssocID="{8475EFC8-E9F4-45B4-96B0-37CC9B6B4FD7}" presName="rootText" presStyleLbl="node4" presStyleIdx="3" presStyleCnt="4" custLinFactX="-100000" custLinFactNeighborX="-193589" custLinFactNeighborY="-3505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9B8E2F6C-1C2A-4DE5-8624-B287137E7AAB}" type="pres">
      <dgm:prSet presAssocID="{8475EFC8-E9F4-45B4-96B0-37CC9B6B4FD7}" presName="rootConnector" presStyleLbl="node4" presStyleIdx="3" presStyleCnt="4"/>
      <dgm:spPr/>
      <dgm:t>
        <a:bodyPr/>
        <a:lstStyle/>
        <a:p>
          <a:endParaRPr lang="es-ES"/>
        </a:p>
      </dgm:t>
    </dgm:pt>
    <dgm:pt modelId="{D9DEF287-1718-4DFE-BEBF-475CF24CADB0}" type="pres">
      <dgm:prSet presAssocID="{8475EFC8-E9F4-45B4-96B0-37CC9B6B4FD7}" presName="hierChild4" presStyleCnt="0"/>
      <dgm:spPr/>
    </dgm:pt>
    <dgm:pt modelId="{06BBC957-2E16-486F-B86A-DA94240B72E5}" type="pres">
      <dgm:prSet presAssocID="{8475EFC8-E9F4-45B4-96B0-37CC9B6B4FD7}" presName="hierChild5" presStyleCnt="0"/>
      <dgm:spPr/>
    </dgm:pt>
    <dgm:pt modelId="{0FC33407-4803-4BC1-B08A-51B2B094B4DF}" type="pres">
      <dgm:prSet presAssocID="{7A3C7D46-01E1-48E0-9E83-9E46AC21ABAA}" presName="hierChild5" presStyleCnt="0"/>
      <dgm:spPr/>
    </dgm:pt>
    <dgm:pt modelId="{9A049326-3248-460E-B06B-2BA0223E8049}" type="pres">
      <dgm:prSet presAssocID="{E52551BC-3CB5-4774-AEA7-207C121BE45D}" presName="hierChild5" presStyleCnt="0"/>
      <dgm:spPr/>
    </dgm:pt>
    <dgm:pt modelId="{4695A809-BFB3-45DD-8441-D20E7DA14780}" type="pres">
      <dgm:prSet presAssocID="{B037DBA1-A04D-4F9D-A332-67F9D98041C9}" presName="hierChild7" presStyleCnt="0"/>
      <dgm:spPr/>
    </dgm:pt>
  </dgm:ptLst>
  <dgm:cxnLst>
    <dgm:cxn modelId="{82CC8229-B944-472C-B2F5-5128FC90511C}" srcId="{A0CEC9C7-39B1-4312-8FF6-394850777B4D}" destId="{051E52BD-626A-4F43-8077-EB15B5250E86}" srcOrd="0" destOrd="0" parTransId="{DE637780-083C-4937-B684-529DEE255AD2}" sibTransId="{950E1A64-A5A9-49D0-B14E-E713BA17CB21}"/>
    <dgm:cxn modelId="{1B98ADBF-2851-41FA-92BB-92C4B9EC7DC4}" srcId="{7A3C7D46-01E1-48E0-9E83-9E46AC21ABAA}" destId="{8475EFC8-E9F4-45B4-96B0-37CC9B6B4FD7}" srcOrd="0" destOrd="0" parTransId="{A7E26B21-5645-48FD-AB79-DE6A38564CC3}" sibTransId="{CD91F343-20DC-4594-8906-48A5C1CB54EE}"/>
    <dgm:cxn modelId="{4D94F856-CE8D-42C4-A25F-3926F63E4461}" type="presOf" srcId="{7A3C7D46-01E1-48E0-9E83-9E46AC21ABAA}" destId="{1315E603-5655-4D93-BF11-A6DA21CA3434}" srcOrd="1" destOrd="0" presId="urn:microsoft.com/office/officeart/2005/8/layout/orgChart1"/>
    <dgm:cxn modelId="{3592C56B-6A40-42B5-B8C6-D663CEDE896D}" srcId="{298A59B9-4531-4E36-93CC-4CB52B93DBF1}" destId="{168264F1-2416-4A4E-9B18-AD63978D1674}" srcOrd="0" destOrd="0" parTransId="{F0B17E4B-96C5-431E-B3BC-88CA9069AC43}" sibTransId="{1BD4E977-2659-41CC-93BD-45A6788CD460}"/>
    <dgm:cxn modelId="{22A95947-4EC6-4A11-AD85-9795992EA992}" type="presOf" srcId="{646BB14B-0B32-40E8-864B-3B015DABE018}" destId="{EAF3D034-55EF-4481-9D4D-8087757235CE}" srcOrd="0" destOrd="0" presId="urn:microsoft.com/office/officeart/2005/8/layout/orgChart1"/>
    <dgm:cxn modelId="{45377A43-1C5D-47B6-93E8-82902F561AEA}" type="presOf" srcId="{75E9CBB2-8CD7-49B8-BA84-6F45761B3E57}" destId="{CAA06B49-3C72-49F7-BA3A-32272D90C5FF}" srcOrd="0" destOrd="0" presId="urn:microsoft.com/office/officeart/2005/8/layout/orgChart1"/>
    <dgm:cxn modelId="{98764BB7-671B-46B7-97C7-17AA8F9F35DC}" type="presOf" srcId="{168264F1-2416-4A4E-9B18-AD63978D1674}" destId="{5E82EFDA-26BA-46F4-890D-12575D3738E5}" srcOrd="1" destOrd="0" presId="urn:microsoft.com/office/officeart/2005/8/layout/orgChart1"/>
    <dgm:cxn modelId="{2ECFEA9C-5759-44BD-A537-A6C6A54E5E91}" type="presOf" srcId="{62EC17B7-EF4B-4AD5-9DEA-CCD317F01CC9}" destId="{E3CA4FB4-7B7F-4014-9DDC-131A31CDA6FF}" srcOrd="0" destOrd="0" presId="urn:microsoft.com/office/officeart/2005/8/layout/orgChart1"/>
    <dgm:cxn modelId="{875869B5-B135-4937-B007-BDEC69D76531}" type="presOf" srcId="{298A59B9-4531-4E36-93CC-4CB52B93DBF1}" destId="{1ECC8CC5-1C9F-4596-87ED-C7CB8D7C350F}" srcOrd="1" destOrd="0" presId="urn:microsoft.com/office/officeart/2005/8/layout/orgChart1"/>
    <dgm:cxn modelId="{99B29A1D-80C2-43D4-8FDE-51E1E6415CD6}" srcId="{051E52BD-626A-4F43-8077-EB15B5250E86}" destId="{83274066-E1C8-40E2-B1BF-80F827439ADF}" srcOrd="0" destOrd="0" parTransId="{75E9CBB2-8CD7-49B8-BA84-6F45761B3E57}" sibTransId="{BB1C431B-066A-4B96-9455-745037C959AE}"/>
    <dgm:cxn modelId="{A09AE6E2-C598-4389-9E5E-D69B07B47474}" type="presOf" srcId="{7A3C7D46-01E1-48E0-9E83-9E46AC21ABAA}" destId="{77273653-14DA-4CA0-8E12-5427190F3D96}" srcOrd="0" destOrd="0" presId="urn:microsoft.com/office/officeart/2005/8/layout/orgChart1"/>
    <dgm:cxn modelId="{DF05FF3C-373B-4E29-B3F9-4E8129639049}" type="presOf" srcId="{051E52BD-626A-4F43-8077-EB15B5250E86}" destId="{8CCA5DF0-BE10-446E-ADE2-7A2E84AF45CA}" srcOrd="0" destOrd="0" presId="urn:microsoft.com/office/officeart/2005/8/layout/orgChart1"/>
    <dgm:cxn modelId="{3AAA4E47-117D-40FE-A8F1-B656ED3E267C}" srcId="{E52551BC-3CB5-4774-AEA7-207C121BE45D}" destId="{7A3C7D46-01E1-48E0-9E83-9E46AC21ABAA}" srcOrd="1" destOrd="0" parTransId="{646BB14B-0B32-40E8-864B-3B015DABE018}" sibTransId="{0B7C92C0-77AB-48C8-A945-5CE9456AB62C}"/>
    <dgm:cxn modelId="{8A0422C0-2973-4E8A-94CE-5EF15F85152C}" type="presOf" srcId="{B037DBA1-A04D-4F9D-A332-67F9D98041C9}" destId="{530F6544-8790-4582-91E9-ADBFCB2A95C2}" srcOrd="1" destOrd="0" presId="urn:microsoft.com/office/officeart/2005/8/layout/orgChart1"/>
    <dgm:cxn modelId="{955799F5-F23F-4B59-BE23-C23112D7FD9B}" type="presOf" srcId="{168264F1-2416-4A4E-9B18-AD63978D1674}" destId="{57D5E8C1-98B6-4E8A-A086-2115F98C35E9}" srcOrd="0" destOrd="0" presId="urn:microsoft.com/office/officeart/2005/8/layout/orgChart1"/>
    <dgm:cxn modelId="{A4EA1642-3998-42C6-8FE2-081BE374E78F}" type="presOf" srcId="{A7E26B21-5645-48FD-AB79-DE6A38564CC3}" destId="{3A7E4393-511E-4F61-9838-1AE929E1B8E3}" srcOrd="0" destOrd="0" presId="urn:microsoft.com/office/officeart/2005/8/layout/orgChart1"/>
    <dgm:cxn modelId="{2157D9CC-0B1B-4759-BB46-2A0645191041}" srcId="{B037DBA1-A04D-4F9D-A332-67F9D98041C9}" destId="{E52551BC-3CB5-4774-AEA7-207C121BE45D}" srcOrd="0" destOrd="0" parTransId="{62EC17B7-EF4B-4AD5-9DEA-CCD317F01CC9}" sibTransId="{5B76AAB0-B8A5-44AB-B325-E1F207F66C0D}"/>
    <dgm:cxn modelId="{AEC4039D-1938-4DC9-B59F-0D57991FF9E2}" type="presOf" srcId="{3EB1790F-B5A3-40AB-9659-E3E84BC1E797}" destId="{C6956623-9114-40F1-B10B-CF9BFF575FE7}" srcOrd="0" destOrd="0" presId="urn:microsoft.com/office/officeart/2005/8/layout/orgChart1"/>
    <dgm:cxn modelId="{58FDD883-9C4A-4864-90B8-AE081836A50E}" type="presOf" srcId="{B037DBA1-A04D-4F9D-A332-67F9D98041C9}" destId="{9D3DEA0F-D665-494E-BD69-455534E8EA87}" srcOrd="0" destOrd="0" presId="urn:microsoft.com/office/officeart/2005/8/layout/orgChart1"/>
    <dgm:cxn modelId="{BA9D5A30-3296-4D9A-A35E-A9CA2335C112}" type="presOf" srcId="{298A59B9-4531-4E36-93CC-4CB52B93DBF1}" destId="{067C1018-9411-4621-B54B-9F4549A59856}" srcOrd="0" destOrd="0" presId="urn:microsoft.com/office/officeart/2005/8/layout/orgChart1"/>
    <dgm:cxn modelId="{B6561461-C553-4B8E-B12D-97A5CD9885CF}" type="presOf" srcId="{E52551BC-3CB5-4774-AEA7-207C121BE45D}" destId="{ED3C5926-0B72-4B7D-A353-BB6355996A4D}" srcOrd="0" destOrd="0" presId="urn:microsoft.com/office/officeart/2005/8/layout/orgChart1"/>
    <dgm:cxn modelId="{1996E845-882D-496A-8A32-02E126524848}" type="presOf" srcId="{F0B17E4B-96C5-431E-B3BC-88CA9069AC43}" destId="{E88398BE-DA2B-4F65-BFD1-0F667723B709}" srcOrd="0" destOrd="0" presId="urn:microsoft.com/office/officeart/2005/8/layout/orgChart1"/>
    <dgm:cxn modelId="{A2FAAC59-16A0-4980-A359-267F50D4518E}" type="presOf" srcId="{A0CEC9C7-39B1-4312-8FF6-394850777B4D}" destId="{78F7F0C5-62A8-4FD5-BD57-28177C0E9945}" srcOrd="0" destOrd="0" presId="urn:microsoft.com/office/officeart/2005/8/layout/orgChart1"/>
    <dgm:cxn modelId="{0AA6ECF6-0537-4674-B37F-830C6169FC21}" type="presOf" srcId="{8475EFC8-E9F4-45B4-96B0-37CC9B6B4FD7}" destId="{9B8E2F6C-1C2A-4DE5-8624-B287137E7AAB}" srcOrd="1" destOrd="0" presId="urn:microsoft.com/office/officeart/2005/8/layout/orgChart1"/>
    <dgm:cxn modelId="{894AABD1-DA74-4447-9588-5EB76182BC59}" type="presOf" srcId="{83274066-E1C8-40E2-B1BF-80F827439ADF}" destId="{5B3F810A-0900-4C60-9691-A636F019F01C}" srcOrd="1" destOrd="0" presId="urn:microsoft.com/office/officeart/2005/8/layout/orgChart1"/>
    <dgm:cxn modelId="{5E809CDB-1354-4C49-89EE-CB9C87749DB7}" type="presOf" srcId="{8475EFC8-E9F4-45B4-96B0-37CC9B6B4FD7}" destId="{E0250E65-74C3-4087-8E35-51FBC1EC9D96}" srcOrd="0" destOrd="0" presId="urn:microsoft.com/office/officeart/2005/8/layout/orgChart1"/>
    <dgm:cxn modelId="{4D4623E5-4F58-42F2-9908-F266FCF2BB5B}" type="presOf" srcId="{83274066-E1C8-40E2-B1BF-80F827439ADF}" destId="{408BEF9A-FA79-4B91-8518-C2773C27D4AA}" srcOrd="0" destOrd="0" presId="urn:microsoft.com/office/officeart/2005/8/layout/orgChart1"/>
    <dgm:cxn modelId="{96913DF9-DAA9-46FC-A378-E75C784140E6}" type="presOf" srcId="{051E52BD-626A-4F43-8077-EB15B5250E86}" destId="{48AEF1B1-2DD5-44BE-8F47-9762B1255D1F}" srcOrd="1" destOrd="0" presId="urn:microsoft.com/office/officeart/2005/8/layout/orgChart1"/>
    <dgm:cxn modelId="{2D2D645F-3AEA-4FCD-BB82-F7EBD7B8A3CB}" srcId="{E52551BC-3CB5-4774-AEA7-207C121BE45D}" destId="{298A59B9-4531-4E36-93CC-4CB52B93DBF1}" srcOrd="0" destOrd="0" parTransId="{D7F597C4-5204-449D-86AF-65EE86D78038}" sibTransId="{0016822A-D5C5-4AC2-912E-D39A9BA1AB7F}"/>
    <dgm:cxn modelId="{EB623A56-B5BD-4D8A-B52E-AF7B8D70E207}" srcId="{051E52BD-626A-4F43-8077-EB15B5250E86}" destId="{B037DBA1-A04D-4F9D-A332-67F9D98041C9}" srcOrd="1" destOrd="0" parTransId="{3EB1790F-B5A3-40AB-9659-E3E84BC1E797}" sibTransId="{114C32A8-685C-4D5B-BD08-AA7FE0BBD052}"/>
    <dgm:cxn modelId="{EC21DF19-87E3-41E8-BA59-751F77E61B7F}" type="presOf" srcId="{D7F597C4-5204-449D-86AF-65EE86D78038}" destId="{45BAE59C-72C9-4743-A1C6-83B337208EC3}" srcOrd="0" destOrd="0" presId="urn:microsoft.com/office/officeart/2005/8/layout/orgChart1"/>
    <dgm:cxn modelId="{012772C5-4580-4EAD-ACE5-2A9F2512BC5F}" type="presOf" srcId="{E52551BC-3CB5-4774-AEA7-207C121BE45D}" destId="{5CC6CB32-061F-4B0F-BC8F-23C2DEBC9A3B}" srcOrd="1" destOrd="0" presId="urn:microsoft.com/office/officeart/2005/8/layout/orgChart1"/>
    <dgm:cxn modelId="{BD556CE5-B0D6-43BC-AA5E-F2D44F4709E2}" type="presParOf" srcId="{78F7F0C5-62A8-4FD5-BD57-28177C0E9945}" destId="{E7F1CA3D-283C-4610-B642-5B32B14E8931}" srcOrd="0" destOrd="0" presId="urn:microsoft.com/office/officeart/2005/8/layout/orgChart1"/>
    <dgm:cxn modelId="{59791541-C4DF-409C-97FA-6DC357D01407}" type="presParOf" srcId="{E7F1CA3D-283C-4610-B642-5B32B14E8931}" destId="{1B36A3C7-C1E2-4F2B-B6D4-15832995F332}" srcOrd="0" destOrd="0" presId="urn:microsoft.com/office/officeart/2005/8/layout/orgChart1"/>
    <dgm:cxn modelId="{A2EC2756-140A-494E-85F5-3C129370A1B4}" type="presParOf" srcId="{1B36A3C7-C1E2-4F2B-B6D4-15832995F332}" destId="{8CCA5DF0-BE10-446E-ADE2-7A2E84AF45CA}" srcOrd="0" destOrd="0" presId="urn:microsoft.com/office/officeart/2005/8/layout/orgChart1"/>
    <dgm:cxn modelId="{D87FAFA6-ED39-4315-9E04-503A935E8E2A}" type="presParOf" srcId="{1B36A3C7-C1E2-4F2B-B6D4-15832995F332}" destId="{48AEF1B1-2DD5-44BE-8F47-9762B1255D1F}" srcOrd="1" destOrd="0" presId="urn:microsoft.com/office/officeart/2005/8/layout/orgChart1"/>
    <dgm:cxn modelId="{56853DAB-505E-4DEB-9486-EB4B8FAD1301}" type="presParOf" srcId="{E7F1CA3D-283C-4610-B642-5B32B14E8931}" destId="{5719C917-0BF4-4279-8FE4-2D95C34590FA}" srcOrd="1" destOrd="0" presId="urn:microsoft.com/office/officeart/2005/8/layout/orgChart1"/>
    <dgm:cxn modelId="{BA58C7FA-7E8F-422A-A8D2-D346FFB396A5}" type="presParOf" srcId="{E7F1CA3D-283C-4610-B642-5B32B14E8931}" destId="{31390A14-FADC-4C1B-8C99-68C807760F7D}" srcOrd="2" destOrd="0" presId="urn:microsoft.com/office/officeart/2005/8/layout/orgChart1"/>
    <dgm:cxn modelId="{BEAF0976-2E6D-492F-BA69-4C03174077D6}" type="presParOf" srcId="{31390A14-FADC-4C1B-8C99-68C807760F7D}" destId="{CAA06B49-3C72-49F7-BA3A-32272D90C5FF}" srcOrd="0" destOrd="0" presId="urn:microsoft.com/office/officeart/2005/8/layout/orgChart1"/>
    <dgm:cxn modelId="{DF307DF0-E9AC-4026-8E4F-82211BBC2CFB}" type="presParOf" srcId="{31390A14-FADC-4C1B-8C99-68C807760F7D}" destId="{BD8B1070-3EE6-498E-8C99-D8545929843C}" srcOrd="1" destOrd="0" presId="urn:microsoft.com/office/officeart/2005/8/layout/orgChart1"/>
    <dgm:cxn modelId="{DB8504B8-37E8-432D-8F0F-CFD463C9DB09}" type="presParOf" srcId="{BD8B1070-3EE6-498E-8C99-D8545929843C}" destId="{26AF5525-E39D-457F-96B2-80A3D69AA11C}" srcOrd="0" destOrd="0" presId="urn:microsoft.com/office/officeart/2005/8/layout/orgChart1"/>
    <dgm:cxn modelId="{AE78F0D9-65BF-429C-9C0E-6C222E3CD78B}" type="presParOf" srcId="{26AF5525-E39D-457F-96B2-80A3D69AA11C}" destId="{408BEF9A-FA79-4B91-8518-C2773C27D4AA}" srcOrd="0" destOrd="0" presId="urn:microsoft.com/office/officeart/2005/8/layout/orgChart1"/>
    <dgm:cxn modelId="{62B27FE1-B91D-4789-8454-702E8C15861F}" type="presParOf" srcId="{26AF5525-E39D-457F-96B2-80A3D69AA11C}" destId="{5B3F810A-0900-4C60-9691-A636F019F01C}" srcOrd="1" destOrd="0" presId="urn:microsoft.com/office/officeart/2005/8/layout/orgChart1"/>
    <dgm:cxn modelId="{B1CF8E5D-945E-4A1C-A760-7DAD2E1F264C}" type="presParOf" srcId="{BD8B1070-3EE6-498E-8C99-D8545929843C}" destId="{70CE29C1-8D11-481E-B3C9-26C9282A6F14}" srcOrd="1" destOrd="0" presId="urn:microsoft.com/office/officeart/2005/8/layout/orgChart1"/>
    <dgm:cxn modelId="{8128B571-570F-4C93-8AF4-B3B16AF62C50}" type="presParOf" srcId="{BD8B1070-3EE6-498E-8C99-D8545929843C}" destId="{B86CE044-CB85-4F82-9CC1-E2A501330958}" srcOrd="2" destOrd="0" presId="urn:microsoft.com/office/officeart/2005/8/layout/orgChart1"/>
    <dgm:cxn modelId="{F8884A63-1FE8-4066-92CC-59C68440F4B7}" type="presParOf" srcId="{31390A14-FADC-4C1B-8C99-68C807760F7D}" destId="{C6956623-9114-40F1-B10B-CF9BFF575FE7}" srcOrd="2" destOrd="0" presId="urn:microsoft.com/office/officeart/2005/8/layout/orgChart1"/>
    <dgm:cxn modelId="{D3EE99A5-17A5-4F43-9B87-CC05702FD1C0}" type="presParOf" srcId="{31390A14-FADC-4C1B-8C99-68C807760F7D}" destId="{11F68F23-7F75-467C-8FE6-C9DD8EF770D3}" srcOrd="3" destOrd="0" presId="urn:microsoft.com/office/officeart/2005/8/layout/orgChart1"/>
    <dgm:cxn modelId="{054342F3-499B-47FE-A3AE-BAE2962A3D46}" type="presParOf" srcId="{11F68F23-7F75-467C-8FE6-C9DD8EF770D3}" destId="{5CF6BDE0-D3D6-4D13-8851-65D72348ECAA}" srcOrd="0" destOrd="0" presId="urn:microsoft.com/office/officeart/2005/8/layout/orgChart1"/>
    <dgm:cxn modelId="{7288535B-7ED3-40CA-916A-169BD0D87B7C}" type="presParOf" srcId="{5CF6BDE0-D3D6-4D13-8851-65D72348ECAA}" destId="{9D3DEA0F-D665-494E-BD69-455534E8EA87}" srcOrd="0" destOrd="0" presId="urn:microsoft.com/office/officeart/2005/8/layout/orgChart1"/>
    <dgm:cxn modelId="{AA451DA3-CC72-4348-87B5-B137C5232C1C}" type="presParOf" srcId="{5CF6BDE0-D3D6-4D13-8851-65D72348ECAA}" destId="{530F6544-8790-4582-91E9-ADBFCB2A95C2}" srcOrd="1" destOrd="0" presId="urn:microsoft.com/office/officeart/2005/8/layout/orgChart1"/>
    <dgm:cxn modelId="{52175797-AA93-4721-AF49-F20AA793871C}" type="presParOf" srcId="{11F68F23-7F75-467C-8FE6-C9DD8EF770D3}" destId="{1A9A5177-9499-4F16-BBB8-3519C00575D8}" srcOrd="1" destOrd="0" presId="urn:microsoft.com/office/officeart/2005/8/layout/orgChart1"/>
    <dgm:cxn modelId="{D57EC714-4019-41C6-A8F0-D58F49CEC4F5}" type="presParOf" srcId="{1A9A5177-9499-4F16-BBB8-3519C00575D8}" destId="{E3CA4FB4-7B7F-4014-9DDC-131A31CDA6FF}" srcOrd="0" destOrd="0" presId="urn:microsoft.com/office/officeart/2005/8/layout/orgChart1"/>
    <dgm:cxn modelId="{26B9EAE3-F9B9-4813-9193-8B7D050092E8}" type="presParOf" srcId="{1A9A5177-9499-4F16-BBB8-3519C00575D8}" destId="{264CC4CF-7560-42A0-B9C6-4A60AA387A58}" srcOrd="1" destOrd="0" presId="urn:microsoft.com/office/officeart/2005/8/layout/orgChart1"/>
    <dgm:cxn modelId="{5F9C79A1-1F6B-478A-9CC3-F03F761790E0}" type="presParOf" srcId="{264CC4CF-7560-42A0-B9C6-4A60AA387A58}" destId="{B7CDC406-0688-4329-8260-1DC7DB64DA46}" srcOrd="0" destOrd="0" presId="urn:microsoft.com/office/officeart/2005/8/layout/orgChart1"/>
    <dgm:cxn modelId="{5B7F29BA-D290-4BED-9287-328AE6FAB30E}" type="presParOf" srcId="{B7CDC406-0688-4329-8260-1DC7DB64DA46}" destId="{ED3C5926-0B72-4B7D-A353-BB6355996A4D}" srcOrd="0" destOrd="0" presId="urn:microsoft.com/office/officeart/2005/8/layout/orgChart1"/>
    <dgm:cxn modelId="{8F1D15EB-6C28-464B-B81A-3A1FDEF8D51E}" type="presParOf" srcId="{B7CDC406-0688-4329-8260-1DC7DB64DA46}" destId="{5CC6CB32-061F-4B0F-BC8F-23C2DEBC9A3B}" srcOrd="1" destOrd="0" presId="urn:microsoft.com/office/officeart/2005/8/layout/orgChart1"/>
    <dgm:cxn modelId="{636D5145-BF3C-4AB2-B1BC-58ABFBC33F8B}" type="presParOf" srcId="{264CC4CF-7560-42A0-B9C6-4A60AA387A58}" destId="{36EAC2A6-6D34-4112-8332-E64137C69F15}" srcOrd="1" destOrd="0" presId="urn:microsoft.com/office/officeart/2005/8/layout/orgChart1"/>
    <dgm:cxn modelId="{8B5A3FA2-B838-4BB2-9898-F4DFB1F8598D}" type="presParOf" srcId="{36EAC2A6-6D34-4112-8332-E64137C69F15}" destId="{45BAE59C-72C9-4743-A1C6-83B337208EC3}" srcOrd="0" destOrd="0" presId="urn:microsoft.com/office/officeart/2005/8/layout/orgChart1"/>
    <dgm:cxn modelId="{ACFCB216-68BF-4CF8-BABD-8BD299B1485B}" type="presParOf" srcId="{36EAC2A6-6D34-4112-8332-E64137C69F15}" destId="{82E4D70A-4E88-4BE3-A485-A90A4FB21A5F}" srcOrd="1" destOrd="0" presId="urn:microsoft.com/office/officeart/2005/8/layout/orgChart1"/>
    <dgm:cxn modelId="{AA057BE4-37DD-483D-8B3F-A7038425B63D}" type="presParOf" srcId="{82E4D70A-4E88-4BE3-A485-A90A4FB21A5F}" destId="{F06C8E45-F94D-48FF-8691-54A4CA538E63}" srcOrd="0" destOrd="0" presId="urn:microsoft.com/office/officeart/2005/8/layout/orgChart1"/>
    <dgm:cxn modelId="{BD012DB1-8EA6-4FF3-BCAB-5629A35BBE65}" type="presParOf" srcId="{F06C8E45-F94D-48FF-8691-54A4CA538E63}" destId="{067C1018-9411-4621-B54B-9F4549A59856}" srcOrd="0" destOrd="0" presId="urn:microsoft.com/office/officeart/2005/8/layout/orgChart1"/>
    <dgm:cxn modelId="{C1C684C6-67F9-444D-8C16-FDD4DB7744BD}" type="presParOf" srcId="{F06C8E45-F94D-48FF-8691-54A4CA538E63}" destId="{1ECC8CC5-1C9F-4596-87ED-C7CB8D7C350F}" srcOrd="1" destOrd="0" presId="urn:microsoft.com/office/officeart/2005/8/layout/orgChart1"/>
    <dgm:cxn modelId="{E143439E-50C9-429D-82C1-232891E5FB52}" type="presParOf" srcId="{82E4D70A-4E88-4BE3-A485-A90A4FB21A5F}" destId="{CB4805AB-963E-48DE-A455-1B5BEEC7833C}" srcOrd="1" destOrd="0" presId="urn:microsoft.com/office/officeart/2005/8/layout/orgChart1"/>
    <dgm:cxn modelId="{AF9601A9-B032-4A9F-9D5F-1A0D589CBFCA}" type="presParOf" srcId="{CB4805AB-963E-48DE-A455-1B5BEEC7833C}" destId="{E88398BE-DA2B-4F65-BFD1-0F667723B709}" srcOrd="0" destOrd="0" presId="urn:microsoft.com/office/officeart/2005/8/layout/orgChart1"/>
    <dgm:cxn modelId="{566DE60D-0D39-4E67-BDCA-D499DD45F608}" type="presParOf" srcId="{CB4805AB-963E-48DE-A455-1B5BEEC7833C}" destId="{8567BB30-9842-4062-9203-AF85315BC4ED}" srcOrd="1" destOrd="0" presId="urn:microsoft.com/office/officeart/2005/8/layout/orgChart1"/>
    <dgm:cxn modelId="{E04A5A4D-A085-4976-90C3-1061E6C1AF10}" type="presParOf" srcId="{8567BB30-9842-4062-9203-AF85315BC4ED}" destId="{B87474C5-0F79-4F4A-8634-9D3CAD791257}" srcOrd="0" destOrd="0" presId="urn:microsoft.com/office/officeart/2005/8/layout/orgChart1"/>
    <dgm:cxn modelId="{8F1EB8C8-3990-4F94-8B0F-7446C54D647A}" type="presParOf" srcId="{B87474C5-0F79-4F4A-8634-9D3CAD791257}" destId="{57D5E8C1-98B6-4E8A-A086-2115F98C35E9}" srcOrd="0" destOrd="0" presId="urn:microsoft.com/office/officeart/2005/8/layout/orgChart1"/>
    <dgm:cxn modelId="{972395D2-A32A-449E-9844-45A3C00D78A2}" type="presParOf" srcId="{B87474C5-0F79-4F4A-8634-9D3CAD791257}" destId="{5E82EFDA-26BA-46F4-890D-12575D3738E5}" srcOrd="1" destOrd="0" presId="urn:microsoft.com/office/officeart/2005/8/layout/orgChart1"/>
    <dgm:cxn modelId="{23EA75C6-B86B-4062-B324-C2F7594C3FD0}" type="presParOf" srcId="{8567BB30-9842-4062-9203-AF85315BC4ED}" destId="{5FEC427B-C924-4F3E-9902-D1897EBE9B8F}" srcOrd="1" destOrd="0" presId="urn:microsoft.com/office/officeart/2005/8/layout/orgChart1"/>
    <dgm:cxn modelId="{7988F70D-A226-467F-954E-74865DAFFE00}" type="presParOf" srcId="{8567BB30-9842-4062-9203-AF85315BC4ED}" destId="{66BE1DD8-2726-4C28-B7F6-9A23EC5BBDCF}" srcOrd="2" destOrd="0" presId="urn:microsoft.com/office/officeart/2005/8/layout/orgChart1"/>
    <dgm:cxn modelId="{21552498-3D57-49B1-AEA7-8732ED18104F}" type="presParOf" srcId="{82E4D70A-4E88-4BE3-A485-A90A4FB21A5F}" destId="{06645C02-4F99-47F9-BF30-46240142404C}" srcOrd="2" destOrd="0" presId="urn:microsoft.com/office/officeart/2005/8/layout/orgChart1"/>
    <dgm:cxn modelId="{A23378D0-BBC0-46ED-B6AE-506AC10C1348}" type="presParOf" srcId="{36EAC2A6-6D34-4112-8332-E64137C69F15}" destId="{EAF3D034-55EF-4481-9D4D-8087757235CE}" srcOrd="2" destOrd="0" presId="urn:microsoft.com/office/officeart/2005/8/layout/orgChart1"/>
    <dgm:cxn modelId="{C29B1E76-7A1A-435F-B684-21DA3A40FEC7}" type="presParOf" srcId="{36EAC2A6-6D34-4112-8332-E64137C69F15}" destId="{25631B30-4F36-4070-B8AA-570AF92234F8}" srcOrd="3" destOrd="0" presId="urn:microsoft.com/office/officeart/2005/8/layout/orgChart1"/>
    <dgm:cxn modelId="{680EA855-8F11-44F3-827F-F0B196DFD993}" type="presParOf" srcId="{25631B30-4F36-4070-B8AA-570AF92234F8}" destId="{07818CB0-2E5B-4B45-B106-DB8BFF3C9E4D}" srcOrd="0" destOrd="0" presId="urn:microsoft.com/office/officeart/2005/8/layout/orgChart1"/>
    <dgm:cxn modelId="{783D4C12-2C32-43C6-B7FF-D982DC3A8862}" type="presParOf" srcId="{07818CB0-2E5B-4B45-B106-DB8BFF3C9E4D}" destId="{77273653-14DA-4CA0-8E12-5427190F3D96}" srcOrd="0" destOrd="0" presId="urn:microsoft.com/office/officeart/2005/8/layout/orgChart1"/>
    <dgm:cxn modelId="{048E501F-7208-4D12-BF27-80CDEF2739E0}" type="presParOf" srcId="{07818CB0-2E5B-4B45-B106-DB8BFF3C9E4D}" destId="{1315E603-5655-4D93-BF11-A6DA21CA3434}" srcOrd="1" destOrd="0" presId="urn:microsoft.com/office/officeart/2005/8/layout/orgChart1"/>
    <dgm:cxn modelId="{91FE19F7-4B47-4F77-80E7-8B52002CDB42}" type="presParOf" srcId="{25631B30-4F36-4070-B8AA-570AF92234F8}" destId="{2CD723CE-7F3F-4D82-AD83-7329B7F2F157}" srcOrd="1" destOrd="0" presId="urn:microsoft.com/office/officeart/2005/8/layout/orgChart1"/>
    <dgm:cxn modelId="{8B6FDBF7-0A60-4012-98DE-5FAEC6E5976B}" type="presParOf" srcId="{2CD723CE-7F3F-4D82-AD83-7329B7F2F157}" destId="{3A7E4393-511E-4F61-9838-1AE929E1B8E3}" srcOrd="0" destOrd="0" presId="urn:microsoft.com/office/officeart/2005/8/layout/orgChart1"/>
    <dgm:cxn modelId="{A31A5972-C6B7-4D48-9A12-F71A98003863}" type="presParOf" srcId="{2CD723CE-7F3F-4D82-AD83-7329B7F2F157}" destId="{16D458D9-DCEB-433C-B9A8-FABAD341ABB0}" srcOrd="1" destOrd="0" presId="urn:microsoft.com/office/officeart/2005/8/layout/orgChart1"/>
    <dgm:cxn modelId="{4617ACE4-2075-477A-8CFF-E0BEE045F0B7}" type="presParOf" srcId="{16D458D9-DCEB-433C-B9A8-FABAD341ABB0}" destId="{DE339E45-9498-4D4F-A746-9126A4E8DB98}" srcOrd="0" destOrd="0" presId="urn:microsoft.com/office/officeart/2005/8/layout/orgChart1"/>
    <dgm:cxn modelId="{18211526-546F-4A3B-BF4C-55E1AE465A9C}" type="presParOf" srcId="{DE339E45-9498-4D4F-A746-9126A4E8DB98}" destId="{E0250E65-74C3-4087-8E35-51FBC1EC9D96}" srcOrd="0" destOrd="0" presId="urn:microsoft.com/office/officeart/2005/8/layout/orgChart1"/>
    <dgm:cxn modelId="{3889D8E5-6101-4CBF-A126-12CB3712154F}" type="presParOf" srcId="{DE339E45-9498-4D4F-A746-9126A4E8DB98}" destId="{9B8E2F6C-1C2A-4DE5-8624-B287137E7AAB}" srcOrd="1" destOrd="0" presId="urn:microsoft.com/office/officeart/2005/8/layout/orgChart1"/>
    <dgm:cxn modelId="{598A4FE7-DBEB-43F2-B584-43D5323162FE}" type="presParOf" srcId="{16D458D9-DCEB-433C-B9A8-FABAD341ABB0}" destId="{D9DEF287-1718-4DFE-BEBF-475CF24CADB0}" srcOrd="1" destOrd="0" presId="urn:microsoft.com/office/officeart/2005/8/layout/orgChart1"/>
    <dgm:cxn modelId="{A752610F-6E35-4AB3-9FCF-8AF24BA40A56}" type="presParOf" srcId="{16D458D9-DCEB-433C-B9A8-FABAD341ABB0}" destId="{06BBC957-2E16-486F-B86A-DA94240B72E5}" srcOrd="2" destOrd="0" presId="urn:microsoft.com/office/officeart/2005/8/layout/orgChart1"/>
    <dgm:cxn modelId="{15C7B910-3049-44FE-BE83-314D2CF8BAD7}" type="presParOf" srcId="{25631B30-4F36-4070-B8AA-570AF92234F8}" destId="{0FC33407-4803-4BC1-B08A-51B2B094B4DF}" srcOrd="2" destOrd="0" presId="urn:microsoft.com/office/officeart/2005/8/layout/orgChart1"/>
    <dgm:cxn modelId="{E5D8B055-2299-46C3-99B8-06ED8AECA0B7}" type="presParOf" srcId="{264CC4CF-7560-42A0-B9C6-4A60AA387A58}" destId="{9A049326-3248-460E-B06B-2BA0223E8049}" srcOrd="2" destOrd="0" presId="urn:microsoft.com/office/officeart/2005/8/layout/orgChart1"/>
    <dgm:cxn modelId="{E858BAAA-40FA-4DBC-89C6-9C1B66FD51FA}" type="presParOf" srcId="{11F68F23-7F75-467C-8FE6-C9DD8EF770D3}" destId="{4695A809-BFB3-45DD-8441-D20E7DA147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B3353E-E2CA-46AF-BB45-3AB191486F1F}" type="doc">
      <dgm:prSet loTypeId="urn:microsoft.com/office/officeart/2005/8/layout/hierarchy2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C0E4663B-F42D-4944-962E-CE7591FA9F54}">
      <dgm:prSet phldrT="[Texto]"/>
      <dgm:spPr/>
      <dgm:t>
        <a:bodyPr/>
        <a:lstStyle/>
        <a:p>
          <a:pPr algn="ctr"/>
          <a:r>
            <a:rPr lang="es-ES" dirty="0" smtClean="0"/>
            <a:t>CONTROLADOR</a:t>
          </a:r>
          <a:endParaRPr lang="es-ES" dirty="0"/>
        </a:p>
      </dgm:t>
    </dgm:pt>
    <dgm:pt modelId="{D127654A-1BD2-44F3-82FE-20AF7B03D044}" type="parTrans" cxnId="{5AA7415F-18C8-4A59-97B9-8228203914D7}">
      <dgm:prSet/>
      <dgm:spPr/>
      <dgm:t>
        <a:bodyPr/>
        <a:lstStyle/>
        <a:p>
          <a:pPr algn="ctr"/>
          <a:endParaRPr lang="es-ES"/>
        </a:p>
      </dgm:t>
    </dgm:pt>
    <dgm:pt modelId="{4458DFEA-45D9-453F-8B6F-0FD97E793306}" type="sibTrans" cxnId="{5AA7415F-18C8-4A59-97B9-8228203914D7}">
      <dgm:prSet/>
      <dgm:spPr/>
      <dgm:t>
        <a:bodyPr/>
        <a:lstStyle/>
        <a:p>
          <a:pPr algn="ctr"/>
          <a:endParaRPr lang="es-ES"/>
        </a:p>
      </dgm:t>
    </dgm:pt>
    <dgm:pt modelId="{BB238421-FE46-4B42-AD0E-52DBBAFC5490}">
      <dgm:prSet phldrT="[Texto]"/>
      <dgm:spPr/>
      <dgm:t>
        <a:bodyPr/>
        <a:lstStyle/>
        <a:p>
          <a:pPr algn="ctr"/>
          <a:r>
            <a:rPr lang="es-ES" dirty="0"/>
            <a:t>SERVICIO</a:t>
          </a:r>
        </a:p>
      </dgm:t>
    </dgm:pt>
    <dgm:pt modelId="{7E515CB7-DDB0-4832-8373-D79B583C9EF1}" type="parTrans" cxnId="{F4B5F826-17FE-4749-8CF8-DE2738E0725E}">
      <dgm:prSet/>
      <dgm:spPr/>
      <dgm:t>
        <a:bodyPr/>
        <a:lstStyle/>
        <a:p>
          <a:pPr algn="ctr"/>
          <a:endParaRPr lang="es-ES"/>
        </a:p>
      </dgm:t>
    </dgm:pt>
    <dgm:pt modelId="{452CB446-FA51-4422-95FC-171715D57EF6}" type="sibTrans" cxnId="{F4B5F826-17FE-4749-8CF8-DE2738E0725E}">
      <dgm:prSet/>
      <dgm:spPr/>
      <dgm:t>
        <a:bodyPr/>
        <a:lstStyle/>
        <a:p>
          <a:pPr algn="ctr"/>
          <a:endParaRPr lang="es-ES"/>
        </a:p>
      </dgm:t>
    </dgm:pt>
    <dgm:pt modelId="{603504F7-4367-4539-BDE6-8463D091477F}">
      <dgm:prSet phldrT="[Texto]"/>
      <dgm:spPr/>
      <dgm:t>
        <a:bodyPr/>
        <a:lstStyle/>
        <a:p>
          <a:pPr algn="ctr"/>
          <a:r>
            <a:rPr lang="es-ES" dirty="0"/>
            <a:t>DAO</a:t>
          </a:r>
        </a:p>
      </dgm:t>
    </dgm:pt>
    <dgm:pt modelId="{FF45949B-F2B6-48B8-A138-77EE2C86D1FD}" type="parTrans" cxnId="{B5EDA24A-11D1-4E66-BFFA-E66F6978AF7B}">
      <dgm:prSet/>
      <dgm:spPr/>
      <dgm:t>
        <a:bodyPr/>
        <a:lstStyle/>
        <a:p>
          <a:pPr algn="ctr"/>
          <a:endParaRPr lang="es-ES"/>
        </a:p>
      </dgm:t>
    </dgm:pt>
    <dgm:pt modelId="{97A652AE-1396-4C52-B080-A892589A46EC}" type="sibTrans" cxnId="{B5EDA24A-11D1-4E66-BFFA-E66F6978AF7B}">
      <dgm:prSet/>
      <dgm:spPr/>
      <dgm:t>
        <a:bodyPr/>
        <a:lstStyle/>
        <a:p>
          <a:pPr algn="ctr"/>
          <a:endParaRPr lang="es-ES"/>
        </a:p>
      </dgm:t>
    </dgm:pt>
    <dgm:pt modelId="{4180E3AC-F0FE-4CB6-8881-4F0A1241F20C}">
      <dgm:prSet phldrT="[Texto]"/>
      <dgm:spPr/>
      <dgm:t>
        <a:bodyPr/>
        <a:lstStyle/>
        <a:p>
          <a:pPr algn="ctr"/>
          <a:r>
            <a:rPr lang="es-ES" dirty="0"/>
            <a:t>BASE DE DATOS</a:t>
          </a:r>
        </a:p>
      </dgm:t>
    </dgm:pt>
    <dgm:pt modelId="{2E6B2161-15D1-4235-9E95-485712C39472}" type="parTrans" cxnId="{63CA9864-8032-4E10-8BBF-F6B63575DE15}">
      <dgm:prSet/>
      <dgm:spPr/>
      <dgm:t>
        <a:bodyPr/>
        <a:lstStyle/>
        <a:p>
          <a:pPr algn="ctr"/>
          <a:endParaRPr lang="es-ES"/>
        </a:p>
      </dgm:t>
    </dgm:pt>
    <dgm:pt modelId="{DF01E9F9-B92F-47CA-B70B-0F5AF041319C}" type="sibTrans" cxnId="{63CA9864-8032-4E10-8BBF-F6B63575DE15}">
      <dgm:prSet/>
      <dgm:spPr/>
      <dgm:t>
        <a:bodyPr/>
        <a:lstStyle/>
        <a:p>
          <a:pPr algn="ctr"/>
          <a:endParaRPr lang="es-ES"/>
        </a:p>
      </dgm:t>
    </dgm:pt>
    <dgm:pt modelId="{A8FFB56C-59A0-4DEA-BAD4-8FD926553C10}" type="pres">
      <dgm:prSet presAssocID="{A9B3353E-E2CA-46AF-BB45-3AB191486F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2202D1B-A695-45C0-B35A-36BDD2047A8E}" type="pres">
      <dgm:prSet presAssocID="{C0E4663B-F42D-4944-962E-CE7591FA9F54}" presName="root1" presStyleCnt="0"/>
      <dgm:spPr/>
    </dgm:pt>
    <dgm:pt modelId="{619DAC54-28E0-4F77-9D67-934D89545788}" type="pres">
      <dgm:prSet presAssocID="{C0E4663B-F42D-4944-962E-CE7591FA9F5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38EFAD5-D4F7-49CD-A578-DAAA752360B5}" type="pres">
      <dgm:prSet presAssocID="{C0E4663B-F42D-4944-962E-CE7591FA9F54}" presName="level2hierChild" presStyleCnt="0"/>
      <dgm:spPr/>
    </dgm:pt>
    <dgm:pt modelId="{E33D4C5D-207A-439E-9EDE-CFE016B28D51}" type="pres">
      <dgm:prSet presAssocID="{7E515CB7-DDB0-4832-8373-D79B583C9EF1}" presName="conn2-1" presStyleLbl="parChTrans1D2" presStyleIdx="0" presStyleCnt="1"/>
      <dgm:spPr/>
      <dgm:t>
        <a:bodyPr/>
        <a:lstStyle/>
        <a:p>
          <a:endParaRPr lang="es-ES"/>
        </a:p>
      </dgm:t>
    </dgm:pt>
    <dgm:pt modelId="{D83F5FB4-55EE-4DB8-B61D-3012399C34E6}" type="pres">
      <dgm:prSet presAssocID="{7E515CB7-DDB0-4832-8373-D79B583C9EF1}" presName="connTx" presStyleLbl="parChTrans1D2" presStyleIdx="0" presStyleCnt="1"/>
      <dgm:spPr/>
      <dgm:t>
        <a:bodyPr/>
        <a:lstStyle/>
        <a:p>
          <a:endParaRPr lang="es-ES"/>
        </a:p>
      </dgm:t>
    </dgm:pt>
    <dgm:pt modelId="{D7DCEC2B-F730-4A81-94FB-B6B05F1444FA}" type="pres">
      <dgm:prSet presAssocID="{BB238421-FE46-4B42-AD0E-52DBBAFC5490}" presName="root2" presStyleCnt="0"/>
      <dgm:spPr/>
    </dgm:pt>
    <dgm:pt modelId="{7A65F8EB-0C33-41DD-A5F2-DBC6A12CB73D}" type="pres">
      <dgm:prSet presAssocID="{BB238421-FE46-4B42-AD0E-52DBBAFC5490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016ABE83-96A6-4906-8903-9E8EAC9FA1EE}" type="pres">
      <dgm:prSet presAssocID="{BB238421-FE46-4B42-AD0E-52DBBAFC5490}" presName="level3hierChild" presStyleCnt="0"/>
      <dgm:spPr/>
    </dgm:pt>
    <dgm:pt modelId="{E7105EFF-E50A-4939-B706-857EE1E46473}" type="pres">
      <dgm:prSet presAssocID="{FF45949B-F2B6-48B8-A138-77EE2C86D1FD}" presName="conn2-1" presStyleLbl="parChTrans1D3" presStyleIdx="0" presStyleCnt="1"/>
      <dgm:spPr/>
      <dgm:t>
        <a:bodyPr/>
        <a:lstStyle/>
        <a:p>
          <a:endParaRPr lang="es-ES"/>
        </a:p>
      </dgm:t>
    </dgm:pt>
    <dgm:pt modelId="{F2409C40-00CB-4863-81EF-6D88040CA873}" type="pres">
      <dgm:prSet presAssocID="{FF45949B-F2B6-48B8-A138-77EE2C86D1FD}" presName="connTx" presStyleLbl="parChTrans1D3" presStyleIdx="0" presStyleCnt="1"/>
      <dgm:spPr/>
      <dgm:t>
        <a:bodyPr/>
        <a:lstStyle/>
        <a:p>
          <a:endParaRPr lang="es-ES"/>
        </a:p>
      </dgm:t>
    </dgm:pt>
    <dgm:pt modelId="{F83B2A0D-718D-4FD3-B74C-42EEF69C4FD2}" type="pres">
      <dgm:prSet presAssocID="{603504F7-4367-4539-BDE6-8463D091477F}" presName="root2" presStyleCnt="0"/>
      <dgm:spPr/>
    </dgm:pt>
    <dgm:pt modelId="{C38B090F-E10B-4F98-995A-809BFBC2F2D8}" type="pres">
      <dgm:prSet presAssocID="{603504F7-4367-4539-BDE6-8463D091477F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AD27F3A-B9DF-453B-B13A-A2F544C53ACE}" type="pres">
      <dgm:prSet presAssocID="{603504F7-4367-4539-BDE6-8463D091477F}" presName="level3hierChild" presStyleCnt="0"/>
      <dgm:spPr/>
    </dgm:pt>
    <dgm:pt modelId="{DDF0885E-A668-4333-810E-6C76A5A56ED8}" type="pres">
      <dgm:prSet presAssocID="{2E6B2161-15D1-4235-9E95-485712C39472}" presName="conn2-1" presStyleLbl="parChTrans1D4" presStyleIdx="0" presStyleCnt="1"/>
      <dgm:spPr/>
      <dgm:t>
        <a:bodyPr/>
        <a:lstStyle/>
        <a:p>
          <a:endParaRPr lang="es-ES"/>
        </a:p>
      </dgm:t>
    </dgm:pt>
    <dgm:pt modelId="{D7C51B29-681D-44D5-A81B-DC86DC96FBBC}" type="pres">
      <dgm:prSet presAssocID="{2E6B2161-15D1-4235-9E95-485712C39472}" presName="connTx" presStyleLbl="parChTrans1D4" presStyleIdx="0" presStyleCnt="1"/>
      <dgm:spPr/>
      <dgm:t>
        <a:bodyPr/>
        <a:lstStyle/>
        <a:p>
          <a:endParaRPr lang="es-ES"/>
        </a:p>
      </dgm:t>
    </dgm:pt>
    <dgm:pt modelId="{622BBA70-29EA-412C-9299-E46CEDC41A3B}" type="pres">
      <dgm:prSet presAssocID="{4180E3AC-F0FE-4CB6-8881-4F0A1241F20C}" presName="root2" presStyleCnt="0"/>
      <dgm:spPr/>
    </dgm:pt>
    <dgm:pt modelId="{E87DF480-9E58-485E-9183-09739C02CA36}" type="pres">
      <dgm:prSet presAssocID="{4180E3AC-F0FE-4CB6-8881-4F0A1241F20C}" presName="LevelTwoTextNode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0F59CF-A441-43F3-A213-8AA1E31BD477}" type="pres">
      <dgm:prSet presAssocID="{4180E3AC-F0FE-4CB6-8881-4F0A1241F20C}" presName="level3hierChild" presStyleCnt="0"/>
      <dgm:spPr/>
    </dgm:pt>
  </dgm:ptLst>
  <dgm:cxnLst>
    <dgm:cxn modelId="{B5EDA24A-11D1-4E66-BFFA-E66F6978AF7B}" srcId="{BB238421-FE46-4B42-AD0E-52DBBAFC5490}" destId="{603504F7-4367-4539-BDE6-8463D091477F}" srcOrd="0" destOrd="0" parTransId="{FF45949B-F2B6-48B8-A138-77EE2C86D1FD}" sibTransId="{97A652AE-1396-4C52-B080-A892589A46EC}"/>
    <dgm:cxn modelId="{FDA5E29A-35BD-410F-AC03-2FA99FD1001B}" type="presOf" srcId="{A9B3353E-E2CA-46AF-BB45-3AB191486F1F}" destId="{A8FFB56C-59A0-4DEA-BAD4-8FD926553C10}" srcOrd="0" destOrd="0" presId="urn:microsoft.com/office/officeart/2005/8/layout/hierarchy2"/>
    <dgm:cxn modelId="{8DFEF7D9-3FB0-496F-98A8-19724DBD7C4D}" type="presOf" srcId="{C0E4663B-F42D-4944-962E-CE7591FA9F54}" destId="{619DAC54-28E0-4F77-9D67-934D89545788}" srcOrd="0" destOrd="0" presId="urn:microsoft.com/office/officeart/2005/8/layout/hierarchy2"/>
    <dgm:cxn modelId="{F4B5F826-17FE-4749-8CF8-DE2738E0725E}" srcId="{C0E4663B-F42D-4944-962E-CE7591FA9F54}" destId="{BB238421-FE46-4B42-AD0E-52DBBAFC5490}" srcOrd="0" destOrd="0" parTransId="{7E515CB7-DDB0-4832-8373-D79B583C9EF1}" sibTransId="{452CB446-FA51-4422-95FC-171715D57EF6}"/>
    <dgm:cxn modelId="{95891FDD-5881-410B-98B2-A6CDDC91CF85}" type="presOf" srcId="{7E515CB7-DDB0-4832-8373-D79B583C9EF1}" destId="{E33D4C5D-207A-439E-9EDE-CFE016B28D51}" srcOrd="0" destOrd="0" presId="urn:microsoft.com/office/officeart/2005/8/layout/hierarchy2"/>
    <dgm:cxn modelId="{FD385E29-719A-4767-A166-B1485A43094F}" type="presOf" srcId="{4180E3AC-F0FE-4CB6-8881-4F0A1241F20C}" destId="{E87DF480-9E58-485E-9183-09739C02CA36}" srcOrd="0" destOrd="0" presId="urn:microsoft.com/office/officeart/2005/8/layout/hierarchy2"/>
    <dgm:cxn modelId="{32519CD2-AFBE-4997-9229-7E2C7A784054}" type="presOf" srcId="{BB238421-FE46-4B42-AD0E-52DBBAFC5490}" destId="{7A65F8EB-0C33-41DD-A5F2-DBC6A12CB73D}" srcOrd="0" destOrd="0" presId="urn:microsoft.com/office/officeart/2005/8/layout/hierarchy2"/>
    <dgm:cxn modelId="{E1EA753A-81A7-4FB2-88B8-3B22DF9F4360}" type="presOf" srcId="{7E515CB7-DDB0-4832-8373-D79B583C9EF1}" destId="{D83F5FB4-55EE-4DB8-B61D-3012399C34E6}" srcOrd="1" destOrd="0" presId="urn:microsoft.com/office/officeart/2005/8/layout/hierarchy2"/>
    <dgm:cxn modelId="{AEA483E7-A513-4FCA-B808-C1EBD2BA2018}" type="presOf" srcId="{2E6B2161-15D1-4235-9E95-485712C39472}" destId="{DDF0885E-A668-4333-810E-6C76A5A56ED8}" srcOrd="0" destOrd="0" presId="urn:microsoft.com/office/officeart/2005/8/layout/hierarchy2"/>
    <dgm:cxn modelId="{5AA7415F-18C8-4A59-97B9-8228203914D7}" srcId="{A9B3353E-E2CA-46AF-BB45-3AB191486F1F}" destId="{C0E4663B-F42D-4944-962E-CE7591FA9F54}" srcOrd="0" destOrd="0" parTransId="{D127654A-1BD2-44F3-82FE-20AF7B03D044}" sibTransId="{4458DFEA-45D9-453F-8B6F-0FD97E793306}"/>
    <dgm:cxn modelId="{A734E9F4-99B2-4BFA-8BB2-0E8567275CEF}" type="presOf" srcId="{FF45949B-F2B6-48B8-A138-77EE2C86D1FD}" destId="{E7105EFF-E50A-4939-B706-857EE1E46473}" srcOrd="0" destOrd="0" presId="urn:microsoft.com/office/officeart/2005/8/layout/hierarchy2"/>
    <dgm:cxn modelId="{FE778D7C-E906-4F6A-83A2-BBB3499A3939}" type="presOf" srcId="{603504F7-4367-4539-BDE6-8463D091477F}" destId="{C38B090F-E10B-4F98-995A-809BFBC2F2D8}" srcOrd="0" destOrd="0" presId="urn:microsoft.com/office/officeart/2005/8/layout/hierarchy2"/>
    <dgm:cxn modelId="{63CA9864-8032-4E10-8BBF-F6B63575DE15}" srcId="{603504F7-4367-4539-BDE6-8463D091477F}" destId="{4180E3AC-F0FE-4CB6-8881-4F0A1241F20C}" srcOrd="0" destOrd="0" parTransId="{2E6B2161-15D1-4235-9E95-485712C39472}" sibTransId="{DF01E9F9-B92F-47CA-B70B-0F5AF041319C}"/>
    <dgm:cxn modelId="{0FBFC43A-8EA9-403E-8839-A767D7442463}" type="presOf" srcId="{FF45949B-F2B6-48B8-A138-77EE2C86D1FD}" destId="{F2409C40-00CB-4863-81EF-6D88040CA873}" srcOrd="1" destOrd="0" presId="urn:microsoft.com/office/officeart/2005/8/layout/hierarchy2"/>
    <dgm:cxn modelId="{9F9D1AE6-457D-40D4-A93D-5AEE1CBFFFD5}" type="presOf" srcId="{2E6B2161-15D1-4235-9E95-485712C39472}" destId="{D7C51B29-681D-44D5-A81B-DC86DC96FBBC}" srcOrd="1" destOrd="0" presId="urn:microsoft.com/office/officeart/2005/8/layout/hierarchy2"/>
    <dgm:cxn modelId="{F82AF97E-EA06-4657-A2FD-49E1DDE212B4}" type="presParOf" srcId="{A8FFB56C-59A0-4DEA-BAD4-8FD926553C10}" destId="{B2202D1B-A695-45C0-B35A-36BDD2047A8E}" srcOrd="0" destOrd="0" presId="urn:microsoft.com/office/officeart/2005/8/layout/hierarchy2"/>
    <dgm:cxn modelId="{4D1D486E-7455-49B1-A044-1A1943E96EEB}" type="presParOf" srcId="{B2202D1B-A695-45C0-B35A-36BDD2047A8E}" destId="{619DAC54-28E0-4F77-9D67-934D89545788}" srcOrd="0" destOrd="0" presId="urn:microsoft.com/office/officeart/2005/8/layout/hierarchy2"/>
    <dgm:cxn modelId="{62E4E2EA-6E6B-4FAE-98BD-D9FFEA79E8F0}" type="presParOf" srcId="{B2202D1B-A695-45C0-B35A-36BDD2047A8E}" destId="{A38EFAD5-D4F7-49CD-A578-DAAA752360B5}" srcOrd="1" destOrd="0" presId="urn:microsoft.com/office/officeart/2005/8/layout/hierarchy2"/>
    <dgm:cxn modelId="{B16F39B4-1B88-4E31-A108-1A91859F5017}" type="presParOf" srcId="{A38EFAD5-D4F7-49CD-A578-DAAA752360B5}" destId="{E33D4C5D-207A-439E-9EDE-CFE016B28D51}" srcOrd="0" destOrd="0" presId="urn:microsoft.com/office/officeart/2005/8/layout/hierarchy2"/>
    <dgm:cxn modelId="{742DDBCE-1A81-4D6C-BF41-18EB53E9098F}" type="presParOf" srcId="{E33D4C5D-207A-439E-9EDE-CFE016B28D51}" destId="{D83F5FB4-55EE-4DB8-B61D-3012399C34E6}" srcOrd="0" destOrd="0" presId="urn:microsoft.com/office/officeart/2005/8/layout/hierarchy2"/>
    <dgm:cxn modelId="{5C23CDE5-E782-43A3-92A6-E1DDB9DA958A}" type="presParOf" srcId="{A38EFAD5-D4F7-49CD-A578-DAAA752360B5}" destId="{D7DCEC2B-F730-4A81-94FB-B6B05F1444FA}" srcOrd="1" destOrd="0" presId="urn:microsoft.com/office/officeart/2005/8/layout/hierarchy2"/>
    <dgm:cxn modelId="{E22C7611-C706-4703-9E6E-5352481A98AD}" type="presParOf" srcId="{D7DCEC2B-F730-4A81-94FB-B6B05F1444FA}" destId="{7A65F8EB-0C33-41DD-A5F2-DBC6A12CB73D}" srcOrd="0" destOrd="0" presId="urn:microsoft.com/office/officeart/2005/8/layout/hierarchy2"/>
    <dgm:cxn modelId="{288F9C75-7B37-46D4-8EF3-93D1B161C795}" type="presParOf" srcId="{D7DCEC2B-F730-4A81-94FB-B6B05F1444FA}" destId="{016ABE83-96A6-4906-8903-9E8EAC9FA1EE}" srcOrd="1" destOrd="0" presId="urn:microsoft.com/office/officeart/2005/8/layout/hierarchy2"/>
    <dgm:cxn modelId="{8F8A4A53-97F4-4A9A-BB92-AA9A4FEB7764}" type="presParOf" srcId="{016ABE83-96A6-4906-8903-9E8EAC9FA1EE}" destId="{E7105EFF-E50A-4939-B706-857EE1E46473}" srcOrd="0" destOrd="0" presId="urn:microsoft.com/office/officeart/2005/8/layout/hierarchy2"/>
    <dgm:cxn modelId="{7A7370FD-83C1-4F57-B148-68B8213451F5}" type="presParOf" srcId="{E7105EFF-E50A-4939-B706-857EE1E46473}" destId="{F2409C40-00CB-4863-81EF-6D88040CA873}" srcOrd="0" destOrd="0" presId="urn:microsoft.com/office/officeart/2005/8/layout/hierarchy2"/>
    <dgm:cxn modelId="{C29E523C-9DFB-496F-80EA-F225D9F21019}" type="presParOf" srcId="{016ABE83-96A6-4906-8903-9E8EAC9FA1EE}" destId="{F83B2A0D-718D-4FD3-B74C-42EEF69C4FD2}" srcOrd="1" destOrd="0" presId="urn:microsoft.com/office/officeart/2005/8/layout/hierarchy2"/>
    <dgm:cxn modelId="{1682C4CF-6D71-4FB7-BB99-7FD25A6C039A}" type="presParOf" srcId="{F83B2A0D-718D-4FD3-B74C-42EEF69C4FD2}" destId="{C38B090F-E10B-4F98-995A-809BFBC2F2D8}" srcOrd="0" destOrd="0" presId="urn:microsoft.com/office/officeart/2005/8/layout/hierarchy2"/>
    <dgm:cxn modelId="{03E669B5-2F0A-4FC8-B9A9-F420C8CBBFD5}" type="presParOf" srcId="{F83B2A0D-718D-4FD3-B74C-42EEF69C4FD2}" destId="{8AD27F3A-B9DF-453B-B13A-A2F544C53ACE}" srcOrd="1" destOrd="0" presId="urn:microsoft.com/office/officeart/2005/8/layout/hierarchy2"/>
    <dgm:cxn modelId="{B63EED41-C4BB-449E-94A5-6EBED5351458}" type="presParOf" srcId="{8AD27F3A-B9DF-453B-B13A-A2F544C53ACE}" destId="{DDF0885E-A668-4333-810E-6C76A5A56ED8}" srcOrd="0" destOrd="0" presId="urn:microsoft.com/office/officeart/2005/8/layout/hierarchy2"/>
    <dgm:cxn modelId="{508CE61C-870F-4000-9226-D974A9768B81}" type="presParOf" srcId="{DDF0885E-A668-4333-810E-6C76A5A56ED8}" destId="{D7C51B29-681D-44D5-A81B-DC86DC96FBBC}" srcOrd="0" destOrd="0" presId="urn:microsoft.com/office/officeart/2005/8/layout/hierarchy2"/>
    <dgm:cxn modelId="{01AFB9C3-A369-4A85-B82A-BD05E7EB057C}" type="presParOf" srcId="{8AD27F3A-B9DF-453B-B13A-A2F544C53ACE}" destId="{622BBA70-29EA-412C-9299-E46CEDC41A3B}" srcOrd="1" destOrd="0" presId="urn:microsoft.com/office/officeart/2005/8/layout/hierarchy2"/>
    <dgm:cxn modelId="{A2A0FE78-D8A1-408A-AC31-7181C56E158B}" type="presParOf" srcId="{622BBA70-29EA-412C-9299-E46CEDC41A3B}" destId="{E87DF480-9E58-485E-9183-09739C02CA36}" srcOrd="0" destOrd="0" presId="urn:microsoft.com/office/officeart/2005/8/layout/hierarchy2"/>
    <dgm:cxn modelId="{C2A8F2DF-9BC6-48FD-A449-FF76F0C8A41E}" type="presParOf" srcId="{622BBA70-29EA-412C-9299-E46CEDC41A3B}" destId="{560F59CF-A441-43F3-A213-8AA1E31BD47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B3353E-E2CA-46AF-BB45-3AB191486F1F}" type="doc">
      <dgm:prSet loTypeId="urn:microsoft.com/office/officeart/2005/8/layout/hierarchy2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C0E4663B-F42D-4944-962E-CE7591FA9F54}">
      <dgm:prSet phldrT="[Texto]"/>
      <dgm:spPr/>
      <dgm:t>
        <a:bodyPr/>
        <a:lstStyle/>
        <a:p>
          <a:pPr algn="ctr"/>
          <a:r>
            <a:rPr lang="es-ES" dirty="0"/>
            <a:t>INTERFAZ</a:t>
          </a:r>
        </a:p>
      </dgm:t>
    </dgm:pt>
    <dgm:pt modelId="{D127654A-1BD2-44F3-82FE-20AF7B03D044}" type="parTrans" cxnId="{5AA7415F-18C8-4A59-97B9-8228203914D7}">
      <dgm:prSet/>
      <dgm:spPr/>
      <dgm:t>
        <a:bodyPr/>
        <a:lstStyle/>
        <a:p>
          <a:pPr algn="ctr"/>
          <a:endParaRPr lang="es-ES"/>
        </a:p>
      </dgm:t>
    </dgm:pt>
    <dgm:pt modelId="{4458DFEA-45D9-453F-8B6F-0FD97E793306}" type="sibTrans" cxnId="{5AA7415F-18C8-4A59-97B9-8228203914D7}">
      <dgm:prSet/>
      <dgm:spPr/>
      <dgm:t>
        <a:bodyPr/>
        <a:lstStyle/>
        <a:p>
          <a:pPr algn="ctr"/>
          <a:endParaRPr lang="es-ES"/>
        </a:p>
      </dgm:t>
    </dgm:pt>
    <dgm:pt modelId="{BB238421-FE46-4B42-AD0E-52DBBAFC5490}">
      <dgm:prSet phldrT="[Texto]"/>
      <dgm:spPr/>
      <dgm:t>
        <a:bodyPr/>
        <a:lstStyle/>
        <a:p>
          <a:pPr algn="ctr"/>
          <a:r>
            <a:rPr lang="es-ES" dirty="0"/>
            <a:t>IMPLEMENTACIÓN GENÉRICA</a:t>
          </a:r>
        </a:p>
      </dgm:t>
    </dgm:pt>
    <dgm:pt modelId="{7E515CB7-DDB0-4832-8373-D79B583C9EF1}" type="parTrans" cxnId="{F4B5F826-17FE-4749-8CF8-DE2738E0725E}">
      <dgm:prSet/>
      <dgm:spPr/>
      <dgm:t>
        <a:bodyPr/>
        <a:lstStyle/>
        <a:p>
          <a:pPr algn="ctr"/>
          <a:endParaRPr lang="es-ES"/>
        </a:p>
      </dgm:t>
    </dgm:pt>
    <dgm:pt modelId="{452CB446-FA51-4422-95FC-171715D57EF6}" type="sibTrans" cxnId="{F4B5F826-17FE-4749-8CF8-DE2738E0725E}">
      <dgm:prSet/>
      <dgm:spPr/>
      <dgm:t>
        <a:bodyPr/>
        <a:lstStyle/>
        <a:p>
          <a:pPr algn="ctr"/>
          <a:endParaRPr lang="es-ES"/>
        </a:p>
      </dgm:t>
    </dgm:pt>
    <dgm:pt modelId="{603504F7-4367-4539-BDE6-8463D091477F}">
      <dgm:prSet phldrT="[Texto]"/>
      <dgm:spPr/>
      <dgm:t>
        <a:bodyPr/>
        <a:lstStyle/>
        <a:p>
          <a:pPr algn="ctr"/>
          <a:r>
            <a:rPr lang="es-ES" dirty="0"/>
            <a:t>IMPLEMENTACIÓN </a:t>
          </a:r>
          <a:r>
            <a:rPr lang="es-ES" dirty="0" smtClean="0"/>
            <a:t>ESPECIFICA 0</a:t>
          </a:r>
          <a:endParaRPr lang="es-ES" dirty="0"/>
        </a:p>
      </dgm:t>
    </dgm:pt>
    <dgm:pt modelId="{FF45949B-F2B6-48B8-A138-77EE2C86D1FD}" type="parTrans" cxnId="{B5EDA24A-11D1-4E66-BFFA-E66F6978AF7B}">
      <dgm:prSet/>
      <dgm:spPr/>
      <dgm:t>
        <a:bodyPr/>
        <a:lstStyle/>
        <a:p>
          <a:pPr algn="ctr"/>
          <a:endParaRPr lang="es-ES"/>
        </a:p>
      </dgm:t>
    </dgm:pt>
    <dgm:pt modelId="{97A652AE-1396-4C52-B080-A892589A46EC}" type="sibTrans" cxnId="{B5EDA24A-11D1-4E66-BFFA-E66F6978AF7B}">
      <dgm:prSet/>
      <dgm:spPr/>
      <dgm:t>
        <a:bodyPr/>
        <a:lstStyle/>
        <a:p>
          <a:pPr algn="ctr"/>
          <a:endParaRPr lang="es-ES"/>
        </a:p>
      </dgm:t>
    </dgm:pt>
    <dgm:pt modelId="{47C86F73-9B9E-4104-8645-846383AC7D61}">
      <dgm:prSet phldrT="[Texto]"/>
      <dgm:spPr/>
      <dgm:t>
        <a:bodyPr/>
        <a:lstStyle/>
        <a:p>
          <a:pPr algn="ctr"/>
          <a:r>
            <a:rPr lang="es-ES" dirty="0" smtClean="0"/>
            <a:t>IMPLEMENTACIÓN ESPECIFICA 1</a:t>
          </a:r>
          <a:endParaRPr lang="es-ES" dirty="0"/>
        </a:p>
      </dgm:t>
    </dgm:pt>
    <dgm:pt modelId="{4C5F8E4B-1443-4074-BD45-9847194ABF78}" type="parTrans" cxnId="{E59492DA-A64B-4850-A704-1FD1FE53B860}">
      <dgm:prSet/>
      <dgm:spPr/>
      <dgm:t>
        <a:bodyPr/>
        <a:lstStyle/>
        <a:p>
          <a:endParaRPr lang="es-ES"/>
        </a:p>
      </dgm:t>
    </dgm:pt>
    <dgm:pt modelId="{F8F82D8E-3F79-4A3A-8009-DC521BC8AEFE}" type="sibTrans" cxnId="{E59492DA-A64B-4850-A704-1FD1FE53B860}">
      <dgm:prSet/>
      <dgm:spPr/>
      <dgm:t>
        <a:bodyPr/>
        <a:lstStyle/>
        <a:p>
          <a:endParaRPr lang="es-ES"/>
        </a:p>
      </dgm:t>
    </dgm:pt>
    <dgm:pt modelId="{340D944D-DCFD-4CAF-B976-852D9B0218A1}">
      <dgm:prSet phldrT="[Texto]"/>
      <dgm:spPr/>
      <dgm:t>
        <a:bodyPr/>
        <a:lstStyle/>
        <a:p>
          <a:pPr algn="ctr"/>
          <a:r>
            <a:rPr lang="es-ES" dirty="0" smtClean="0"/>
            <a:t>IMPLEMENTACIÓN ESPECIFICA 2</a:t>
          </a:r>
          <a:endParaRPr lang="es-ES" dirty="0"/>
        </a:p>
      </dgm:t>
    </dgm:pt>
    <dgm:pt modelId="{A8FCA70C-5855-43BF-81A0-34C29B4F0368}" type="parTrans" cxnId="{E3D4FFC2-A813-43EC-A854-AA9692341BF9}">
      <dgm:prSet/>
      <dgm:spPr/>
      <dgm:t>
        <a:bodyPr/>
        <a:lstStyle/>
        <a:p>
          <a:endParaRPr lang="es-ES"/>
        </a:p>
      </dgm:t>
    </dgm:pt>
    <dgm:pt modelId="{01BD6BC6-1C78-4481-BD6D-4C584817B597}" type="sibTrans" cxnId="{E3D4FFC2-A813-43EC-A854-AA9692341BF9}">
      <dgm:prSet/>
      <dgm:spPr/>
      <dgm:t>
        <a:bodyPr/>
        <a:lstStyle/>
        <a:p>
          <a:endParaRPr lang="es-ES"/>
        </a:p>
      </dgm:t>
    </dgm:pt>
    <dgm:pt modelId="{935C6EAC-59AD-4621-9BAC-EBB18AAF0D06}" type="pres">
      <dgm:prSet presAssocID="{A9B3353E-E2CA-46AF-BB45-3AB191486F1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CB1F56E-1727-430B-BDB2-CCD51E701504}" type="pres">
      <dgm:prSet presAssocID="{C0E4663B-F42D-4944-962E-CE7591FA9F54}" presName="root1" presStyleCnt="0"/>
      <dgm:spPr/>
      <dgm:t>
        <a:bodyPr/>
        <a:lstStyle/>
        <a:p>
          <a:endParaRPr lang="es-ES"/>
        </a:p>
      </dgm:t>
    </dgm:pt>
    <dgm:pt modelId="{E3590086-7AA8-4D96-BBBB-DB08627B3ED7}" type="pres">
      <dgm:prSet presAssocID="{C0E4663B-F42D-4944-962E-CE7591FA9F5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EE69041-DA3D-4502-9CD9-2F30C9BECC6B}" type="pres">
      <dgm:prSet presAssocID="{C0E4663B-F42D-4944-962E-CE7591FA9F54}" presName="level2hierChild" presStyleCnt="0"/>
      <dgm:spPr/>
      <dgm:t>
        <a:bodyPr/>
        <a:lstStyle/>
        <a:p>
          <a:endParaRPr lang="es-ES"/>
        </a:p>
      </dgm:t>
    </dgm:pt>
    <dgm:pt modelId="{8A84A41C-A0B2-48AE-A990-8DE7A2613EE7}" type="pres">
      <dgm:prSet presAssocID="{7E515CB7-DDB0-4832-8373-D79B583C9EF1}" presName="conn2-1" presStyleLbl="parChTrans1D2" presStyleIdx="0" presStyleCnt="1"/>
      <dgm:spPr/>
      <dgm:t>
        <a:bodyPr/>
        <a:lstStyle/>
        <a:p>
          <a:endParaRPr lang="es-ES"/>
        </a:p>
      </dgm:t>
    </dgm:pt>
    <dgm:pt modelId="{35173C82-408D-45D9-BE8B-C310FA4681AD}" type="pres">
      <dgm:prSet presAssocID="{7E515CB7-DDB0-4832-8373-D79B583C9EF1}" presName="connTx" presStyleLbl="parChTrans1D2" presStyleIdx="0" presStyleCnt="1"/>
      <dgm:spPr/>
      <dgm:t>
        <a:bodyPr/>
        <a:lstStyle/>
        <a:p>
          <a:endParaRPr lang="es-ES"/>
        </a:p>
      </dgm:t>
    </dgm:pt>
    <dgm:pt modelId="{532AAA15-917F-4F61-9A0E-12896A919781}" type="pres">
      <dgm:prSet presAssocID="{BB238421-FE46-4B42-AD0E-52DBBAFC5490}" presName="root2" presStyleCnt="0"/>
      <dgm:spPr/>
      <dgm:t>
        <a:bodyPr/>
        <a:lstStyle/>
        <a:p>
          <a:endParaRPr lang="es-ES"/>
        </a:p>
      </dgm:t>
    </dgm:pt>
    <dgm:pt modelId="{1258E179-D041-479A-9F1B-6CA2E8728048}" type="pres">
      <dgm:prSet presAssocID="{BB238421-FE46-4B42-AD0E-52DBBAFC5490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82D0FC5-2CFF-47EE-8CB2-73A68F303906}" type="pres">
      <dgm:prSet presAssocID="{BB238421-FE46-4B42-AD0E-52DBBAFC5490}" presName="level3hierChild" presStyleCnt="0"/>
      <dgm:spPr/>
      <dgm:t>
        <a:bodyPr/>
        <a:lstStyle/>
        <a:p>
          <a:endParaRPr lang="es-ES"/>
        </a:p>
      </dgm:t>
    </dgm:pt>
    <dgm:pt modelId="{DF33BC08-78CE-4606-902D-C0EAC03AE7AF}" type="pres">
      <dgm:prSet presAssocID="{FF45949B-F2B6-48B8-A138-77EE2C86D1FD}" presName="conn2-1" presStyleLbl="parChTrans1D3" presStyleIdx="0" presStyleCnt="3"/>
      <dgm:spPr/>
      <dgm:t>
        <a:bodyPr/>
        <a:lstStyle/>
        <a:p>
          <a:endParaRPr lang="es-ES"/>
        </a:p>
      </dgm:t>
    </dgm:pt>
    <dgm:pt modelId="{087B6525-4917-4CAF-AE51-BFAAA1B014FE}" type="pres">
      <dgm:prSet presAssocID="{FF45949B-F2B6-48B8-A138-77EE2C86D1FD}" presName="connTx" presStyleLbl="parChTrans1D3" presStyleIdx="0" presStyleCnt="3"/>
      <dgm:spPr/>
      <dgm:t>
        <a:bodyPr/>
        <a:lstStyle/>
        <a:p>
          <a:endParaRPr lang="es-ES"/>
        </a:p>
      </dgm:t>
    </dgm:pt>
    <dgm:pt modelId="{AB9C37F6-4127-4930-ACFA-32CD64FB23EA}" type="pres">
      <dgm:prSet presAssocID="{603504F7-4367-4539-BDE6-8463D091477F}" presName="root2" presStyleCnt="0"/>
      <dgm:spPr/>
      <dgm:t>
        <a:bodyPr/>
        <a:lstStyle/>
        <a:p>
          <a:endParaRPr lang="es-ES"/>
        </a:p>
      </dgm:t>
    </dgm:pt>
    <dgm:pt modelId="{6B2907A7-B38F-41F2-80BF-E7A80F73E414}" type="pres">
      <dgm:prSet presAssocID="{603504F7-4367-4539-BDE6-8463D091477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39BA32A-B8E1-4A71-80D2-6201D2AD9115}" type="pres">
      <dgm:prSet presAssocID="{603504F7-4367-4539-BDE6-8463D091477F}" presName="level3hierChild" presStyleCnt="0"/>
      <dgm:spPr/>
      <dgm:t>
        <a:bodyPr/>
        <a:lstStyle/>
        <a:p>
          <a:endParaRPr lang="es-ES"/>
        </a:p>
      </dgm:t>
    </dgm:pt>
    <dgm:pt modelId="{DA8D13B5-1A6C-413E-BF8A-8886F2AEBBE1}" type="pres">
      <dgm:prSet presAssocID="{4C5F8E4B-1443-4074-BD45-9847194ABF78}" presName="conn2-1" presStyleLbl="parChTrans1D3" presStyleIdx="1" presStyleCnt="3"/>
      <dgm:spPr/>
      <dgm:t>
        <a:bodyPr/>
        <a:lstStyle/>
        <a:p>
          <a:endParaRPr lang="es-ES"/>
        </a:p>
      </dgm:t>
    </dgm:pt>
    <dgm:pt modelId="{A89A44D0-595C-4B0D-86F0-B4E1D8D6C7E9}" type="pres">
      <dgm:prSet presAssocID="{4C5F8E4B-1443-4074-BD45-9847194ABF78}" presName="connTx" presStyleLbl="parChTrans1D3" presStyleIdx="1" presStyleCnt="3"/>
      <dgm:spPr/>
      <dgm:t>
        <a:bodyPr/>
        <a:lstStyle/>
        <a:p>
          <a:endParaRPr lang="es-ES"/>
        </a:p>
      </dgm:t>
    </dgm:pt>
    <dgm:pt modelId="{FB804455-B614-4B75-8B4B-8E5B5A6D0D57}" type="pres">
      <dgm:prSet presAssocID="{47C86F73-9B9E-4104-8645-846383AC7D61}" presName="root2" presStyleCnt="0"/>
      <dgm:spPr/>
      <dgm:t>
        <a:bodyPr/>
        <a:lstStyle/>
        <a:p>
          <a:endParaRPr lang="es-ES"/>
        </a:p>
      </dgm:t>
    </dgm:pt>
    <dgm:pt modelId="{63BC1589-A00E-4E32-939B-7473F57015CE}" type="pres">
      <dgm:prSet presAssocID="{47C86F73-9B9E-4104-8645-846383AC7D61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E2CD4A3-04DF-4F96-8DF8-4898BE235F16}" type="pres">
      <dgm:prSet presAssocID="{47C86F73-9B9E-4104-8645-846383AC7D61}" presName="level3hierChild" presStyleCnt="0"/>
      <dgm:spPr/>
      <dgm:t>
        <a:bodyPr/>
        <a:lstStyle/>
        <a:p>
          <a:endParaRPr lang="es-ES"/>
        </a:p>
      </dgm:t>
    </dgm:pt>
    <dgm:pt modelId="{72984CDC-96A5-45DE-A683-C45269DE212C}" type="pres">
      <dgm:prSet presAssocID="{A8FCA70C-5855-43BF-81A0-34C29B4F0368}" presName="conn2-1" presStyleLbl="parChTrans1D3" presStyleIdx="2" presStyleCnt="3"/>
      <dgm:spPr/>
      <dgm:t>
        <a:bodyPr/>
        <a:lstStyle/>
        <a:p>
          <a:endParaRPr lang="es-ES"/>
        </a:p>
      </dgm:t>
    </dgm:pt>
    <dgm:pt modelId="{A9F3030F-9F4D-4421-8B2B-4BB6EAFDE003}" type="pres">
      <dgm:prSet presAssocID="{A8FCA70C-5855-43BF-81A0-34C29B4F0368}" presName="connTx" presStyleLbl="parChTrans1D3" presStyleIdx="2" presStyleCnt="3"/>
      <dgm:spPr/>
      <dgm:t>
        <a:bodyPr/>
        <a:lstStyle/>
        <a:p>
          <a:endParaRPr lang="es-ES"/>
        </a:p>
      </dgm:t>
    </dgm:pt>
    <dgm:pt modelId="{2DFEA266-2172-4CD4-967C-15A9AF1D786A}" type="pres">
      <dgm:prSet presAssocID="{340D944D-DCFD-4CAF-B976-852D9B0218A1}" presName="root2" presStyleCnt="0"/>
      <dgm:spPr/>
      <dgm:t>
        <a:bodyPr/>
        <a:lstStyle/>
        <a:p>
          <a:endParaRPr lang="es-ES"/>
        </a:p>
      </dgm:t>
    </dgm:pt>
    <dgm:pt modelId="{E70DEA69-91F8-486C-A723-1200945611D4}" type="pres">
      <dgm:prSet presAssocID="{340D944D-DCFD-4CAF-B976-852D9B0218A1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0EEE9FF-866B-4F0E-B9F9-173F3D4DE8C2}" type="pres">
      <dgm:prSet presAssocID="{340D944D-DCFD-4CAF-B976-852D9B0218A1}" presName="level3hierChild" presStyleCnt="0"/>
      <dgm:spPr/>
      <dgm:t>
        <a:bodyPr/>
        <a:lstStyle/>
        <a:p>
          <a:endParaRPr lang="es-ES"/>
        </a:p>
      </dgm:t>
    </dgm:pt>
  </dgm:ptLst>
  <dgm:cxnLst>
    <dgm:cxn modelId="{B5EDA24A-11D1-4E66-BFFA-E66F6978AF7B}" srcId="{BB238421-FE46-4B42-AD0E-52DBBAFC5490}" destId="{603504F7-4367-4539-BDE6-8463D091477F}" srcOrd="0" destOrd="0" parTransId="{FF45949B-F2B6-48B8-A138-77EE2C86D1FD}" sibTransId="{97A652AE-1396-4C52-B080-A892589A46EC}"/>
    <dgm:cxn modelId="{F327FAFA-2948-4429-83A7-5D22390312A8}" type="presOf" srcId="{C0E4663B-F42D-4944-962E-CE7591FA9F54}" destId="{E3590086-7AA8-4D96-BBBB-DB08627B3ED7}" srcOrd="0" destOrd="0" presId="urn:microsoft.com/office/officeart/2005/8/layout/hierarchy2"/>
    <dgm:cxn modelId="{A98E6675-00BA-4FDE-A634-BE774F470B5E}" type="presOf" srcId="{340D944D-DCFD-4CAF-B976-852D9B0218A1}" destId="{E70DEA69-91F8-486C-A723-1200945611D4}" srcOrd="0" destOrd="0" presId="urn:microsoft.com/office/officeart/2005/8/layout/hierarchy2"/>
    <dgm:cxn modelId="{F4B5F826-17FE-4749-8CF8-DE2738E0725E}" srcId="{C0E4663B-F42D-4944-962E-CE7591FA9F54}" destId="{BB238421-FE46-4B42-AD0E-52DBBAFC5490}" srcOrd="0" destOrd="0" parTransId="{7E515CB7-DDB0-4832-8373-D79B583C9EF1}" sibTransId="{452CB446-FA51-4422-95FC-171715D57EF6}"/>
    <dgm:cxn modelId="{FE653971-FF3D-44DE-A17C-42F17DC79DC2}" type="presOf" srcId="{47C86F73-9B9E-4104-8645-846383AC7D61}" destId="{63BC1589-A00E-4E32-939B-7473F57015CE}" srcOrd="0" destOrd="0" presId="urn:microsoft.com/office/officeart/2005/8/layout/hierarchy2"/>
    <dgm:cxn modelId="{AD109133-F5C3-4164-B918-8933A734F0FB}" type="presOf" srcId="{FF45949B-F2B6-48B8-A138-77EE2C86D1FD}" destId="{DF33BC08-78CE-4606-902D-C0EAC03AE7AF}" srcOrd="0" destOrd="0" presId="urn:microsoft.com/office/officeart/2005/8/layout/hierarchy2"/>
    <dgm:cxn modelId="{A8983B16-D14F-4BAA-87A8-7B43EE0CF7D6}" type="presOf" srcId="{A8FCA70C-5855-43BF-81A0-34C29B4F0368}" destId="{A9F3030F-9F4D-4421-8B2B-4BB6EAFDE003}" srcOrd="1" destOrd="0" presId="urn:microsoft.com/office/officeart/2005/8/layout/hierarchy2"/>
    <dgm:cxn modelId="{003D7EC2-9BE5-4036-ABC3-6190A8384256}" type="presOf" srcId="{4C5F8E4B-1443-4074-BD45-9847194ABF78}" destId="{DA8D13B5-1A6C-413E-BF8A-8886F2AEBBE1}" srcOrd="0" destOrd="0" presId="urn:microsoft.com/office/officeart/2005/8/layout/hierarchy2"/>
    <dgm:cxn modelId="{E59492DA-A64B-4850-A704-1FD1FE53B860}" srcId="{BB238421-FE46-4B42-AD0E-52DBBAFC5490}" destId="{47C86F73-9B9E-4104-8645-846383AC7D61}" srcOrd="1" destOrd="0" parTransId="{4C5F8E4B-1443-4074-BD45-9847194ABF78}" sibTransId="{F8F82D8E-3F79-4A3A-8009-DC521BC8AEFE}"/>
    <dgm:cxn modelId="{D89F565F-92EC-4258-A4E1-3B9D4164CBDD}" type="presOf" srcId="{A9B3353E-E2CA-46AF-BB45-3AB191486F1F}" destId="{935C6EAC-59AD-4621-9BAC-EBB18AAF0D06}" srcOrd="0" destOrd="0" presId="urn:microsoft.com/office/officeart/2005/8/layout/hierarchy2"/>
    <dgm:cxn modelId="{2DD9B09A-F789-4E9C-B7D1-619312859082}" type="presOf" srcId="{7E515CB7-DDB0-4832-8373-D79B583C9EF1}" destId="{8A84A41C-A0B2-48AE-A990-8DE7A2613EE7}" srcOrd="0" destOrd="0" presId="urn:microsoft.com/office/officeart/2005/8/layout/hierarchy2"/>
    <dgm:cxn modelId="{E3D4FFC2-A813-43EC-A854-AA9692341BF9}" srcId="{BB238421-FE46-4B42-AD0E-52DBBAFC5490}" destId="{340D944D-DCFD-4CAF-B976-852D9B0218A1}" srcOrd="2" destOrd="0" parTransId="{A8FCA70C-5855-43BF-81A0-34C29B4F0368}" sibTransId="{01BD6BC6-1C78-4481-BD6D-4C584817B597}"/>
    <dgm:cxn modelId="{5AA7415F-18C8-4A59-97B9-8228203914D7}" srcId="{A9B3353E-E2CA-46AF-BB45-3AB191486F1F}" destId="{C0E4663B-F42D-4944-962E-CE7591FA9F54}" srcOrd="0" destOrd="0" parTransId="{D127654A-1BD2-44F3-82FE-20AF7B03D044}" sibTransId="{4458DFEA-45D9-453F-8B6F-0FD97E793306}"/>
    <dgm:cxn modelId="{F3FC6A13-BC46-4892-B523-05B12E7B74A2}" type="presOf" srcId="{7E515CB7-DDB0-4832-8373-D79B583C9EF1}" destId="{35173C82-408D-45D9-BE8B-C310FA4681AD}" srcOrd="1" destOrd="0" presId="urn:microsoft.com/office/officeart/2005/8/layout/hierarchy2"/>
    <dgm:cxn modelId="{1A047B26-A1A9-484D-A165-DF5D6F269B8B}" type="presOf" srcId="{BB238421-FE46-4B42-AD0E-52DBBAFC5490}" destId="{1258E179-D041-479A-9F1B-6CA2E8728048}" srcOrd="0" destOrd="0" presId="urn:microsoft.com/office/officeart/2005/8/layout/hierarchy2"/>
    <dgm:cxn modelId="{44CDB798-8E3E-4291-B579-5B4C9AA85DB0}" type="presOf" srcId="{A8FCA70C-5855-43BF-81A0-34C29B4F0368}" destId="{72984CDC-96A5-45DE-A683-C45269DE212C}" srcOrd="0" destOrd="0" presId="urn:microsoft.com/office/officeart/2005/8/layout/hierarchy2"/>
    <dgm:cxn modelId="{B82A1634-59CE-4566-BB31-2ABC0A8B75D5}" type="presOf" srcId="{603504F7-4367-4539-BDE6-8463D091477F}" destId="{6B2907A7-B38F-41F2-80BF-E7A80F73E414}" srcOrd="0" destOrd="0" presId="urn:microsoft.com/office/officeart/2005/8/layout/hierarchy2"/>
    <dgm:cxn modelId="{95005221-6AE2-4472-BC53-36A81BAA1311}" type="presOf" srcId="{FF45949B-F2B6-48B8-A138-77EE2C86D1FD}" destId="{087B6525-4917-4CAF-AE51-BFAAA1B014FE}" srcOrd="1" destOrd="0" presId="urn:microsoft.com/office/officeart/2005/8/layout/hierarchy2"/>
    <dgm:cxn modelId="{37AD2E60-AD0D-4AA3-9D61-AC248FB0C5AC}" type="presOf" srcId="{4C5F8E4B-1443-4074-BD45-9847194ABF78}" destId="{A89A44D0-595C-4B0D-86F0-B4E1D8D6C7E9}" srcOrd="1" destOrd="0" presId="urn:microsoft.com/office/officeart/2005/8/layout/hierarchy2"/>
    <dgm:cxn modelId="{F6054E5D-EC82-4342-9B17-A8B34EFC9209}" type="presParOf" srcId="{935C6EAC-59AD-4621-9BAC-EBB18AAF0D06}" destId="{FCB1F56E-1727-430B-BDB2-CCD51E701504}" srcOrd="0" destOrd="0" presId="urn:microsoft.com/office/officeart/2005/8/layout/hierarchy2"/>
    <dgm:cxn modelId="{0A41C5D2-9574-4C42-ABFA-8B391F0CE5EC}" type="presParOf" srcId="{FCB1F56E-1727-430B-BDB2-CCD51E701504}" destId="{E3590086-7AA8-4D96-BBBB-DB08627B3ED7}" srcOrd="0" destOrd="0" presId="urn:microsoft.com/office/officeart/2005/8/layout/hierarchy2"/>
    <dgm:cxn modelId="{1EB5C8B5-23BB-49C5-8CAF-2C3F51937EAE}" type="presParOf" srcId="{FCB1F56E-1727-430B-BDB2-CCD51E701504}" destId="{8EE69041-DA3D-4502-9CD9-2F30C9BECC6B}" srcOrd="1" destOrd="0" presId="urn:microsoft.com/office/officeart/2005/8/layout/hierarchy2"/>
    <dgm:cxn modelId="{84B0CE7E-533E-40B3-B1FA-B90FEB72F65C}" type="presParOf" srcId="{8EE69041-DA3D-4502-9CD9-2F30C9BECC6B}" destId="{8A84A41C-A0B2-48AE-A990-8DE7A2613EE7}" srcOrd="0" destOrd="0" presId="urn:microsoft.com/office/officeart/2005/8/layout/hierarchy2"/>
    <dgm:cxn modelId="{C5A0C5D3-601C-44E0-885E-67DBC39AADFD}" type="presParOf" srcId="{8A84A41C-A0B2-48AE-A990-8DE7A2613EE7}" destId="{35173C82-408D-45D9-BE8B-C310FA4681AD}" srcOrd="0" destOrd="0" presId="urn:microsoft.com/office/officeart/2005/8/layout/hierarchy2"/>
    <dgm:cxn modelId="{EA8A7C98-FD90-44CF-B5BF-604D41937BA4}" type="presParOf" srcId="{8EE69041-DA3D-4502-9CD9-2F30C9BECC6B}" destId="{532AAA15-917F-4F61-9A0E-12896A919781}" srcOrd="1" destOrd="0" presId="urn:microsoft.com/office/officeart/2005/8/layout/hierarchy2"/>
    <dgm:cxn modelId="{4716DCED-B538-4776-B997-C8F98CFB80B8}" type="presParOf" srcId="{532AAA15-917F-4F61-9A0E-12896A919781}" destId="{1258E179-D041-479A-9F1B-6CA2E8728048}" srcOrd="0" destOrd="0" presId="urn:microsoft.com/office/officeart/2005/8/layout/hierarchy2"/>
    <dgm:cxn modelId="{31CF3206-2F33-4C6C-A9E4-708D4A47E7F2}" type="presParOf" srcId="{532AAA15-917F-4F61-9A0E-12896A919781}" destId="{682D0FC5-2CFF-47EE-8CB2-73A68F303906}" srcOrd="1" destOrd="0" presId="urn:microsoft.com/office/officeart/2005/8/layout/hierarchy2"/>
    <dgm:cxn modelId="{00E10005-CED9-4D4C-BEF2-8A0FF4535A5F}" type="presParOf" srcId="{682D0FC5-2CFF-47EE-8CB2-73A68F303906}" destId="{DF33BC08-78CE-4606-902D-C0EAC03AE7AF}" srcOrd="0" destOrd="0" presId="urn:microsoft.com/office/officeart/2005/8/layout/hierarchy2"/>
    <dgm:cxn modelId="{F63C4DBA-71B5-469D-8F49-57262209057E}" type="presParOf" srcId="{DF33BC08-78CE-4606-902D-C0EAC03AE7AF}" destId="{087B6525-4917-4CAF-AE51-BFAAA1B014FE}" srcOrd="0" destOrd="0" presId="urn:microsoft.com/office/officeart/2005/8/layout/hierarchy2"/>
    <dgm:cxn modelId="{BB9169CD-3AD4-463F-AFA1-ACAECED6AD2F}" type="presParOf" srcId="{682D0FC5-2CFF-47EE-8CB2-73A68F303906}" destId="{AB9C37F6-4127-4930-ACFA-32CD64FB23EA}" srcOrd="1" destOrd="0" presId="urn:microsoft.com/office/officeart/2005/8/layout/hierarchy2"/>
    <dgm:cxn modelId="{52BA6F9C-B557-458D-BD32-C8F5C4DAF370}" type="presParOf" srcId="{AB9C37F6-4127-4930-ACFA-32CD64FB23EA}" destId="{6B2907A7-B38F-41F2-80BF-E7A80F73E414}" srcOrd="0" destOrd="0" presId="urn:microsoft.com/office/officeart/2005/8/layout/hierarchy2"/>
    <dgm:cxn modelId="{309C0E41-8EDA-4D26-BA10-0FA293C1762B}" type="presParOf" srcId="{AB9C37F6-4127-4930-ACFA-32CD64FB23EA}" destId="{439BA32A-B8E1-4A71-80D2-6201D2AD9115}" srcOrd="1" destOrd="0" presId="urn:microsoft.com/office/officeart/2005/8/layout/hierarchy2"/>
    <dgm:cxn modelId="{FEF4199D-59FC-438D-AC7C-6F9BB3A8D436}" type="presParOf" srcId="{682D0FC5-2CFF-47EE-8CB2-73A68F303906}" destId="{DA8D13B5-1A6C-413E-BF8A-8886F2AEBBE1}" srcOrd="2" destOrd="0" presId="urn:microsoft.com/office/officeart/2005/8/layout/hierarchy2"/>
    <dgm:cxn modelId="{94A6FB22-C398-4C59-8B1A-78143FAACC54}" type="presParOf" srcId="{DA8D13B5-1A6C-413E-BF8A-8886F2AEBBE1}" destId="{A89A44D0-595C-4B0D-86F0-B4E1D8D6C7E9}" srcOrd="0" destOrd="0" presId="urn:microsoft.com/office/officeart/2005/8/layout/hierarchy2"/>
    <dgm:cxn modelId="{0B44209F-DDEF-4106-B3E6-50708C3D9ED9}" type="presParOf" srcId="{682D0FC5-2CFF-47EE-8CB2-73A68F303906}" destId="{FB804455-B614-4B75-8B4B-8E5B5A6D0D57}" srcOrd="3" destOrd="0" presId="urn:microsoft.com/office/officeart/2005/8/layout/hierarchy2"/>
    <dgm:cxn modelId="{94EDB2FE-1785-4272-B226-E2DDD5ECD314}" type="presParOf" srcId="{FB804455-B614-4B75-8B4B-8E5B5A6D0D57}" destId="{63BC1589-A00E-4E32-939B-7473F57015CE}" srcOrd="0" destOrd="0" presId="urn:microsoft.com/office/officeart/2005/8/layout/hierarchy2"/>
    <dgm:cxn modelId="{6852D6AA-A645-49CD-A709-E1D7D05D0AFB}" type="presParOf" srcId="{FB804455-B614-4B75-8B4B-8E5B5A6D0D57}" destId="{FE2CD4A3-04DF-4F96-8DF8-4898BE235F16}" srcOrd="1" destOrd="0" presId="urn:microsoft.com/office/officeart/2005/8/layout/hierarchy2"/>
    <dgm:cxn modelId="{B879ECEC-C677-4807-84CD-C3E859C169DF}" type="presParOf" srcId="{682D0FC5-2CFF-47EE-8CB2-73A68F303906}" destId="{72984CDC-96A5-45DE-A683-C45269DE212C}" srcOrd="4" destOrd="0" presId="urn:microsoft.com/office/officeart/2005/8/layout/hierarchy2"/>
    <dgm:cxn modelId="{4895B335-A8FA-433C-901B-A6D715209B4D}" type="presParOf" srcId="{72984CDC-96A5-45DE-A683-C45269DE212C}" destId="{A9F3030F-9F4D-4421-8B2B-4BB6EAFDE003}" srcOrd="0" destOrd="0" presId="urn:microsoft.com/office/officeart/2005/8/layout/hierarchy2"/>
    <dgm:cxn modelId="{F072E9B9-F1AC-4600-9F5B-18C80B6657F9}" type="presParOf" srcId="{682D0FC5-2CFF-47EE-8CB2-73A68F303906}" destId="{2DFEA266-2172-4CD4-967C-15A9AF1D786A}" srcOrd="5" destOrd="0" presId="urn:microsoft.com/office/officeart/2005/8/layout/hierarchy2"/>
    <dgm:cxn modelId="{C0F9B435-300F-46E2-9126-CAA79CA08C4D}" type="presParOf" srcId="{2DFEA266-2172-4CD4-967C-15A9AF1D786A}" destId="{E70DEA69-91F8-486C-A723-1200945611D4}" srcOrd="0" destOrd="0" presId="urn:microsoft.com/office/officeart/2005/8/layout/hierarchy2"/>
    <dgm:cxn modelId="{AC93C067-AD07-42D0-BF7C-51C9425410E2}" type="presParOf" srcId="{2DFEA266-2172-4CD4-967C-15A9AF1D786A}" destId="{70EEE9FF-866B-4F0E-B9F9-173F3D4DE8C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B83D337-FC7B-45D1-BB9C-9885F90F2DFF}">
      <dsp:nvSpPr>
        <dsp:cNvPr id="0" name=""/>
        <dsp:cNvSpPr/>
      </dsp:nvSpPr>
      <dsp:spPr>
        <a:xfrm>
          <a:off x="2042406" y="0"/>
          <a:ext cx="1716589" cy="95366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>
              <a:latin typeface="Century Gothic" pitchFamily="34" charset="0"/>
            </a:rPr>
            <a:t>Ingresos</a:t>
          </a:r>
          <a:endParaRPr lang="es-ES" sz="2900" kern="1200" dirty="0">
            <a:latin typeface="Century Gothic" pitchFamily="34" charset="0"/>
          </a:endParaRPr>
        </a:p>
      </dsp:txBody>
      <dsp:txXfrm>
        <a:off x="2042406" y="0"/>
        <a:ext cx="1716589" cy="953660"/>
      </dsp:txXfrm>
    </dsp:sp>
    <dsp:sp modelId="{FCEA1414-D928-440F-A26D-D23C74004700}">
      <dsp:nvSpPr>
        <dsp:cNvPr id="0" name=""/>
        <dsp:cNvSpPr/>
      </dsp:nvSpPr>
      <dsp:spPr>
        <a:xfrm>
          <a:off x="4521924" y="0"/>
          <a:ext cx="1716589" cy="95366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kern="1200" dirty="0" smtClean="0">
              <a:latin typeface="Century Gothic" pitchFamily="34" charset="0"/>
            </a:rPr>
            <a:t>Gastos</a:t>
          </a:r>
          <a:endParaRPr lang="es-ES" sz="2900" kern="1200" dirty="0">
            <a:latin typeface="Century Gothic" pitchFamily="34" charset="0"/>
          </a:endParaRPr>
        </a:p>
      </dsp:txBody>
      <dsp:txXfrm>
        <a:off x="4521924" y="0"/>
        <a:ext cx="1716589" cy="953660"/>
      </dsp:txXfrm>
    </dsp:sp>
    <dsp:sp modelId="{BCB1D43D-E211-42C2-A4E3-1D4E1FC53A94}">
      <dsp:nvSpPr>
        <dsp:cNvPr id="0" name=""/>
        <dsp:cNvSpPr/>
      </dsp:nvSpPr>
      <dsp:spPr>
        <a:xfrm>
          <a:off x="3782837" y="4053058"/>
          <a:ext cx="715245" cy="715245"/>
        </a:xfrm>
        <a:prstGeom prst="triangl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9A63A4-D927-499E-ACA8-1FD1D1C8C04E}">
      <dsp:nvSpPr>
        <dsp:cNvPr id="0" name=""/>
        <dsp:cNvSpPr/>
      </dsp:nvSpPr>
      <dsp:spPr>
        <a:xfrm>
          <a:off x="1994723" y="3753608"/>
          <a:ext cx="4291473" cy="28991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8FA0DB-1B0B-4596-AEB8-02F1C9F7B68D}">
      <dsp:nvSpPr>
        <dsp:cNvPr id="0" name=""/>
        <dsp:cNvSpPr/>
      </dsp:nvSpPr>
      <dsp:spPr>
        <a:xfrm>
          <a:off x="4521924" y="2918202"/>
          <a:ext cx="1716589" cy="8010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Producción: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1500 €</a:t>
          </a:r>
          <a:endParaRPr lang="es-ES" sz="1500" kern="1200" dirty="0">
            <a:latin typeface="Century Gothic" pitchFamily="34" charset="0"/>
          </a:endParaRPr>
        </a:p>
      </dsp:txBody>
      <dsp:txXfrm>
        <a:off x="4521924" y="2918202"/>
        <a:ext cx="1716589" cy="801075"/>
      </dsp:txXfrm>
    </dsp:sp>
    <dsp:sp modelId="{5FA2770B-912A-423E-A34E-8DDAAEC978C0}">
      <dsp:nvSpPr>
        <dsp:cNvPr id="0" name=""/>
        <dsp:cNvSpPr/>
      </dsp:nvSpPr>
      <dsp:spPr>
        <a:xfrm>
          <a:off x="4521924" y="2059907"/>
          <a:ext cx="1716589" cy="8010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Mantenimiento: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100 €/mes</a:t>
          </a:r>
          <a:endParaRPr lang="es-ES" sz="1500" kern="1200" dirty="0">
            <a:latin typeface="Century Gothic" pitchFamily="34" charset="0"/>
          </a:endParaRPr>
        </a:p>
      </dsp:txBody>
      <dsp:txXfrm>
        <a:off x="4521924" y="2059907"/>
        <a:ext cx="1716589" cy="801075"/>
      </dsp:txXfrm>
    </dsp:sp>
    <dsp:sp modelId="{A6570452-09E7-47B7-AFB3-77D40DE0CD77}">
      <dsp:nvSpPr>
        <dsp:cNvPr id="0" name=""/>
        <dsp:cNvSpPr/>
      </dsp:nvSpPr>
      <dsp:spPr>
        <a:xfrm>
          <a:off x="4521924" y="1201612"/>
          <a:ext cx="1716589" cy="8010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Infraestructura: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150 €/mes</a:t>
          </a:r>
          <a:endParaRPr lang="es-ES" sz="1500" kern="1200" dirty="0">
            <a:latin typeface="Century Gothic" pitchFamily="34" charset="0"/>
          </a:endParaRPr>
        </a:p>
      </dsp:txBody>
      <dsp:txXfrm>
        <a:off x="4521924" y="1201612"/>
        <a:ext cx="1716589" cy="801075"/>
      </dsp:txXfrm>
    </dsp:sp>
    <dsp:sp modelId="{855632DC-A49F-40F7-B10A-D4AB3D50BD8B}">
      <dsp:nvSpPr>
        <dsp:cNvPr id="0" name=""/>
        <dsp:cNvSpPr/>
      </dsp:nvSpPr>
      <dsp:spPr>
        <a:xfrm>
          <a:off x="2042406" y="2918202"/>
          <a:ext cx="1716589" cy="8010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Comisiones: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250 €/mes</a:t>
          </a:r>
          <a:endParaRPr lang="es-ES" sz="1500" kern="1200" dirty="0">
            <a:latin typeface="Century Gothic" pitchFamily="34" charset="0"/>
          </a:endParaRPr>
        </a:p>
      </dsp:txBody>
      <dsp:txXfrm>
        <a:off x="2042406" y="2918202"/>
        <a:ext cx="1716589" cy="801075"/>
      </dsp:txXfrm>
    </dsp:sp>
    <dsp:sp modelId="{25D8F0D2-C011-46D7-B2C0-2A30E5FF4DB4}">
      <dsp:nvSpPr>
        <dsp:cNvPr id="0" name=""/>
        <dsp:cNvSpPr/>
      </dsp:nvSpPr>
      <dsp:spPr>
        <a:xfrm>
          <a:off x="2042406" y="2059907"/>
          <a:ext cx="1716589" cy="8010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Publicidad: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En un futuro</a:t>
          </a:r>
          <a:endParaRPr lang="es-ES" sz="1500" kern="1200" dirty="0">
            <a:latin typeface="Century Gothic" pitchFamily="34" charset="0"/>
          </a:endParaRPr>
        </a:p>
      </dsp:txBody>
      <dsp:txXfrm>
        <a:off x="2042406" y="2059907"/>
        <a:ext cx="1716589" cy="801075"/>
      </dsp:txXfrm>
    </dsp:sp>
    <dsp:sp modelId="{90A7F045-9C49-4BB4-BA2C-EF06088EB39A}">
      <dsp:nvSpPr>
        <dsp:cNvPr id="0" name=""/>
        <dsp:cNvSpPr/>
      </dsp:nvSpPr>
      <dsp:spPr>
        <a:xfrm>
          <a:off x="2042406" y="1201612"/>
          <a:ext cx="1716589" cy="80107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Capital inicial: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>
              <a:latin typeface="Century Gothic" pitchFamily="34" charset="0"/>
            </a:rPr>
            <a:t>10.000 €</a:t>
          </a:r>
          <a:endParaRPr lang="es-ES" sz="1500" kern="1200" dirty="0">
            <a:latin typeface="Century Gothic" pitchFamily="34" charset="0"/>
          </a:endParaRPr>
        </a:p>
      </dsp:txBody>
      <dsp:txXfrm>
        <a:off x="2042406" y="1201612"/>
        <a:ext cx="1716589" cy="80107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E635F42-10DB-4BD4-B103-CC38843417B2}">
      <dsp:nvSpPr>
        <dsp:cNvPr id="0" name=""/>
        <dsp:cNvSpPr/>
      </dsp:nvSpPr>
      <dsp:spPr>
        <a:xfrm>
          <a:off x="7063124" y="1494656"/>
          <a:ext cx="100694" cy="3302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2632"/>
              </a:lnTo>
              <a:lnTo>
                <a:pt x="100694" y="330263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0E7EF4-9D8C-467B-A0F0-18776DD0B458}">
      <dsp:nvSpPr>
        <dsp:cNvPr id="0" name=""/>
        <dsp:cNvSpPr/>
      </dsp:nvSpPr>
      <dsp:spPr>
        <a:xfrm>
          <a:off x="7063124" y="1494656"/>
          <a:ext cx="100694" cy="24210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024"/>
              </a:lnTo>
              <a:lnTo>
                <a:pt x="100694" y="242102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A4E96-A1C9-4B7E-8A93-1402B400F45E}">
      <dsp:nvSpPr>
        <dsp:cNvPr id="0" name=""/>
        <dsp:cNvSpPr/>
      </dsp:nvSpPr>
      <dsp:spPr>
        <a:xfrm>
          <a:off x="7063124" y="1494656"/>
          <a:ext cx="100694" cy="1484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922"/>
              </a:lnTo>
              <a:lnTo>
                <a:pt x="100694" y="148492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55017D-E498-4C5B-959F-17E25EC0DAA8}">
      <dsp:nvSpPr>
        <dsp:cNvPr id="0" name=""/>
        <dsp:cNvSpPr/>
      </dsp:nvSpPr>
      <dsp:spPr>
        <a:xfrm>
          <a:off x="7063124" y="1494656"/>
          <a:ext cx="100694" cy="620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0823"/>
              </a:lnTo>
              <a:lnTo>
                <a:pt x="100694" y="62082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36890-9841-43F6-A0AF-E888A2DF6C2B}">
      <dsp:nvSpPr>
        <dsp:cNvPr id="0" name=""/>
        <dsp:cNvSpPr/>
      </dsp:nvSpPr>
      <dsp:spPr>
        <a:xfrm>
          <a:off x="4054828" y="633079"/>
          <a:ext cx="3512742" cy="23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0"/>
              </a:lnTo>
              <a:lnTo>
                <a:pt x="3512742" y="98600"/>
              </a:lnTo>
              <a:lnTo>
                <a:pt x="3512742" y="23101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A4BCA-3E35-4AB9-8DD2-596FFE02B54B}">
      <dsp:nvSpPr>
        <dsp:cNvPr id="0" name=""/>
        <dsp:cNvSpPr/>
      </dsp:nvSpPr>
      <dsp:spPr>
        <a:xfrm>
          <a:off x="4380366" y="1528472"/>
          <a:ext cx="218044" cy="2370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0901"/>
              </a:lnTo>
              <a:lnTo>
                <a:pt x="218044" y="237090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46F1A-826E-461A-B42B-B3240CFAB03E}">
      <dsp:nvSpPr>
        <dsp:cNvPr id="0" name=""/>
        <dsp:cNvSpPr/>
      </dsp:nvSpPr>
      <dsp:spPr>
        <a:xfrm>
          <a:off x="4380366" y="1528472"/>
          <a:ext cx="218044" cy="14755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5507"/>
              </a:lnTo>
              <a:lnTo>
                <a:pt x="218044" y="147550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A1C636-BA7F-4D0C-AC03-BE9B9BE8417B}">
      <dsp:nvSpPr>
        <dsp:cNvPr id="0" name=""/>
        <dsp:cNvSpPr/>
      </dsp:nvSpPr>
      <dsp:spPr>
        <a:xfrm>
          <a:off x="4380366" y="1528472"/>
          <a:ext cx="218044" cy="580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0114"/>
              </a:lnTo>
              <a:lnTo>
                <a:pt x="218044" y="5801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B03FAE-B6B5-406E-BBF2-28B41956D7FC}">
      <dsp:nvSpPr>
        <dsp:cNvPr id="0" name=""/>
        <dsp:cNvSpPr/>
      </dsp:nvSpPr>
      <dsp:spPr>
        <a:xfrm>
          <a:off x="4054828" y="633079"/>
          <a:ext cx="906989" cy="264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417"/>
              </a:lnTo>
              <a:lnTo>
                <a:pt x="906989" y="132417"/>
              </a:lnTo>
              <a:lnTo>
                <a:pt x="906989" y="264834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F57CD-8C89-4313-B225-54F60EC6FF4B}">
      <dsp:nvSpPr>
        <dsp:cNvPr id="0" name=""/>
        <dsp:cNvSpPr/>
      </dsp:nvSpPr>
      <dsp:spPr>
        <a:xfrm>
          <a:off x="2024600" y="1494656"/>
          <a:ext cx="91440" cy="4768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6809"/>
              </a:lnTo>
              <a:lnTo>
                <a:pt x="135637" y="47680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3979B-70D6-4621-9238-92EE8DF7243E}">
      <dsp:nvSpPr>
        <dsp:cNvPr id="0" name=""/>
        <dsp:cNvSpPr/>
      </dsp:nvSpPr>
      <dsp:spPr>
        <a:xfrm>
          <a:off x="2574767" y="633079"/>
          <a:ext cx="1480060" cy="231017"/>
        </a:xfrm>
        <a:custGeom>
          <a:avLst/>
          <a:gdLst/>
          <a:ahLst/>
          <a:cxnLst/>
          <a:rect l="0" t="0" r="0" b="0"/>
          <a:pathLst>
            <a:path>
              <a:moveTo>
                <a:pt x="1480060" y="0"/>
              </a:moveTo>
              <a:lnTo>
                <a:pt x="1480060" y="98600"/>
              </a:lnTo>
              <a:lnTo>
                <a:pt x="0" y="98600"/>
              </a:lnTo>
              <a:lnTo>
                <a:pt x="0" y="23101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B1B90-FA22-4E74-BC11-2AA5E735C58E}">
      <dsp:nvSpPr>
        <dsp:cNvPr id="0" name=""/>
        <dsp:cNvSpPr/>
      </dsp:nvSpPr>
      <dsp:spPr>
        <a:xfrm>
          <a:off x="80391" y="1494656"/>
          <a:ext cx="91440" cy="6208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0823"/>
              </a:lnTo>
              <a:lnTo>
                <a:pt x="135631" y="620823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4388C-BC86-4F63-A015-D3D0DC54FDAC}">
      <dsp:nvSpPr>
        <dsp:cNvPr id="0" name=""/>
        <dsp:cNvSpPr/>
      </dsp:nvSpPr>
      <dsp:spPr>
        <a:xfrm>
          <a:off x="630558" y="633079"/>
          <a:ext cx="3424269" cy="231017"/>
        </a:xfrm>
        <a:custGeom>
          <a:avLst/>
          <a:gdLst/>
          <a:ahLst/>
          <a:cxnLst/>
          <a:rect l="0" t="0" r="0" b="0"/>
          <a:pathLst>
            <a:path>
              <a:moveTo>
                <a:pt x="3424269" y="0"/>
              </a:moveTo>
              <a:lnTo>
                <a:pt x="3424269" y="98600"/>
              </a:lnTo>
              <a:lnTo>
                <a:pt x="0" y="98600"/>
              </a:lnTo>
              <a:lnTo>
                <a:pt x="0" y="23101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2C724-DB06-4895-A58F-2D172CE6D41F}">
      <dsp:nvSpPr>
        <dsp:cNvPr id="0" name=""/>
        <dsp:cNvSpPr/>
      </dsp:nvSpPr>
      <dsp:spPr>
        <a:xfrm>
          <a:off x="3424269" y="2520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FFA000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Century Gothic"/>
              <a:ea typeface="+mn-ea"/>
              <a:cs typeface="+mn-cs"/>
            </a:rPr>
            <a:t>INICIO</a:t>
          </a:r>
        </a:p>
      </dsp:txBody>
      <dsp:txXfrm>
        <a:off x="3424269" y="2520"/>
        <a:ext cx="1261117" cy="630558"/>
      </dsp:txXfrm>
    </dsp:sp>
    <dsp:sp modelId="{A6D70522-8796-4B92-91C4-27B9900A9FA6}">
      <dsp:nvSpPr>
        <dsp:cNvPr id="0" name=""/>
        <dsp:cNvSpPr/>
      </dsp:nvSpPr>
      <dsp:spPr>
        <a:xfrm>
          <a:off x="0" y="864097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FFA000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Century Gothic"/>
              <a:ea typeface="+mn-ea"/>
              <a:cs typeface="+mn-cs"/>
            </a:rPr>
            <a:t>NOTICIAS</a:t>
          </a:r>
        </a:p>
      </dsp:txBody>
      <dsp:txXfrm>
        <a:off x="0" y="864097"/>
        <a:ext cx="1261117" cy="630558"/>
      </dsp:txXfrm>
    </dsp:sp>
    <dsp:sp modelId="{FE67661F-5C11-45C6-850E-F0CC50F998CA}">
      <dsp:nvSpPr>
        <dsp:cNvPr id="0" name=""/>
        <dsp:cNvSpPr/>
      </dsp:nvSpPr>
      <dsp:spPr>
        <a:xfrm>
          <a:off x="216023" y="1800199"/>
          <a:ext cx="1549144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FFA000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Century Gothic"/>
              <a:ea typeface="+mn-ea"/>
              <a:cs typeface="+mn-cs"/>
            </a:rPr>
            <a:t>COMENTARIOS</a:t>
          </a:r>
          <a:endParaRPr lang="es-ES" sz="1600" kern="1200" dirty="0">
            <a:latin typeface="Century Gothic"/>
            <a:ea typeface="+mn-ea"/>
            <a:cs typeface="+mn-cs"/>
          </a:endParaRPr>
        </a:p>
      </dsp:txBody>
      <dsp:txXfrm>
        <a:off x="216023" y="1800199"/>
        <a:ext cx="1549144" cy="630558"/>
      </dsp:txXfrm>
    </dsp:sp>
    <dsp:sp modelId="{BD5D5AFF-7C4F-4857-B93D-3975780E8E94}">
      <dsp:nvSpPr>
        <dsp:cNvPr id="0" name=""/>
        <dsp:cNvSpPr/>
      </dsp:nvSpPr>
      <dsp:spPr>
        <a:xfrm>
          <a:off x="1944208" y="864097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FFA000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>
              <a:latin typeface="Century Gothic"/>
              <a:ea typeface="+mn-ea"/>
              <a:cs typeface="+mn-cs"/>
            </a:rPr>
            <a:t>TIENDA</a:t>
          </a:r>
        </a:p>
      </dsp:txBody>
      <dsp:txXfrm>
        <a:off x="1944208" y="864097"/>
        <a:ext cx="1261117" cy="630558"/>
      </dsp:txXfrm>
    </dsp:sp>
    <dsp:sp modelId="{D8BEE630-53BA-40CE-A4BD-4A3250CB320A}">
      <dsp:nvSpPr>
        <dsp:cNvPr id="0" name=""/>
        <dsp:cNvSpPr/>
      </dsp:nvSpPr>
      <dsp:spPr>
        <a:xfrm>
          <a:off x="2160238" y="1656186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009624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Century Gothic"/>
              <a:ea typeface="+mn-ea"/>
              <a:cs typeface="+mn-cs"/>
            </a:rPr>
            <a:t>CESTA</a:t>
          </a:r>
        </a:p>
      </dsp:txBody>
      <dsp:txXfrm>
        <a:off x="2160238" y="1656186"/>
        <a:ext cx="1261117" cy="630558"/>
      </dsp:txXfrm>
    </dsp:sp>
    <dsp:sp modelId="{DB28FEE1-D8A5-4AF0-8C78-CEA629D984A4}">
      <dsp:nvSpPr>
        <dsp:cNvPr id="0" name=""/>
        <dsp:cNvSpPr/>
      </dsp:nvSpPr>
      <dsp:spPr>
        <a:xfrm>
          <a:off x="4235004" y="897913"/>
          <a:ext cx="145362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FFFFFF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>
              <a:latin typeface="Century Gothic"/>
              <a:ea typeface="+mn-ea"/>
              <a:cs typeface="+mn-cs"/>
            </a:rPr>
            <a:t>ADMINISTRAR</a:t>
          </a:r>
        </a:p>
      </dsp:txBody>
      <dsp:txXfrm>
        <a:off x="4235004" y="897913"/>
        <a:ext cx="1453627" cy="630558"/>
      </dsp:txXfrm>
    </dsp:sp>
    <dsp:sp modelId="{155E2016-1C19-4C86-94A7-94BC0E4F7DD4}">
      <dsp:nvSpPr>
        <dsp:cNvPr id="0" name=""/>
        <dsp:cNvSpPr/>
      </dsp:nvSpPr>
      <dsp:spPr>
        <a:xfrm>
          <a:off x="4598411" y="1793307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FFFFFF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>
              <a:latin typeface="Century Gothic"/>
              <a:ea typeface="+mn-ea"/>
              <a:cs typeface="+mn-cs"/>
            </a:rPr>
            <a:t>USUARIOS</a:t>
          </a:r>
        </a:p>
      </dsp:txBody>
      <dsp:txXfrm>
        <a:off x="4598411" y="1793307"/>
        <a:ext cx="1261117" cy="630558"/>
      </dsp:txXfrm>
    </dsp:sp>
    <dsp:sp modelId="{171BE28E-5EEB-4091-A4C4-16EB795CE158}">
      <dsp:nvSpPr>
        <dsp:cNvPr id="0" name=""/>
        <dsp:cNvSpPr/>
      </dsp:nvSpPr>
      <dsp:spPr>
        <a:xfrm>
          <a:off x="4598411" y="2688701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FFFFFF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>
              <a:latin typeface="Century Gothic"/>
              <a:ea typeface="+mn-ea"/>
              <a:cs typeface="+mn-cs"/>
            </a:rPr>
            <a:t>PRODUCTOS</a:t>
          </a:r>
        </a:p>
      </dsp:txBody>
      <dsp:txXfrm>
        <a:off x="4598411" y="2688701"/>
        <a:ext cx="1261117" cy="630558"/>
      </dsp:txXfrm>
    </dsp:sp>
    <dsp:sp modelId="{2023DE5B-BF63-46FD-AEBA-AAA243AA7B06}">
      <dsp:nvSpPr>
        <dsp:cNvPr id="0" name=""/>
        <dsp:cNvSpPr/>
      </dsp:nvSpPr>
      <dsp:spPr>
        <a:xfrm>
          <a:off x="4598411" y="3584095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FFFFFF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>
              <a:latin typeface="Century Gothic"/>
              <a:ea typeface="+mn-ea"/>
              <a:cs typeface="+mn-cs"/>
            </a:rPr>
            <a:t>FACTURAS</a:t>
          </a:r>
        </a:p>
      </dsp:txBody>
      <dsp:txXfrm>
        <a:off x="4598411" y="3584095"/>
        <a:ext cx="1261117" cy="630558"/>
      </dsp:txXfrm>
    </dsp:sp>
    <dsp:sp modelId="{7E3E8369-B04B-4FCB-ACC0-01991CDEAE5D}">
      <dsp:nvSpPr>
        <dsp:cNvPr id="0" name=""/>
        <dsp:cNvSpPr/>
      </dsp:nvSpPr>
      <dsp:spPr>
        <a:xfrm>
          <a:off x="6937012" y="864097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FFA000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 smtClean="0">
              <a:latin typeface="Century Gothic"/>
              <a:ea typeface="+mn-ea"/>
              <a:cs typeface="+mn-cs"/>
            </a:rPr>
            <a:t>LOGIN / REGISTRO</a:t>
          </a:r>
          <a:endParaRPr lang="es-ES" sz="1600" kern="1200" dirty="0">
            <a:latin typeface="Century Gothic"/>
            <a:ea typeface="+mn-ea"/>
            <a:cs typeface="+mn-cs"/>
          </a:endParaRPr>
        </a:p>
      </dsp:txBody>
      <dsp:txXfrm>
        <a:off x="6937012" y="864097"/>
        <a:ext cx="1261117" cy="630558"/>
      </dsp:txXfrm>
    </dsp:sp>
    <dsp:sp modelId="{F9469BAF-1DFB-4002-A81F-52F988B7386B}">
      <dsp:nvSpPr>
        <dsp:cNvPr id="0" name=""/>
        <dsp:cNvSpPr/>
      </dsp:nvSpPr>
      <dsp:spPr>
        <a:xfrm>
          <a:off x="7163818" y="1800199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009624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Century Gothic"/>
              <a:ea typeface="+mn-ea"/>
              <a:cs typeface="+mn-cs"/>
            </a:rPr>
            <a:t>PERFIL</a:t>
          </a:r>
        </a:p>
      </dsp:txBody>
      <dsp:txXfrm>
        <a:off x="7163818" y="1800199"/>
        <a:ext cx="1261117" cy="630558"/>
      </dsp:txXfrm>
    </dsp:sp>
    <dsp:sp modelId="{B717A042-1FD3-49E6-80C3-2C6BED1A44ED}">
      <dsp:nvSpPr>
        <dsp:cNvPr id="0" name=""/>
        <dsp:cNvSpPr/>
      </dsp:nvSpPr>
      <dsp:spPr>
        <a:xfrm>
          <a:off x="7163818" y="2664298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009624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Century Gothic"/>
              <a:ea typeface="+mn-ea"/>
              <a:cs typeface="+mn-cs"/>
            </a:rPr>
            <a:t>LOGOUT</a:t>
          </a:r>
        </a:p>
      </dsp:txBody>
      <dsp:txXfrm>
        <a:off x="7163818" y="2664298"/>
        <a:ext cx="1261117" cy="630558"/>
      </dsp:txXfrm>
    </dsp:sp>
    <dsp:sp modelId="{22541B92-1CDE-4405-93C1-B2CBA882DA86}">
      <dsp:nvSpPr>
        <dsp:cNvPr id="0" name=""/>
        <dsp:cNvSpPr/>
      </dsp:nvSpPr>
      <dsp:spPr>
        <a:xfrm>
          <a:off x="7163818" y="3600401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009624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>
              <a:latin typeface="Century Gothic"/>
              <a:ea typeface="+mn-ea"/>
              <a:cs typeface="+mn-cs"/>
            </a:rPr>
            <a:t>CAMBIO PASS</a:t>
          </a:r>
        </a:p>
      </dsp:txBody>
      <dsp:txXfrm>
        <a:off x="7163818" y="3600401"/>
        <a:ext cx="1261117" cy="630558"/>
      </dsp:txXfrm>
    </dsp:sp>
    <dsp:sp modelId="{59271907-4CD9-4D8E-80ED-A633C3A31051}">
      <dsp:nvSpPr>
        <dsp:cNvPr id="0" name=""/>
        <dsp:cNvSpPr/>
      </dsp:nvSpPr>
      <dsp:spPr>
        <a:xfrm>
          <a:off x="7163818" y="4482009"/>
          <a:ext cx="1261117" cy="63055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 w="28575">
          <a:solidFill>
            <a:srgbClr val="009624"/>
          </a:solidFill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>
              <a:latin typeface="Century Gothic"/>
              <a:ea typeface="+mn-ea"/>
              <a:cs typeface="+mn-cs"/>
            </a:rPr>
            <a:t>FACTURAS</a:t>
          </a:r>
        </a:p>
      </dsp:txBody>
      <dsp:txXfrm>
        <a:off x="7163818" y="4482009"/>
        <a:ext cx="1261117" cy="63055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7E4393-511E-4F61-9838-1AE929E1B8E3}">
      <dsp:nvSpPr>
        <dsp:cNvPr id="0" name=""/>
        <dsp:cNvSpPr/>
      </dsp:nvSpPr>
      <dsp:spPr>
        <a:xfrm>
          <a:off x="399954" y="3493320"/>
          <a:ext cx="245257" cy="91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8918"/>
              </a:lnTo>
              <a:lnTo>
                <a:pt x="245257" y="918918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3D034-55EF-4481-9D4D-8087757235CE}">
      <dsp:nvSpPr>
        <dsp:cNvPr id="0" name=""/>
        <dsp:cNvSpPr/>
      </dsp:nvSpPr>
      <dsp:spPr>
        <a:xfrm>
          <a:off x="1148748" y="2654784"/>
          <a:ext cx="2055120" cy="91440"/>
        </a:xfrm>
        <a:custGeom>
          <a:avLst/>
          <a:gdLst/>
          <a:ahLst/>
          <a:cxnLst/>
          <a:rect l="0" t="0" r="0" b="0"/>
          <a:pathLst>
            <a:path>
              <a:moveTo>
                <a:pt x="2055120" y="45720"/>
              </a:moveTo>
              <a:lnTo>
                <a:pt x="0" y="45720"/>
              </a:lnTo>
              <a:lnTo>
                <a:pt x="0" y="817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398BE-DA2B-4F65-BFD1-0F667723B709}">
      <dsp:nvSpPr>
        <dsp:cNvPr id="0" name=""/>
        <dsp:cNvSpPr/>
      </dsp:nvSpPr>
      <dsp:spPr>
        <a:xfrm>
          <a:off x="4786982" y="3493320"/>
          <a:ext cx="91440" cy="9909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0990"/>
              </a:lnTo>
              <a:lnTo>
                <a:pt x="110579" y="99099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BAE59C-72C9-4743-A1C6-83B337208EC3}">
      <dsp:nvSpPr>
        <dsp:cNvPr id="0" name=""/>
        <dsp:cNvSpPr/>
      </dsp:nvSpPr>
      <dsp:spPr>
        <a:xfrm>
          <a:off x="3203868" y="2654784"/>
          <a:ext cx="22342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34290" y="45720"/>
              </a:lnTo>
              <a:lnTo>
                <a:pt x="2234290" y="8171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A4FB4-7B7F-4014-9DDC-131A31CDA6FF}">
      <dsp:nvSpPr>
        <dsp:cNvPr id="0" name=""/>
        <dsp:cNvSpPr/>
      </dsp:nvSpPr>
      <dsp:spPr>
        <a:xfrm>
          <a:off x="3158148" y="1691470"/>
          <a:ext cx="91440" cy="252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21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56623-9114-40F1-B10B-CF9BFF575FE7}">
      <dsp:nvSpPr>
        <dsp:cNvPr id="0" name=""/>
        <dsp:cNvSpPr/>
      </dsp:nvSpPr>
      <dsp:spPr>
        <a:xfrm>
          <a:off x="3205094" y="756822"/>
          <a:ext cx="755596" cy="556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5596" y="55623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06B49-3C72-49F7-BA3A-32272D90C5FF}">
      <dsp:nvSpPr>
        <dsp:cNvPr id="0" name=""/>
        <dsp:cNvSpPr/>
      </dsp:nvSpPr>
      <dsp:spPr>
        <a:xfrm>
          <a:off x="1513644" y="711102"/>
          <a:ext cx="1691450" cy="91440"/>
        </a:xfrm>
        <a:custGeom>
          <a:avLst/>
          <a:gdLst/>
          <a:ahLst/>
          <a:cxnLst/>
          <a:rect l="0" t="0" r="0" b="0"/>
          <a:pathLst>
            <a:path>
              <a:moveTo>
                <a:pt x="1691450" y="45720"/>
              </a:moveTo>
              <a:lnTo>
                <a:pt x="1691450" y="97436"/>
              </a:lnTo>
              <a:lnTo>
                <a:pt x="0" y="9743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A5DF0-BE10-446E-ADE2-7A2E84AF45CA}">
      <dsp:nvSpPr>
        <dsp:cNvPr id="0" name=""/>
        <dsp:cNvSpPr/>
      </dsp:nvSpPr>
      <dsp:spPr>
        <a:xfrm>
          <a:off x="2448272" y="0"/>
          <a:ext cx="1513644" cy="7568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Módulo  principal</a:t>
          </a:r>
          <a:endParaRPr lang="es-ES" sz="2200" kern="1200" dirty="0"/>
        </a:p>
      </dsp:txBody>
      <dsp:txXfrm>
        <a:off x="2448272" y="0"/>
        <a:ext cx="1513644" cy="756822"/>
      </dsp:txXfrm>
    </dsp:sp>
    <dsp:sp modelId="{408BEF9A-FA79-4B91-8518-C2773C27D4AA}">
      <dsp:nvSpPr>
        <dsp:cNvPr id="0" name=""/>
        <dsp:cNvSpPr/>
      </dsp:nvSpPr>
      <dsp:spPr>
        <a:xfrm>
          <a:off x="0" y="430127"/>
          <a:ext cx="1513644" cy="7568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Otros módulos</a:t>
          </a:r>
          <a:endParaRPr lang="es-ES" sz="2200" kern="1200" dirty="0"/>
        </a:p>
      </dsp:txBody>
      <dsp:txXfrm>
        <a:off x="0" y="430127"/>
        <a:ext cx="1513644" cy="756822"/>
      </dsp:txXfrm>
    </dsp:sp>
    <dsp:sp modelId="{9D3DEA0F-D665-494E-BD69-455534E8EA87}">
      <dsp:nvSpPr>
        <dsp:cNvPr id="0" name=""/>
        <dsp:cNvSpPr/>
      </dsp:nvSpPr>
      <dsp:spPr>
        <a:xfrm>
          <a:off x="2447046" y="934648"/>
          <a:ext cx="1513644" cy="7568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Módulo</a:t>
          </a:r>
          <a:endParaRPr lang="es-ES" sz="2200" kern="1200" dirty="0"/>
        </a:p>
      </dsp:txBody>
      <dsp:txXfrm>
        <a:off x="2447046" y="934648"/>
        <a:ext cx="1513644" cy="756822"/>
      </dsp:txXfrm>
    </dsp:sp>
    <dsp:sp modelId="{ED3C5926-0B72-4B7D-A353-BB6355996A4D}">
      <dsp:nvSpPr>
        <dsp:cNvPr id="0" name=""/>
        <dsp:cNvSpPr/>
      </dsp:nvSpPr>
      <dsp:spPr>
        <a:xfrm>
          <a:off x="2447046" y="1943681"/>
          <a:ext cx="1513644" cy="7568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rutas</a:t>
          </a:r>
          <a:endParaRPr lang="es-ES" sz="2200" kern="1200" dirty="0"/>
        </a:p>
      </dsp:txBody>
      <dsp:txXfrm>
        <a:off x="2447046" y="1943681"/>
        <a:ext cx="1513644" cy="756822"/>
      </dsp:txXfrm>
    </dsp:sp>
    <dsp:sp modelId="{067C1018-9411-4621-B54B-9F4549A59856}">
      <dsp:nvSpPr>
        <dsp:cNvPr id="0" name=""/>
        <dsp:cNvSpPr/>
      </dsp:nvSpPr>
      <dsp:spPr>
        <a:xfrm>
          <a:off x="4681337" y="2736498"/>
          <a:ext cx="1513644" cy="7568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Vistas</a:t>
          </a:r>
          <a:endParaRPr lang="es-ES" sz="2200" kern="1200" dirty="0"/>
        </a:p>
      </dsp:txBody>
      <dsp:txXfrm>
        <a:off x="4681337" y="2736498"/>
        <a:ext cx="1513644" cy="756822"/>
      </dsp:txXfrm>
    </dsp:sp>
    <dsp:sp modelId="{57D5E8C1-98B6-4E8A-A086-2115F98C35E9}">
      <dsp:nvSpPr>
        <dsp:cNvPr id="0" name=""/>
        <dsp:cNvSpPr/>
      </dsp:nvSpPr>
      <dsp:spPr>
        <a:xfrm>
          <a:off x="4897561" y="4105900"/>
          <a:ext cx="1513644" cy="7568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Directivas</a:t>
          </a:r>
          <a:endParaRPr lang="es-ES" sz="2200" kern="1200" dirty="0"/>
        </a:p>
      </dsp:txBody>
      <dsp:txXfrm>
        <a:off x="4897561" y="4105900"/>
        <a:ext cx="1513644" cy="756822"/>
      </dsp:txXfrm>
    </dsp:sp>
    <dsp:sp modelId="{77273653-14DA-4CA0-8E12-5427190F3D96}">
      <dsp:nvSpPr>
        <dsp:cNvPr id="0" name=""/>
        <dsp:cNvSpPr/>
      </dsp:nvSpPr>
      <dsp:spPr>
        <a:xfrm>
          <a:off x="212755" y="2736498"/>
          <a:ext cx="1871984" cy="7568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Controladores</a:t>
          </a:r>
          <a:endParaRPr lang="es-ES" sz="2200" kern="1200" dirty="0"/>
        </a:p>
      </dsp:txBody>
      <dsp:txXfrm>
        <a:off x="212755" y="2736498"/>
        <a:ext cx="1871984" cy="756822"/>
      </dsp:txXfrm>
    </dsp:sp>
    <dsp:sp modelId="{E0250E65-74C3-4087-8E35-51FBC1EC9D96}">
      <dsp:nvSpPr>
        <dsp:cNvPr id="0" name=""/>
        <dsp:cNvSpPr/>
      </dsp:nvSpPr>
      <dsp:spPr>
        <a:xfrm>
          <a:off x="645211" y="4033828"/>
          <a:ext cx="1513644" cy="7568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 dirty="0" smtClean="0"/>
            <a:t>Servicios</a:t>
          </a:r>
          <a:endParaRPr lang="es-ES" sz="2200" kern="1200" dirty="0"/>
        </a:p>
      </dsp:txBody>
      <dsp:txXfrm>
        <a:off x="645211" y="4033828"/>
        <a:ext cx="1513644" cy="75682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9DAC54-28E0-4F77-9D67-934D89545788}">
      <dsp:nvSpPr>
        <dsp:cNvPr id="0" name=""/>
        <dsp:cNvSpPr/>
      </dsp:nvSpPr>
      <dsp:spPr>
        <a:xfrm>
          <a:off x="2812" y="332615"/>
          <a:ext cx="1549859" cy="774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CONTROLADOR</a:t>
          </a:r>
          <a:endParaRPr lang="es-ES" sz="1400" kern="1200" dirty="0"/>
        </a:p>
      </dsp:txBody>
      <dsp:txXfrm>
        <a:off x="2812" y="332615"/>
        <a:ext cx="1549859" cy="774929"/>
      </dsp:txXfrm>
    </dsp:sp>
    <dsp:sp modelId="{E33D4C5D-207A-439E-9EDE-CFE016B28D51}">
      <dsp:nvSpPr>
        <dsp:cNvPr id="0" name=""/>
        <dsp:cNvSpPr/>
      </dsp:nvSpPr>
      <dsp:spPr>
        <a:xfrm>
          <a:off x="1552672" y="671652"/>
          <a:ext cx="619943" cy="96855"/>
        </a:xfrm>
        <a:custGeom>
          <a:avLst/>
          <a:gdLst/>
          <a:ahLst/>
          <a:cxnLst/>
          <a:rect l="0" t="0" r="0" b="0"/>
          <a:pathLst>
            <a:path>
              <a:moveTo>
                <a:pt x="0" y="48427"/>
              </a:moveTo>
              <a:lnTo>
                <a:pt x="619943" y="484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1847145" y="704581"/>
        <a:ext cx="30997" cy="30997"/>
      </dsp:txXfrm>
    </dsp:sp>
    <dsp:sp modelId="{7A65F8EB-0C33-41DD-A5F2-DBC6A12CB73D}">
      <dsp:nvSpPr>
        <dsp:cNvPr id="0" name=""/>
        <dsp:cNvSpPr/>
      </dsp:nvSpPr>
      <dsp:spPr>
        <a:xfrm>
          <a:off x="2172616" y="332615"/>
          <a:ext cx="1549859" cy="774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SERVICIO</a:t>
          </a:r>
        </a:p>
      </dsp:txBody>
      <dsp:txXfrm>
        <a:off x="2172616" y="332615"/>
        <a:ext cx="1549859" cy="774929"/>
      </dsp:txXfrm>
    </dsp:sp>
    <dsp:sp modelId="{E7105EFF-E50A-4939-B706-857EE1E46473}">
      <dsp:nvSpPr>
        <dsp:cNvPr id="0" name=""/>
        <dsp:cNvSpPr/>
      </dsp:nvSpPr>
      <dsp:spPr>
        <a:xfrm>
          <a:off x="3722476" y="671652"/>
          <a:ext cx="619943" cy="96855"/>
        </a:xfrm>
        <a:custGeom>
          <a:avLst/>
          <a:gdLst/>
          <a:ahLst/>
          <a:cxnLst/>
          <a:rect l="0" t="0" r="0" b="0"/>
          <a:pathLst>
            <a:path>
              <a:moveTo>
                <a:pt x="0" y="48427"/>
              </a:moveTo>
              <a:lnTo>
                <a:pt x="619943" y="484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4016949" y="704581"/>
        <a:ext cx="30997" cy="30997"/>
      </dsp:txXfrm>
    </dsp:sp>
    <dsp:sp modelId="{C38B090F-E10B-4F98-995A-809BFBC2F2D8}">
      <dsp:nvSpPr>
        <dsp:cNvPr id="0" name=""/>
        <dsp:cNvSpPr/>
      </dsp:nvSpPr>
      <dsp:spPr>
        <a:xfrm>
          <a:off x="4342419" y="332615"/>
          <a:ext cx="1549859" cy="774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DAO</a:t>
          </a:r>
        </a:p>
      </dsp:txBody>
      <dsp:txXfrm>
        <a:off x="4342419" y="332615"/>
        <a:ext cx="1549859" cy="774929"/>
      </dsp:txXfrm>
    </dsp:sp>
    <dsp:sp modelId="{DDF0885E-A668-4333-810E-6C76A5A56ED8}">
      <dsp:nvSpPr>
        <dsp:cNvPr id="0" name=""/>
        <dsp:cNvSpPr/>
      </dsp:nvSpPr>
      <dsp:spPr>
        <a:xfrm>
          <a:off x="5892279" y="671652"/>
          <a:ext cx="619943" cy="96855"/>
        </a:xfrm>
        <a:custGeom>
          <a:avLst/>
          <a:gdLst/>
          <a:ahLst/>
          <a:cxnLst/>
          <a:rect l="0" t="0" r="0" b="0"/>
          <a:pathLst>
            <a:path>
              <a:moveTo>
                <a:pt x="0" y="48427"/>
              </a:moveTo>
              <a:lnTo>
                <a:pt x="619943" y="4842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6186752" y="704581"/>
        <a:ext cx="30997" cy="30997"/>
      </dsp:txXfrm>
    </dsp:sp>
    <dsp:sp modelId="{E87DF480-9E58-485E-9183-09739C02CA36}">
      <dsp:nvSpPr>
        <dsp:cNvPr id="0" name=""/>
        <dsp:cNvSpPr/>
      </dsp:nvSpPr>
      <dsp:spPr>
        <a:xfrm>
          <a:off x="6512223" y="332615"/>
          <a:ext cx="1549859" cy="7749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BASE DE DATOS</a:t>
          </a:r>
        </a:p>
      </dsp:txBody>
      <dsp:txXfrm>
        <a:off x="6512223" y="332615"/>
        <a:ext cx="1549859" cy="77492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590086-7AA8-4D96-BBBB-DB08627B3ED7}">
      <dsp:nvSpPr>
        <dsp:cNvPr id="0" name=""/>
        <dsp:cNvSpPr/>
      </dsp:nvSpPr>
      <dsp:spPr>
        <a:xfrm>
          <a:off x="443320" y="1142121"/>
          <a:ext cx="1983515" cy="991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INTERFAZ</a:t>
          </a:r>
        </a:p>
      </dsp:txBody>
      <dsp:txXfrm>
        <a:off x="443320" y="1142121"/>
        <a:ext cx="1983515" cy="991757"/>
      </dsp:txXfrm>
    </dsp:sp>
    <dsp:sp modelId="{8A84A41C-A0B2-48AE-A990-8DE7A2613EE7}">
      <dsp:nvSpPr>
        <dsp:cNvPr id="0" name=""/>
        <dsp:cNvSpPr/>
      </dsp:nvSpPr>
      <dsp:spPr>
        <a:xfrm>
          <a:off x="2426835" y="1610753"/>
          <a:ext cx="79340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93406" y="27246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2803703" y="1618164"/>
        <a:ext cx="39670" cy="39670"/>
      </dsp:txXfrm>
    </dsp:sp>
    <dsp:sp modelId="{1258E179-D041-479A-9F1B-6CA2E8728048}">
      <dsp:nvSpPr>
        <dsp:cNvPr id="0" name=""/>
        <dsp:cNvSpPr/>
      </dsp:nvSpPr>
      <dsp:spPr>
        <a:xfrm>
          <a:off x="3220242" y="1142121"/>
          <a:ext cx="1983515" cy="991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IMPLEMENTACIÓN GENÉRICA</a:t>
          </a:r>
        </a:p>
      </dsp:txBody>
      <dsp:txXfrm>
        <a:off x="3220242" y="1142121"/>
        <a:ext cx="1983515" cy="991757"/>
      </dsp:txXfrm>
    </dsp:sp>
    <dsp:sp modelId="{DF33BC08-78CE-4606-902D-C0EAC03AE7AF}">
      <dsp:nvSpPr>
        <dsp:cNvPr id="0" name=""/>
        <dsp:cNvSpPr/>
      </dsp:nvSpPr>
      <dsp:spPr>
        <a:xfrm rot="18289469">
          <a:off x="4905787" y="1040493"/>
          <a:ext cx="13893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89346" y="272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18289469">
        <a:off x="5565727" y="1033005"/>
        <a:ext cx="69467" cy="69467"/>
      </dsp:txXfrm>
    </dsp:sp>
    <dsp:sp modelId="{6B2907A7-B38F-41F2-80BF-E7A80F73E414}">
      <dsp:nvSpPr>
        <dsp:cNvPr id="0" name=""/>
        <dsp:cNvSpPr/>
      </dsp:nvSpPr>
      <dsp:spPr>
        <a:xfrm>
          <a:off x="5997164" y="1599"/>
          <a:ext cx="1983515" cy="991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IMPLEMENTACIÓN </a:t>
          </a:r>
          <a:r>
            <a:rPr lang="es-ES" sz="1500" kern="1200" dirty="0" smtClean="0"/>
            <a:t>ESPECIFICA 0</a:t>
          </a:r>
          <a:endParaRPr lang="es-ES" sz="1500" kern="1200" dirty="0"/>
        </a:p>
      </dsp:txBody>
      <dsp:txXfrm>
        <a:off x="5997164" y="1599"/>
        <a:ext cx="1983515" cy="991757"/>
      </dsp:txXfrm>
    </dsp:sp>
    <dsp:sp modelId="{DA8D13B5-1A6C-413E-BF8A-8886F2AEBBE1}">
      <dsp:nvSpPr>
        <dsp:cNvPr id="0" name=""/>
        <dsp:cNvSpPr/>
      </dsp:nvSpPr>
      <dsp:spPr>
        <a:xfrm>
          <a:off x="5203757" y="1610753"/>
          <a:ext cx="79340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93406" y="272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>
        <a:off x="5580625" y="1618164"/>
        <a:ext cx="39670" cy="39670"/>
      </dsp:txXfrm>
    </dsp:sp>
    <dsp:sp modelId="{63BC1589-A00E-4E32-939B-7473F57015CE}">
      <dsp:nvSpPr>
        <dsp:cNvPr id="0" name=""/>
        <dsp:cNvSpPr/>
      </dsp:nvSpPr>
      <dsp:spPr>
        <a:xfrm>
          <a:off x="5997164" y="1142121"/>
          <a:ext cx="1983515" cy="991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IMPLEMENTACIÓN ESPECIFICA 1</a:t>
          </a:r>
          <a:endParaRPr lang="es-ES" sz="1500" kern="1200" dirty="0"/>
        </a:p>
      </dsp:txBody>
      <dsp:txXfrm>
        <a:off x="5997164" y="1142121"/>
        <a:ext cx="1983515" cy="991757"/>
      </dsp:txXfrm>
    </dsp:sp>
    <dsp:sp modelId="{72984CDC-96A5-45DE-A683-C45269DE212C}">
      <dsp:nvSpPr>
        <dsp:cNvPr id="0" name=""/>
        <dsp:cNvSpPr/>
      </dsp:nvSpPr>
      <dsp:spPr>
        <a:xfrm rot="3310531">
          <a:off x="4905787" y="2181014"/>
          <a:ext cx="138934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89346" y="2724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/>
        </a:p>
      </dsp:txBody>
      <dsp:txXfrm rot="3310531">
        <a:off x="5565727" y="2173527"/>
        <a:ext cx="69467" cy="69467"/>
      </dsp:txXfrm>
    </dsp:sp>
    <dsp:sp modelId="{E70DEA69-91F8-486C-A723-1200945611D4}">
      <dsp:nvSpPr>
        <dsp:cNvPr id="0" name=""/>
        <dsp:cNvSpPr/>
      </dsp:nvSpPr>
      <dsp:spPr>
        <a:xfrm>
          <a:off x="5997164" y="2282642"/>
          <a:ext cx="1983515" cy="9917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dk2"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dk2"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dk2"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 smtClean="0"/>
            <a:t>IMPLEMENTACIÓN ESPECIFICA 2</a:t>
          </a:r>
          <a:endParaRPr lang="es-ES" sz="1500" kern="1200" dirty="0"/>
        </a:p>
      </dsp:txBody>
      <dsp:txXfrm>
        <a:off x="5997164" y="2282642"/>
        <a:ext cx="1983515" cy="991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5E57-08A0-4A3F-9177-1B168DD87C4E}" type="datetimeFigureOut">
              <a:rPr lang="es-ES" smtClean="0"/>
              <a:pPr/>
              <a:t>11/06/2019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0C7D0-D083-4794-8A97-AD1AA3D24B8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idea de la aplicación, surge de una</a:t>
            </a:r>
            <a:r>
              <a:rPr lang="es-ES" baseline="0" dirty="0" smtClean="0"/>
              <a:t> necesidad que he visto. Por un lado los agricultores que no pueden vender sus cosechas a un precio justo, por otro, la gente de la ciudad que quiere estos productos, pero no los encuentra con facilidad. Cerca de la Huerta además, es un acercamiento a la vida y costumbres del campo, a través de su sección de noticias.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C7D0-D083-4794-8A97-AD1AA3D24B83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Gracias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C7D0-D083-4794-8A97-AD1AA3D24B83}" type="slidenum">
              <a:rPr lang="es-ES" smtClean="0"/>
              <a:pPr/>
              <a:t>10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Después de analizar el mercado potencial, he visto bastante interés tanto en la compra/venta como en la participación en el blog. Sin embargo,</a:t>
            </a:r>
            <a:r>
              <a:rPr lang="es-ES" baseline="0" dirty="0" smtClean="0"/>
              <a:t> la opción de organizar visitas a la huerta queda descartada temporalmente, por la falta de interés de los compradores y sobre todo de los productores.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C7D0-D083-4794-8A97-AD1AA3D24B83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valoración de gastos, se ha hecho teniendo en cuenta que son gastos compartidos con el resto de actividades de la empresa.</a:t>
            </a:r>
            <a:r>
              <a:rPr lang="es-ES" baseline="0" dirty="0" smtClean="0"/>
              <a:t> </a:t>
            </a:r>
            <a:r>
              <a:rPr lang="es-ES" dirty="0" smtClean="0"/>
              <a:t>Además el software desarrollado para este fin, podrá ser casi íntegramente re-utilizado en otros proyectos. Los ingresos vendrán de pequeñas comisiones en la compra/venta y en el futuro, de algo de publicidad no invasiva.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C7D0-D083-4794-8A97-AD1AA3D24B83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La aplicación tiene</a:t>
            </a:r>
            <a:r>
              <a:rPr lang="es-ES" baseline="0" dirty="0" smtClean="0"/>
              <a:t> una estructura sencilla y nada recargada. Se trata de que las diferentes secciones sean de fácil acceso y este claro en todo momento donde estamos. Los colores elegidos recuerdan un poco el campo. Se ha intentado mantener una estética atractiva pero sin demasiadas distracciones.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C7D0-D083-4794-8A97-AD1AA3D24B83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Estas son </a:t>
            </a:r>
            <a:r>
              <a:rPr lang="es-ES" baseline="0" dirty="0" smtClean="0"/>
              <a:t>las diferentes tablas de la BD que guarda la información de la aplicación.</a:t>
            </a:r>
            <a:endParaRPr lang="es-ES" dirty="0" smtClean="0"/>
          </a:p>
          <a:p>
            <a:r>
              <a:rPr lang="es-ES" dirty="0" smtClean="0"/>
              <a:t>La relaciones son de uno a muchos,</a:t>
            </a:r>
            <a:r>
              <a:rPr lang="es-ES" baseline="0" dirty="0" smtClean="0"/>
              <a:t> con las restricciones en las claves foráneas ‘ON DELETE SET NULL, ON UPDATE CASCADE’.</a:t>
            </a:r>
          </a:p>
          <a:p>
            <a:r>
              <a:rPr lang="es-ES" baseline="0" dirty="0" smtClean="0"/>
              <a:t>La tabla ‘línea’ guarda las líneas de las facturas y a la vez sirve de tabla intermedia entre las tablas ‘factura y ‘producto’.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C7D0-D083-4794-8A97-AD1AA3D24B83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Dependiendo del tipo de usuario, se podrá acceder a determinadas</a:t>
            </a:r>
            <a:r>
              <a:rPr lang="es-ES" baseline="0" dirty="0" smtClean="0"/>
              <a:t> partes del sitio. Al mismo tiempo, un usuario no ve los menús o botones que llevan a partes a las que no tiene acceso, lo que refuerza tanto la seguridad como la usabilidad de la Web.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C7D0-D083-4794-8A97-AD1AA3D24B83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En el desarrollo de la</a:t>
            </a:r>
            <a:r>
              <a:rPr lang="es-ES" baseline="0" dirty="0" smtClean="0"/>
              <a:t> aplicación, se han usado las diferentes tecnologías vistas en clase, especialmente </a:t>
            </a:r>
            <a:r>
              <a:rPr lang="es-ES" baseline="0" dirty="0" err="1" smtClean="0"/>
              <a:t>AngularJS</a:t>
            </a:r>
            <a:r>
              <a:rPr lang="es-ES" baseline="0" dirty="0" smtClean="0"/>
              <a:t> en la parte de cliente y Java en la parte de servidor. Una parte importante que me gustaría destacar, es el apoyo recibido y el trabajo en equipo llevado a cabo durante el curso, tanto por parte de los alumnos como de los profesores.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C7D0-D083-4794-8A97-AD1AA3D24B83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aseline="0" dirty="0" smtClean="0"/>
              <a:t>Los diferentes módulos cuelgan del módulo principal de la aplicación. En las rutas se define que plantilla para la vista se debe cargar y que controlador maneja esta vista. El ámbito o ‘</a:t>
            </a:r>
            <a:r>
              <a:rPr lang="es-ES" baseline="0" dirty="0" err="1" smtClean="0"/>
              <a:t>scope</a:t>
            </a:r>
            <a:r>
              <a:rPr lang="es-ES" baseline="0" dirty="0" smtClean="0"/>
              <a:t>’, permite el intercambio de información entre la vista y su controlador.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C7D0-D083-4794-8A97-AD1AA3D24B83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Está</a:t>
            </a:r>
            <a:r>
              <a:rPr lang="es-ES" baseline="0" dirty="0" smtClean="0"/>
              <a:t> dividida por capas. Cada una de ellas, recibe la petición, la filtra y la envía donde corresponde. Después envía la respuesta una vez procesada.</a:t>
            </a:r>
          </a:p>
          <a:p>
            <a:r>
              <a:rPr lang="es-ES" baseline="0" dirty="0" smtClean="0"/>
              <a:t>Está generalizada y tiene diferentes perfiles de usuario. Las variables y los métodos comunes, no es necesario implementarlos en todas las clases, excepto aquellos que se necesite cambiar.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0C7D0-D083-4794-8A97-AD1AA3D24B83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F63D9-D75A-4298-B268-D23CE3D6239D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4895-BC61-4215-A508-17FBDD2AFF52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AB5D-11A8-4CFA-BB12-A7FFC2C2942E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FB6F-8AEB-4D02-B258-5D79D52B6197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7566-058F-46A0-9DC0-E27EE3A91C76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0DEBE-11F7-47DA-8422-20762E9FB88F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67AB6-1085-4AF1-8687-F215690B976D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0545-AC47-4AE3-8371-D6AA1CB1C53B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45CF0-38AE-446C-B9B4-B45300874C76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5BF7-D380-4774-B596-79658F0A3C53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780-CA32-4EAE-9927-953AEAEEC0EF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AA029-E16C-48EB-9CF7-4AC1F5E12DE3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06459AB-96EF-46E7-872C-71128C5FF2DB}" type="datetime1">
              <a:rPr lang="es-ES" smtClean="0"/>
              <a:pPr/>
              <a:t>11/06/2019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83AC715-E4EE-4394-B5CE-4DF1A390541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2204864"/>
            <a:ext cx="9144000" cy="3170099"/>
          </a:xfrm>
          <a:prstGeom prst="rect">
            <a:avLst/>
          </a:prstGeom>
          <a:solidFill>
            <a:srgbClr val="FFFFFF">
              <a:alpha val="20000"/>
            </a:srgbClr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0000" b="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Cerca de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zh-CN" sz="10000" b="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La </a:t>
            </a:r>
            <a:r>
              <a:rPr kumimoji="0" lang="es-ES" altLang="zh-CN" sz="10000" b="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Huerta</a:t>
            </a:r>
            <a:r>
              <a:rPr kumimoji="0" lang="es-E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67544" y="404664"/>
            <a:ext cx="31683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zh-CN" sz="1800" b="1" i="1" u="none" strike="noStrike" cap="none" normalizeH="0" baseline="0" dirty="0" smtClean="0">
                <a:ln>
                  <a:noFill/>
                </a:ln>
                <a:solidFill>
                  <a:srgbClr val="FFA000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Alejandro Llamas Martínez</a:t>
            </a:r>
            <a:r>
              <a:rPr kumimoji="0" lang="es-E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75656" y="6165304"/>
            <a:ext cx="6192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zh-CN" sz="1800" b="0" i="1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Desarrollo de Aplicaciones Web – CIPFP </a:t>
            </a:r>
            <a:r>
              <a:rPr kumimoji="0" lang="es-AR" altLang="zh-CN" sz="1800" b="0" i="1" u="none" strike="noStrike" cap="none" normalizeH="0" baseline="0" dirty="0" err="1" smtClean="0">
                <a:ln>
                  <a:noFill/>
                </a:ln>
                <a:solidFill>
                  <a:srgbClr val="F2F2F2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Ausiàs</a:t>
            </a:r>
            <a:r>
              <a:rPr kumimoji="0" lang="es-AR" altLang="zh-CN" sz="1800" b="0" i="1" u="none" strike="noStrike" cap="none" normalizeH="0" baseline="0" dirty="0" smtClean="0">
                <a:ln>
                  <a:noFill/>
                </a:ln>
                <a:solidFill>
                  <a:srgbClr val="F2F2F2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AR" altLang="zh-CN" sz="1800" b="0" i="1" u="none" strike="noStrike" cap="none" normalizeH="0" baseline="0" dirty="0" err="1" smtClean="0">
                <a:ln>
                  <a:noFill/>
                </a:ln>
                <a:solidFill>
                  <a:srgbClr val="F2F2F2"/>
                </a:solidFill>
                <a:effectLst/>
                <a:latin typeface="Century Gothic" pitchFamily="34" charset="0"/>
                <a:ea typeface="Times New Roman" pitchFamily="18" charset="0"/>
                <a:cs typeface="Times New Roman" pitchFamily="18" charset="0"/>
              </a:rPr>
              <a:t>March</a:t>
            </a:r>
            <a:endParaRPr kumimoji="0" lang="es-AR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s-ES" b="1" baseline="0" dirty="0" smtClean="0">
                <a:solidFill>
                  <a:srgbClr val="FFA000"/>
                </a:solidFill>
                <a:latin typeface="Century Gothic"/>
              </a:rPr>
              <a:t>Gracias</a:t>
            </a:r>
            <a:endParaRPr lang="es-ES" b="1" baseline="0" dirty="0" smtClean="0">
              <a:solidFill>
                <a:srgbClr val="FFA000"/>
              </a:solidFill>
              <a:latin typeface="Times New Roman"/>
            </a:endParaRP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051720" y="2132856"/>
            <a:ext cx="5040560" cy="8926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ES" sz="3600" dirty="0" smtClean="0">
                <a:latin typeface="Century Gothic" pitchFamily="34" charset="0"/>
              </a:rPr>
              <a:t>¿Alguna pregunta?</a:t>
            </a:r>
            <a:endParaRPr lang="es-ES" sz="3600" dirty="0">
              <a:latin typeface="Century Gothic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s-AR" b="1" baseline="0" dirty="0" smtClean="0">
                <a:solidFill>
                  <a:srgbClr val="FFA000"/>
                </a:solidFill>
                <a:latin typeface="Century Gothic"/>
              </a:rPr>
              <a:t>Mercado potencial</a:t>
            </a:r>
            <a:endParaRPr lang="es-AR" b="1" baseline="0" dirty="0" smtClean="0">
              <a:solidFill>
                <a:srgbClr val="FFA000"/>
              </a:solidFill>
              <a:latin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graphicFrame>
        <p:nvGraphicFramePr>
          <p:cNvPr id="6" name="5 Gráfico"/>
          <p:cNvGraphicFramePr/>
          <p:nvPr/>
        </p:nvGraphicFramePr>
        <p:xfrm>
          <a:off x="467544" y="1628800"/>
          <a:ext cx="828092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s-AR" b="1" baseline="0" dirty="0" smtClean="0">
                <a:solidFill>
                  <a:srgbClr val="FFA000"/>
                </a:solidFill>
                <a:latin typeface="Century Gothic"/>
              </a:rPr>
              <a:t>Viabilidad económica</a:t>
            </a:r>
            <a:endParaRPr lang="es-AR" b="1" baseline="0" dirty="0" smtClean="0">
              <a:solidFill>
                <a:srgbClr val="FFA000"/>
              </a:solidFill>
              <a:latin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graphicFrame>
        <p:nvGraphicFramePr>
          <p:cNvPr id="5" name="4 Diagrama"/>
          <p:cNvGraphicFramePr/>
          <p:nvPr/>
        </p:nvGraphicFramePr>
        <p:xfrm>
          <a:off x="467544" y="1397000"/>
          <a:ext cx="8280920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s-AR" b="1" baseline="0" dirty="0" smtClean="0">
                <a:solidFill>
                  <a:srgbClr val="FFA000"/>
                </a:solidFill>
                <a:latin typeface="Century Gothic"/>
              </a:rPr>
              <a:t>La aplicación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32040" y="1556792"/>
            <a:ext cx="3528392" cy="4565104"/>
          </a:xfrm>
        </p:spPr>
        <p:txBody>
          <a:bodyPr>
            <a:normAutofit/>
          </a:bodyPr>
          <a:lstStyle/>
          <a:p>
            <a:pPr marR="0" lvl="0" rtl="0"/>
            <a:r>
              <a:rPr lang="es-ES" dirty="0">
                <a:latin typeface="Century Gothic" pitchFamily="34" charset="0"/>
              </a:rPr>
              <a:t>F</a:t>
            </a:r>
            <a:r>
              <a:rPr lang="es-ES" baseline="0" dirty="0" smtClean="0">
                <a:latin typeface="Century Gothic" pitchFamily="34" charset="0"/>
              </a:rPr>
              <a:t>ácil de usar</a:t>
            </a:r>
          </a:p>
          <a:p>
            <a:pPr marR="0" lvl="0" rtl="0"/>
            <a:endParaRPr lang="es-ES" baseline="0" dirty="0" smtClean="0">
              <a:latin typeface="Century Gothic" pitchFamily="34" charset="0"/>
            </a:endParaRPr>
          </a:p>
          <a:p>
            <a:pPr marR="0" lvl="0" rtl="0"/>
            <a:r>
              <a:rPr lang="es-AR" baseline="0" dirty="0" smtClean="0">
                <a:latin typeface="Century Gothic" pitchFamily="34" charset="0"/>
              </a:rPr>
              <a:t>Intuitiva</a:t>
            </a:r>
          </a:p>
          <a:p>
            <a:pPr marR="0" lvl="0" rtl="0"/>
            <a:endParaRPr lang="es-AR" baseline="0" dirty="0" smtClean="0">
              <a:latin typeface="Century Gothic" pitchFamily="34" charset="0"/>
            </a:endParaRPr>
          </a:p>
          <a:p>
            <a:pPr marR="0" lvl="0" rtl="0"/>
            <a:r>
              <a:rPr lang="es-ES" dirty="0" smtClean="0">
                <a:latin typeface="Century Gothic" pitchFamily="34" charset="0"/>
              </a:rPr>
              <a:t>Sencilla</a:t>
            </a:r>
            <a:endParaRPr lang="es-ES" baseline="0" dirty="0" smtClean="0">
              <a:latin typeface="Century Gothic" pitchFamily="34" charset="0"/>
            </a:endParaRPr>
          </a:p>
          <a:p>
            <a:pPr marR="0" lvl="0" rtl="0"/>
            <a:endParaRPr lang="es-ES" baseline="0" dirty="0" smtClean="0">
              <a:latin typeface="Century Gothic" pitchFamily="34" charset="0"/>
            </a:endParaRPr>
          </a:p>
          <a:p>
            <a:pPr marR="0" lvl="0" rtl="0"/>
            <a:r>
              <a:rPr lang="es-ES" dirty="0" smtClean="0">
                <a:latin typeface="Century Gothic" pitchFamily="34" charset="0"/>
              </a:rPr>
              <a:t>Útil</a:t>
            </a:r>
            <a:endParaRPr lang="es-ES" baseline="0" dirty="0" smtClean="0">
              <a:latin typeface="Century Gothic" pitchFamily="34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Cerca de la Huerta · Alejandro Llamas</a:t>
            </a:r>
            <a:endParaRPr lang="es-ES" dirty="0"/>
          </a:p>
        </p:txBody>
      </p:sp>
      <p:pic>
        <p:nvPicPr>
          <p:cNvPr id="4" name="3 Imagen" descr="hom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1412776"/>
            <a:ext cx="3960440" cy="489654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baseline="0" dirty="0" smtClean="0">
                <a:solidFill>
                  <a:srgbClr val="FFA000"/>
                </a:solidFill>
                <a:latin typeface="Century Gothic"/>
              </a:rPr>
              <a:t>El modelo de datos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sp>
        <p:nvSpPr>
          <p:cNvPr id="8" name="7 Conector"/>
          <p:cNvSpPr/>
          <p:nvPr/>
        </p:nvSpPr>
        <p:spPr>
          <a:xfrm>
            <a:off x="6228184" y="2060848"/>
            <a:ext cx="72008" cy="72008"/>
          </a:xfrm>
          <a:prstGeom prst="flowChartConnector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5 Imagen" descr="ER powerpoi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412776"/>
            <a:ext cx="7920880" cy="4918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A000"/>
                </a:solidFill>
                <a:latin typeface="Century Gothic"/>
              </a:rPr>
              <a:t>Mapa de navegación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graphicFrame>
        <p:nvGraphicFramePr>
          <p:cNvPr id="46" name="45 Diagrama"/>
          <p:cNvGraphicFramePr/>
          <p:nvPr/>
        </p:nvGraphicFramePr>
        <p:xfrm>
          <a:off x="251520" y="1268760"/>
          <a:ext cx="8424936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7" name="46 CuadroTexto"/>
          <p:cNvSpPr txBox="1"/>
          <p:nvPr/>
        </p:nvSpPr>
        <p:spPr>
          <a:xfrm>
            <a:off x="539552" y="4581128"/>
            <a:ext cx="1944216" cy="101566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FFA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 registrado</a:t>
            </a:r>
          </a:p>
          <a:p>
            <a:r>
              <a:rPr lang="es-ES" sz="2000" b="1" dirty="0" smtClean="0">
                <a:solidFill>
                  <a:srgbClr val="00962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Registrado</a:t>
            </a:r>
          </a:p>
          <a:p>
            <a:r>
              <a:rPr lang="es-ES" sz="2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Administrador</a:t>
            </a:r>
            <a:endParaRPr lang="es-ES" sz="20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s-ES" b="1" baseline="0" dirty="0" smtClean="0">
                <a:solidFill>
                  <a:srgbClr val="FFA000"/>
                </a:solidFill>
                <a:latin typeface="Century Gothic"/>
              </a:rPr>
              <a:t>Desarrollo</a:t>
            </a:r>
            <a:endParaRPr lang="es-ES" b="1" baseline="0" dirty="0" smtClean="0">
              <a:solidFill>
                <a:srgbClr val="FFA000"/>
              </a:solidFill>
              <a:latin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pic>
        <p:nvPicPr>
          <p:cNvPr id="7" name="70 Imagen" descr="netbean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544" y="1340768"/>
            <a:ext cx="1143000" cy="1143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71 Imagen" descr="tomcat.png"/>
          <p:cNvPicPr/>
          <p:nvPr/>
        </p:nvPicPr>
        <p:blipFill>
          <a:blip r:embed="rId4" cstate="print"/>
          <a:srcRect l="23692" t="14154" r="28154"/>
          <a:stretch>
            <a:fillRect/>
          </a:stretch>
        </p:blipFill>
        <p:spPr>
          <a:xfrm>
            <a:off x="7380312" y="3645024"/>
            <a:ext cx="930729" cy="947057"/>
          </a:xfrm>
          <a:prstGeom prst="rect">
            <a:avLst/>
          </a:prstGeom>
        </p:spPr>
      </p:pic>
      <p:pic>
        <p:nvPicPr>
          <p:cNvPr id="9" name="72 Imagen" descr="mariaDB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568" y="5589240"/>
            <a:ext cx="911678" cy="865415"/>
          </a:xfrm>
          <a:prstGeom prst="rect">
            <a:avLst/>
          </a:prstGeom>
        </p:spPr>
      </p:pic>
      <p:pic>
        <p:nvPicPr>
          <p:cNvPr id="10" name="74 Imagen" descr="apache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7544" y="3645024"/>
            <a:ext cx="1208314" cy="783771"/>
          </a:xfrm>
          <a:prstGeom prst="rect">
            <a:avLst/>
          </a:prstGeom>
        </p:spPr>
      </p:pic>
      <p:pic>
        <p:nvPicPr>
          <p:cNvPr id="11" name="10 Imagen" descr="angularjs-log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36296" y="1196752"/>
            <a:ext cx="1580512" cy="1038622"/>
          </a:xfrm>
          <a:prstGeom prst="rect">
            <a:avLst/>
          </a:prstGeom>
        </p:spPr>
      </p:pic>
      <p:pic>
        <p:nvPicPr>
          <p:cNvPr id="12" name="11 Imagen" descr="ajax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52320" y="2276872"/>
            <a:ext cx="1114125" cy="555502"/>
          </a:xfrm>
          <a:prstGeom prst="rect">
            <a:avLst/>
          </a:prstGeom>
        </p:spPr>
      </p:pic>
      <p:pic>
        <p:nvPicPr>
          <p:cNvPr id="13" name="12 Imagen" descr="maven-logo-black-on-whit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23928" y="5949280"/>
            <a:ext cx="1367310" cy="345849"/>
          </a:xfrm>
          <a:prstGeom prst="rect">
            <a:avLst/>
          </a:prstGeom>
        </p:spPr>
      </p:pic>
      <p:pic>
        <p:nvPicPr>
          <p:cNvPr id="14" name="13 Imagen" descr="java_ee_logo_vert_v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80312" y="5373216"/>
            <a:ext cx="1031941" cy="1098772"/>
          </a:xfrm>
          <a:prstGeom prst="rect">
            <a:avLst/>
          </a:prstGeom>
        </p:spPr>
      </p:pic>
      <p:pic>
        <p:nvPicPr>
          <p:cNvPr id="15" name="14 Imagen" descr="gie54nnkT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19872" y="2996952"/>
            <a:ext cx="2111902" cy="21119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6" name="15 Imagen" descr="html_css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79912" y="1484784"/>
            <a:ext cx="1470311" cy="849840"/>
          </a:xfrm>
          <a:prstGeom prst="rect">
            <a:avLst/>
          </a:prstGeom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s-ES" b="1" baseline="0" dirty="0" smtClean="0">
                <a:solidFill>
                  <a:srgbClr val="FFA000"/>
                </a:solidFill>
                <a:latin typeface="Century Gothic"/>
              </a:rPr>
              <a:t>Estructura cliente</a:t>
            </a:r>
            <a:endParaRPr lang="es-ES" b="1" baseline="0" dirty="0" smtClean="0">
              <a:solidFill>
                <a:srgbClr val="FFA000"/>
              </a:solidFill>
              <a:latin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graphicFrame>
        <p:nvGraphicFramePr>
          <p:cNvPr id="12" name="11 Diagrama"/>
          <p:cNvGraphicFramePr/>
          <p:nvPr/>
        </p:nvGraphicFramePr>
        <p:xfrm>
          <a:off x="1043608" y="1340768"/>
          <a:ext cx="7560840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13 Flecha izquierda y derecha"/>
          <p:cNvSpPr/>
          <p:nvPr/>
        </p:nvSpPr>
        <p:spPr>
          <a:xfrm>
            <a:off x="3203848" y="4221088"/>
            <a:ext cx="2376264" cy="576064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ÁMBITO</a:t>
            </a:r>
            <a:endParaRPr lang="es-E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s-ES" b="1" baseline="0" dirty="0" smtClean="0">
                <a:solidFill>
                  <a:srgbClr val="FFA000"/>
                </a:solidFill>
                <a:latin typeface="Century Gothic"/>
              </a:rPr>
              <a:t>Estructura servidor</a:t>
            </a:r>
            <a:endParaRPr lang="es-ES" b="1" baseline="0" dirty="0" smtClean="0">
              <a:solidFill>
                <a:srgbClr val="FFA000"/>
              </a:solidFill>
              <a:latin typeface="Times New Roman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Cerca de la Huerta · Alejandro Llamas</a:t>
            </a:r>
            <a:endParaRPr lang="es-ES"/>
          </a:p>
        </p:txBody>
      </p:sp>
      <p:graphicFrame>
        <p:nvGraphicFramePr>
          <p:cNvPr id="6" name="5 Diagrama"/>
          <p:cNvGraphicFramePr/>
          <p:nvPr/>
        </p:nvGraphicFramePr>
        <p:xfrm>
          <a:off x="467544" y="1268760"/>
          <a:ext cx="8064896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2051720" y="1268760"/>
            <a:ext cx="4968000" cy="252000"/>
          </a:xfrm>
          <a:prstGeom prst="rightArrow">
            <a:avLst>
              <a:gd name="adj1" fmla="val 50000"/>
              <a:gd name="adj2" fmla="val 580882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1979712" y="2492896"/>
            <a:ext cx="4968000" cy="252000"/>
          </a:xfrm>
          <a:prstGeom prst="leftArrow">
            <a:avLst>
              <a:gd name="adj1" fmla="val 50000"/>
              <a:gd name="adj2" fmla="val 564287"/>
            </a:avLst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aphicFrame>
        <p:nvGraphicFramePr>
          <p:cNvPr id="9" name="8 Diagrama"/>
          <p:cNvGraphicFramePr/>
          <p:nvPr/>
        </p:nvGraphicFramePr>
        <p:xfrm>
          <a:off x="395536" y="2996952"/>
          <a:ext cx="8424000" cy="327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857</TotalTime>
  <Words>741</Words>
  <Application>Microsoft Office PowerPoint</Application>
  <PresentationFormat>Presentación en pantalla (4:3)</PresentationFormat>
  <Paragraphs>102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Vértice</vt:lpstr>
      <vt:lpstr>Diapositiva 1</vt:lpstr>
      <vt:lpstr>Mercado potencial</vt:lpstr>
      <vt:lpstr>Viabilidad económica</vt:lpstr>
      <vt:lpstr>La aplicación</vt:lpstr>
      <vt:lpstr>El modelo de datos</vt:lpstr>
      <vt:lpstr>Mapa de navegación </vt:lpstr>
      <vt:lpstr>Desarrollo</vt:lpstr>
      <vt:lpstr>Estructura cliente</vt:lpstr>
      <vt:lpstr>Estructura servidor</vt:lpstr>
      <vt:lpstr>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Alejandro Llamas</dc:creator>
  <cp:lastModifiedBy>Alejandro Llamas</cp:lastModifiedBy>
  <cp:revision>92</cp:revision>
  <dcterms:created xsi:type="dcterms:W3CDTF">2019-06-02T15:27:20Z</dcterms:created>
  <dcterms:modified xsi:type="dcterms:W3CDTF">2019-06-11T19:21:45Z</dcterms:modified>
</cp:coreProperties>
</file>