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3CA29CA-46FC-459A-B9B3-8FE6EA0483D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Decoding Cognitive States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Maximize Decoding Accuracy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Leverage knowledge of the structure of the individuals brain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Preprocessing to maximize signal-to-noise and reduce redundant dimensionality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Leverage data from many sessions and subjects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meaningful cross-session and subject alignment of data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Eases dimensionality problem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more advance machine learning techniques to be used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Reduces training data required per subject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Leverage temporal structure efficiently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Incorporating time directly into machine learning model increases dimensionality too quickly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use temporal filtering to improve accuracy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in real-time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 model training off-line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on-line registration to model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machine learning algorithms are already fast enough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Temporal filtering will introduce output delay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tune accuracy tradeoff with acceptable delay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models in the brain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be able to visualize trained models in the brain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for debugging and formulating neuroscience hypotheses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Multivariate and non-linear models can be hard to visualize in only three dimensions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Decoding cognitive states in neuroscience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techniques in neuroscience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completed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Maximize decoding accuracy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 baseline decoding performance for complex virtual reality stimulus with common machine learning algorithms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 common fMRI preprocessing methods with respect to decoding accuracy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 and evaluate temporal filtering techniques to improve decoding accuracy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 performance on more difficult virtual reality stimulus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in real-time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robust and automated registration pipeline that can be used in real-time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models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Adapted sensitivity analysis (ref) for visualization purposes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applied to nearly all machine learning algorithms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decode cognitive states from subjects while performing therapy/training to provide real-time neuro-feedback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 to improve classification accuracy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Hidden Markov Model approach to temporal filtering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Leverage Human Connectome Project data to predict structural and functional connectivity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Hidden Markov Model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temporal filters rely on knowledge of block structure of stimuli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 practical application, the block structure would be unknown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Treat cognitive state transitions for a particular task as a hidden Markov model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machine learning algorithm (neural network for example) to estimate prior probability of a state given the signal at a particular time step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most likely sequence of states over a fixed number of observations based on probability output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transition probability matrix can be easily estimated from the group data since no registration is required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Leverage HCP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Human Connectome Project has a massive collection of subjects (&gt;1000) with anatomic, structural connectivity, resting state, and functional scans collected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our existing anatomic and resting state scans along with the database to predict structural and functional connectivity for our subjects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current smoothing algorithm can be replaced with an anisotropic diffusion method where the diffusion coefficient is calculated from structural and functional connectivity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encourages smoothing within functional regions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Structural and functional connectivity estimates can be used to constrain connectivity in a searchlight procedure or when training a neural network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Connectivity Distance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Cognitive states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PTSD Exctinction Therapy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ADHD real-time neuro-feedback therapy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robust individual decoding in complex environment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different from existing decoding methods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create general and individual models tailored to specific training/therapy stimuli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consistent model for higher-level cognitive tasks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we build model from data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be able to translate to neuroscience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Possibility for pharmaceutical insights etc.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fMRI or EEG?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Inexpensive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spatial resolution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temporal resolution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FMRI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Expensive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 cannot move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spatial resolution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temporal resolution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be able to leverage more data and translate to neuroscience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fMRI has larger existing public datasets that can be reasonably combined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higher spatial resolution of fMRI and the difficulty of the inverse problem in EEG means registering  datasets together is much easier in fMRI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existing neuroscience meta-studies that already leverage this advantage (refs)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eventually translate models to EEG using simultaneous fMRI/EEG recordings (ref)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fMRI constraints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 cannot move and the scanner is loud and cumbersome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virtual reality training/therapy, e.g., PTSD ref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minimize time in scanner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Temporal resolution is limited ~0.5 Hz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need to modify stimulus to accommodate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Curse of dimensionality for machine learning algorithms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Dimensionality is much higher than the number of samples that can be reasonably collected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Maximize decoding accuracy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in real-time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models in the brain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2016-01-27T20:48:02Z</dcterms:created>
  <dc:language>en-US</dc:language>
  <dcterms:modified xsi:type="dcterms:W3CDTF">2016-01-27T22:27:56Z</dcterms:modified>
  <cp:revision>5</cp:revision>
</cp:coreProperties>
</file>