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0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24608-344E-4AF6-B1E5-0331309975A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594D3-AFD3-4DEC-9372-9854865F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Wah Pedal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CJ Tulowiecki &amp; Eric Walden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5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Wah Pedal</vt:lpstr>
      <vt:lpstr>PowerPoint Presentation</vt:lpstr>
    </vt:vector>
  </TitlesOfParts>
  <Company>Baylor University -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 Pedal</dc:title>
  <dc:creator>Christian Tulowiecki</dc:creator>
  <cp:lastModifiedBy>Christian Tulowiecki</cp:lastModifiedBy>
  <cp:revision>2</cp:revision>
  <dcterms:created xsi:type="dcterms:W3CDTF">2017-04-26T17:56:15Z</dcterms:created>
  <dcterms:modified xsi:type="dcterms:W3CDTF">2017-04-26T17:58:23Z</dcterms:modified>
</cp:coreProperties>
</file>