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6" r:id="rId8"/>
    <p:sldId id="263" r:id="rId9"/>
    <p:sldId id="264" r:id="rId10"/>
    <p:sldId id="267" r:id="rId11"/>
    <p:sldId id="268" r:id="rId12"/>
    <p:sldId id="265" r:id="rId13"/>
    <p:sldId id="269" r:id="rId1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8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79" autoAdjust="0"/>
  </p:normalViewPr>
  <p:slideViewPr>
    <p:cSldViewPr>
      <p:cViewPr varScale="1">
        <p:scale>
          <a:sx n="87" d="100"/>
          <a:sy n="87" d="100"/>
        </p:scale>
        <p:origin x="135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8475" cy="4649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9" y="1"/>
            <a:ext cx="3038475" cy="4649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0131CB-B3F2-409D-A706-CA0F64F0A29E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823"/>
            <a:ext cx="3038475" cy="4649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9" y="8829823"/>
            <a:ext cx="3038475" cy="4649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355CFF-65E6-4909-9AC6-9B6BCD3AC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706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38475" cy="4649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40" y="2"/>
            <a:ext cx="3038475" cy="4649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9657D-88A4-48A6-8DFC-FE812EEAB37C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511"/>
            <a:ext cx="5607050" cy="41832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824"/>
            <a:ext cx="3038475" cy="4649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40" y="8829824"/>
            <a:ext cx="3038475" cy="4649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D20A1-2168-4560-AE13-059D69C18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32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D20A1-2168-4560-AE13-059D69C18ED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09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0EC4-3EC2-4DD9-9F78-23D715FB4D38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3592-29C8-468D-88CD-0157AFCFB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22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0EC4-3EC2-4DD9-9F78-23D715FB4D38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3592-29C8-468D-88CD-0157AFCFB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06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0EC4-3EC2-4DD9-9F78-23D715FB4D38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3592-29C8-468D-88CD-0157AFCFB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98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0EC4-3EC2-4DD9-9F78-23D715FB4D38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3592-29C8-468D-88CD-0157AFCFB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90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0EC4-3EC2-4DD9-9F78-23D715FB4D38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3592-29C8-468D-88CD-0157AFCFB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0EC4-3EC2-4DD9-9F78-23D715FB4D38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3592-29C8-468D-88CD-0157AFCFB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08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0EC4-3EC2-4DD9-9F78-23D715FB4D38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3592-29C8-468D-88CD-0157AFCFB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0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0EC4-3EC2-4DD9-9F78-23D715FB4D38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3592-29C8-468D-88CD-0157AFCFB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3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0EC4-3EC2-4DD9-9F78-23D715FB4D38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3592-29C8-468D-88CD-0157AFCFB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4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0EC4-3EC2-4DD9-9F78-23D715FB4D38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3592-29C8-468D-88CD-0157AFCFB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16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0EC4-3EC2-4DD9-9F78-23D715FB4D38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3592-29C8-468D-88CD-0157AFCFB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8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B0EC4-3EC2-4DD9-9F78-23D715FB4D38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23592-29C8-468D-88CD-0157AFCFB0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1003005"/>
          </a:xfrm>
          <a:prstGeom prst="rect">
            <a:avLst/>
          </a:prstGeom>
          <a:solidFill>
            <a:srgbClr val="004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/>
          <a:srcRect b="32480"/>
          <a:stretch/>
        </p:blipFill>
        <p:spPr>
          <a:xfrm>
            <a:off x="44741" y="64434"/>
            <a:ext cx="2199315" cy="6559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/>
          <a:srcRect l="22079" t="73739"/>
          <a:stretch/>
        </p:blipFill>
        <p:spPr>
          <a:xfrm>
            <a:off x="6172200" y="188303"/>
            <a:ext cx="2741965" cy="408171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V="1">
            <a:off x="0" y="864869"/>
            <a:ext cx="9144000" cy="1"/>
          </a:xfrm>
          <a:prstGeom prst="line">
            <a:avLst/>
          </a:prstGeom>
          <a:ln w="158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562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900" y="1905000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4800"/>
                </a:solidFill>
              </a:rPr>
              <a:t>Project Presentations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1371600"/>
          </a:xfrm>
        </p:spPr>
        <p:txBody>
          <a:bodyPr/>
          <a:lstStyle/>
          <a:p>
            <a:r>
              <a:rPr lang="en-US" dirty="0">
                <a:solidFill>
                  <a:srgbClr val="2E3917"/>
                </a:solidFill>
              </a:rPr>
              <a:t>Steve Potter</a:t>
            </a:r>
          </a:p>
        </p:txBody>
      </p:sp>
    </p:spTree>
    <p:extLst>
      <p:ext uri="{BB962C8B-B14F-4D97-AF65-F5344CB8AC3E}">
        <p14:creationId xmlns:p14="http://schemas.microsoft.com/office/powerpoint/2010/main" val="3007148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7562"/>
            <a:ext cx="8229600" cy="4525963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Time</a:t>
            </a:r>
          </a:p>
          <a:p>
            <a:pPr lvl="2"/>
            <a:r>
              <a:rPr lang="en-US" dirty="0"/>
              <a:t>Organized and ready to start once the previous group finished</a:t>
            </a:r>
          </a:p>
          <a:p>
            <a:pPr lvl="2"/>
            <a:r>
              <a:rPr lang="en-US" dirty="0"/>
              <a:t>Presentation should be 12-15 minutes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Presentation Distribution</a:t>
            </a:r>
          </a:p>
          <a:p>
            <a:pPr lvl="2"/>
            <a:r>
              <a:rPr lang="en-US" dirty="0"/>
              <a:t>Did everyone present a relatively equal amount of material?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595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7562"/>
            <a:ext cx="8229600" cy="4525963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Demonstration Quality</a:t>
            </a:r>
          </a:p>
          <a:p>
            <a:pPr lvl="2"/>
            <a:r>
              <a:rPr lang="en-US" dirty="0"/>
              <a:t>Was your demonstration well-organized, professional, and done to the best of your abilities?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Demonstration Success</a:t>
            </a:r>
          </a:p>
          <a:p>
            <a:pPr lvl="2"/>
            <a:r>
              <a:rPr lang="en-US" dirty="0"/>
              <a:t>Was the demonstration successful?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935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7562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/>
              <a:t>Project Presentations should be submitted on Canvas by 8:30am on April 27</a:t>
            </a:r>
          </a:p>
          <a:p>
            <a:pPr lvl="1"/>
            <a:r>
              <a:rPr lang="en-US" dirty="0"/>
              <a:t>Include your group number in the file name(s)</a:t>
            </a:r>
          </a:p>
          <a:p>
            <a:pPr lvl="1"/>
            <a:r>
              <a:rPr lang="en-US" dirty="0"/>
              <a:t>I will download from Canvas before class and put your files in a directory with your group number</a:t>
            </a:r>
          </a:p>
          <a:p>
            <a:r>
              <a:rPr lang="en-US" dirty="0"/>
              <a:t>Please do what it takes to be ready for your presentation before class</a:t>
            </a:r>
          </a:p>
          <a:p>
            <a:pPr lvl="1"/>
            <a:r>
              <a:rPr lang="en-US" dirty="0"/>
              <a:t>You may need to arrive to class early to set up</a:t>
            </a:r>
          </a:p>
          <a:p>
            <a:pPr lvl="1"/>
            <a:r>
              <a:rPr lang="en-US" dirty="0"/>
              <a:t>Discuss any potential issues with me ahead of time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402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dirty="0"/>
              <a:t>Have Fun!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756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Try not to view this as a task, something to get nervous about, or just a means to get a grade</a:t>
            </a:r>
          </a:p>
          <a:p>
            <a:r>
              <a:rPr lang="en-US" dirty="0"/>
              <a:t>Have fun with it.  This is your chance to show off all of your hard work.</a:t>
            </a:r>
          </a:p>
          <a:p>
            <a:r>
              <a:rPr lang="en-US" dirty="0"/>
              <a:t>Life is full of assignments/tasks/things you have to get done…</a:t>
            </a:r>
            <a:r>
              <a:rPr lang="en-US"/>
              <a:t>so have fun with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832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7562"/>
            <a:ext cx="8229600" cy="4525963"/>
          </a:xfrm>
        </p:spPr>
        <p:txBody>
          <a:bodyPr/>
          <a:lstStyle/>
          <a:p>
            <a:pPr lvl="0"/>
            <a:r>
              <a:rPr lang="en-US" dirty="0"/>
              <a:t>Due to the large number of groups (9 groups), presentations will be limited to 15 minutes each.  Each group must be ready to present their project without much prep time.</a:t>
            </a:r>
          </a:p>
          <a:p>
            <a:pPr lvl="1"/>
            <a:endParaRPr lang="en-US" dirty="0"/>
          </a:p>
          <a:p>
            <a:r>
              <a:rPr lang="en-US" dirty="0"/>
              <a:t>Any volunteers to present on Tuesday, April 25?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005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dirty="0"/>
              <a:t>Presentation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7562"/>
            <a:ext cx="8229600" cy="4525963"/>
          </a:xfrm>
        </p:spPr>
        <p:txBody>
          <a:bodyPr/>
          <a:lstStyle/>
          <a:p>
            <a:pPr lvl="0"/>
            <a:r>
              <a:rPr lang="en-US" dirty="0"/>
              <a:t>Dress is business casual</a:t>
            </a:r>
          </a:p>
          <a:p>
            <a:pPr lvl="1"/>
            <a:r>
              <a:rPr lang="en-US" dirty="0"/>
              <a:t>Similar to the way I dress for class</a:t>
            </a:r>
          </a:p>
          <a:p>
            <a:pPr lvl="1"/>
            <a:endParaRPr lang="en-US" dirty="0"/>
          </a:p>
          <a:p>
            <a:r>
              <a:rPr lang="en-US" dirty="0"/>
              <a:t>Each group member will present equal amounts of material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98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dirty="0"/>
              <a:t>Presentation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7562"/>
            <a:ext cx="8229600" cy="4525963"/>
          </a:xfrm>
        </p:spPr>
        <p:txBody>
          <a:bodyPr/>
          <a:lstStyle/>
          <a:p>
            <a:pPr lvl="0"/>
            <a:r>
              <a:rPr lang="en-US" dirty="0"/>
              <a:t>Presentations should include (but not limited to) the following (presented over several slides)</a:t>
            </a:r>
          </a:p>
          <a:p>
            <a:pPr lvl="1"/>
            <a:r>
              <a:rPr lang="en-US" dirty="0"/>
              <a:t>Description of the project </a:t>
            </a:r>
          </a:p>
          <a:p>
            <a:pPr lvl="1"/>
            <a:r>
              <a:rPr lang="en-US" dirty="0"/>
              <a:t>The objectives you were trying to meet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552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dirty="0"/>
              <a:t>Hardware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7085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Presentation of your original hardware design</a:t>
            </a:r>
          </a:p>
          <a:p>
            <a:r>
              <a:rPr lang="en-US" dirty="0"/>
              <a:t>Description of your design changes that occurred along the way</a:t>
            </a:r>
          </a:p>
          <a:p>
            <a:pPr lvl="1"/>
            <a:r>
              <a:rPr lang="en-US" dirty="0"/>
              <a:t>You must describe the details of the challenges you came across that made you change your design  </a:t>
            </a:r>
          </a:p>
          <a:p>
            <a:pPr lvl="1"/>
            <a:r>
              <a:rPr lang="en-US" dirty="0"/>
              <a:t>Also explain your reasoning for making your new design decision</a:t>
            </a:r>
          </a:p>
          <a:p>
            <a:r>
              <a:rPr lang="en-US" dirty="0"/>
              <a:t>Presentation of your current hardware design</a:t>
            </a:r>
          </a:p>
          <a:p>
            <a:r>
              <a:rPr lang="en-US" dirty="0"/>
              <a:t>Presentation of hardware implementation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666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708525"/>
          </a:xfrm>
        </p:spPr>
        <p:txBody>
          <a:bodyPr>
            <a:normAutofit/>
          </a:bodyPr>
          <a:lstStyle/>
          <a:p>
            <a:r>
              <a:rPr lang="en-US" dirty="0"/>
              <a:t>Presentation of original software design</a:t>
            </a:r>
          </a:p>
          <a:p>
            <a:endParaRPr lang="en-US" dirty="0"/>
          </a:p>
          <a:p>
            <a:r>
              <a:rPr lang="en-US" dirty="0"/>
              <a:t>Description of your design changes that occurred along the way</a:t>
            </a:r>
          </a:p>
          <a:p>
            <a:pPr lvl="1"/>
            <a:r>
              <a:rPr lang="en-US" dirty="0"/>
              <a:t>You must describe the details of the challenges you came across that made you change your design.  </a:t>
            </a:r>
          </a:p>
          <a:p>
            <a:pPr lvl="1"/>
            <a:r>
              <a:rPr lang="en-US" dirty="0"/>
              <a:t>Also explain your reasoning for making your new design decision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456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632325"/>
          </a:xfrm>
        </p:spPr>
        <p:txBody>
          <a:bodyPr>
            <a:normAutofit/>
          </a:bodyPr>
          <a:lstStyle/>
          <a:p>
            <a:r>
              <a:rPr lang="en-US" dirty="0"/>
              <a:t>Presentation of your current software design</a:t>
            </a:r>
          </a:p>
          <a:p>
            <a:endParaRPr lang="en-US" dirty="0"/>
          </a:p>
          <a:p>
            <a:r>
              <a:rPr lang="en-US" dirty="0"/>
              <a:t>Presentation of your software implementation </a:t>
            </a:r>
          </a:p>
          <a:p>
            <a:pPr lvl="1"/>
            <a:r>
              <a:rPr lang="en-US" dirty="0"/>
              <a:t>This should include explaining the code itself…not every detail of the code, but you should display the code and give an overview of what it does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228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7562"/>
            <a:ext cx="8229600" cy="4525963"/>
          </a:xfrm>
        </p:spPr>
        <p:txBody>
          <a:bodyPr/>
          <a:lstStyle/>
          <a:p>
            <a:r>
              <a:rPr lang="en-US" dirty="0"/>
              <a:t>Demonstration of project</a:t>
            </a:r>
          </a:p>
          <a:p>
            <a:pPr lvl="1"/>
            <a:r>
              <a:rPr lang="en-US" dirty="0"/>
              <a:t>If possible, in class demonstrations should be done</a:t>
            </a:r>
          </a:p>
          <a:p>
            <a:pPr lvl="1"/>
            <a:r>
              <a:rPr lang="en-US" dirty="0"/>
              <a:t>If in class demonstration is not possible, please provide a video of the project being tested/demonstrated</a:t>
            </a:r>
          </a:p>
          <a:p>
            <a:pPr lvl="2"/>
            <a:r>
              <a:rPr lang="en-US" dirty="0"/>
              <a:t>If doing a video, still bring the device to class to show it (without bringing anything like an AR-15)</a:t>
            </a:r>
          </a:p>
          <a:p>
            <a:r>
              <a:rPr lang="en-US" dirty="0"/>
              <a:t>Questions and Answers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833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7562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50 % will be based on whether you presented the required material outlined in the slides above</a:t>
            </a:r>
          </a:p>
          <a:p>
            <a:endParaRPr lang="en-US" dirty="0"/>
          </a:p>
          <a:p>
            <a:r>
              <a:rPr lang="en-US" dirty="0"/>
              <a:t>The other 50% is broken into 5 categories each weighted 10%</a:t>
            </a:r>
          </a:p>
          <a:p>
            <a:pPr lvl="1"/>
            <a:r>
              <a:rPr lang="en-US" dirty="0"/>
              <a:t>Professionalism</a:t>
            </a:r>
          </a:p>
          <a:p>
            <a:pPr lvl="2"/>
            <a:r>
              <a:rPr lang="en-US" dirty="0"/>
              <a:t>Dress and behave professionally</a:t>
            </a:r>
          </a:p>
          <a:p>
            <a:pPr lvl="2"/>
            <a:r>
              <a:rPr lang="en-US" dirty="0"/>
              <a:t>Present confidently and positively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746313"/>
      </p:ext>
    </p:extLst>
  </p:cSld>
  <p:clrMapOvr>
    <a:masterClrMapping/>
  </p:clrMapOvr>
</p:sld>
</file>

<file path=ppt/theme/theme1.xml><?xml version="1.0" encoding="utf-8"?>
<a:theme xmlns:a="http://schemas.openxmlformats.org/drawingml/2006/main" name="Baylor_ECS_Template_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CS_PPT_Template" id="{12699F8D-A2DF-4582-8BEB-9C3BF8C6BBEF}" vid="{D0FB376D-21CD-43B7-97E2-273E515045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ECS_PPT_Template2</Template>
  <TotalTime>78</TotalTime>
  <Words>533</Words>
  <Application>Microsoft Office PowerPoint</Application>
  <PresentationFormat>On-screen Show (4:3)</PresentationFormat>
  <Paragraphs>71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Baylor_ECS_Template_3</vt:lpstr>
      <vt:lpstr>Project Presentations</vt:lpstr>
      <vt:lpstr>Schedule</vt:lpstr>
      <vt:lpstr>Presentation Basics</vt:lpstr>
      <vt:lpstr>Presentation Contents</vt:lpstr>
      <vt:lpstr>Hardware</vt:lpstr>
      <vt:lpstr>Software</vt:lpstr>
      <vt:lpstr>Software</vt:lpstr>
      <vt:lpstr>Demonstration</vt:lpstr>
      <vt:lpstr>Grading</vt:lpstr>
      <vt:lpstr>Grading</vt:lpstr>
      <vt:lpstr>Grading</vt:lpstr>
      <vt:lpstr>Logistics</vt:lpstr>
      <vt:lpstr>Have Fun!</vt:lpstr>
    </vt:vector>
  </TitlesOfParts>
  <Company>Baylor University - ECS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Presentations</dc:title>
  <dc:creator>Steven Potter</dc:creator>
  <cp:lastModifiedBy>Steven Potter</cp:lastModifiedBy>
  <cp:revision>4</cp:revision>
  <cp:lastPrinted>2015-04-21T19:38:32Z</cp:lastPrinted>
  <dcterms:created xsi:type="dcterms:W3CDTF">2017-04-13T10:41:20Z</dcterms:created>
  <dcterms:modified xsi:type="dcterms:W3CDTF">2017-04-13T12:02:05Z</dcterms:modified>
</cp:coreProperties>
</file>