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0C624608-344E-4AF6-B1E5-0331309975A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50A594D3-AFD3-4DEC-9372-9854865F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4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4608-344E-4AF6-B1E5-0331309975A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94D3-AFD3-4DEC-9372-9854865F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4608-344E-4AF6-B1E5-0331309975A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94D3-AFD3-4DEC-9372-9854865F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025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4608-344E-4AF6-B1E5-0331309975A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94D3-AFD3-4DEC-9372-9854865F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1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4608-344E-4AF6-B1E5-0331309975A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94D3-AFD3-4DEC-9372-9854865F8B6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8071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4608-344E-4AF6-B1E5-0331309975A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94D3-AFD3-4DEC-9372-9854865F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1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4608-344E-4AF6-B1E5-0331309975A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94D3-AFD3-4DEC-9372-9854865F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6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4608-344E-4AF6-B1E5-0331309975A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94D3-AFD3-4DEC-9372-9854865F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9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4608-344E-4AF6-B1E5-0331309975A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94D3-AFD3-4DEC-9372-9854865F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8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4608-344E-4AF6-B1E5-0331309975A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94D3-AFD3-4DEC-9372-9854865F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1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4608-344E-4AF6-B1E5-0331309975A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94D3-AFD3-4DEC-9372-9854865F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96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C624608-344E-4AF6-B1E5-0331309975A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0A594D3-AFD3-4DEC-9372-9854865F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5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3" r:id="rId1"/>
    <p:sldLayoutId id="2147484244" r:id="rId2"/>
    <p:sldLayoutId id="2147484245" r:id="rId3"/>
    <p:sldLayoutId id="2147484246" r:id="rId4"/>
    <p:sldLayoutId id="2147484247" r:id="rId5"/>
    <p:sldLayoutId id="2147484248" r:id="rId6"/>
    <p:sldLayoutId id="2147484249" r:id="rId7"/>
    <p:sldLayoutId id="2147484250" r:id="rId8"/>
    <p:sldLayoutId id="2147484251" r:id="rId9"/>
    <p:sldLayoutId id="2147484252" r:id="rId10"/>
    <p:sldLayoutId id="21474842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Wah Pedal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CJ Tulowiecki &amp; Eric Walden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47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Software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9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6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3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32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9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Hardware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2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5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Hardware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5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6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Software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71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6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12</TotalTime>
  <Words>34</Words>
  <Application>Microsoft Office PowerPoint</Application>
  <PresentationFormat>On-screen Show (4:3)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Schoolbook</vt:lpstr>
      <vt:lpstr>Wingdings 2</vt:lpstr>
      <vt:lpstr>View</vt:lpstr>
      <vt:lpstr>Wah Pedal</vt:lpstr>
      <vt:lpstr>Description</vt:lpstr>
      <vt:lpstr>Objectives</vt:lpstr>
      <vt:lpstr>Original Hardware Design</vt:lpstr>
      <vt:lpstr>Changes to Hardware</vt:lpstr>
      <vt:lpstr>Current Hardware Design</vt:lpstr>
      <vt:lpstr>Hardware Implementation</vt:lpstr>
      <vt:lpstr>Original Software Design</vt:lpstr>
      <vt:lpstr>Changes to Software</vt:lpstr>
      <vt:lpstr>Current Software Design</vt:lpstr>
      <vt:lpstr>Software Implementation</vt:lpstr>
      <vt:lpstr>Demo</vt:lpstr>
      <vt:lpstr>Questions?</vt:lpstr>
    </vt:vector>
  </TitlesOfParts>
  <Company>Baylor University - 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Wah Pedal</dc:title>
  <dc:creator>Christian Tulowiecki</dc:creator>
  <cp:lastModifiedBy>Christian Tulowiecki</cp:lastModifiedBy>
  <cp:revision>6</cp:revision>
  <dcterms:created xsi:type="dcterms:W3CDTF">2017-04-26T17:56:15Z</dcterms:created>
  <dcterms:modified xsi:type="dcterms:W3CDTF">2017-04-26T18:11:01Z</dcterms:modified>
</cp:coreProperties>
</file>