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notesMasterIdLst>
    <p:notesMasterId r:id="rId16"/>
  </p:notesMasterIdLst>
  <p:sldIdLst>
    <p:sldId id="256" r:id="rId2"/>
    <p:sldId id="270" r:id="rId3"/>
    <p:sldId id="258" r:id="rId4"/>
    <p:sldId id="271" r:id="rId5"/>
    <p:sldId id="260" r:id="rId6"/>
    <p:sldId id="272" r:id="rId7"/>
    <p:sldId id="262" r:id="rId8"/>
    <p:sldId id="273" r:id="rId9"/>
    <p:sldId id="264" r:id="rId10"/>
    <p:sldId id="274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5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E804-42A8-4CF7-89C8-C166D8A03A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86C6-620E-4B3C-ACC9-A62B56C9D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995E0-BBA4-4FF8-BE7C-F52080AA0B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2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2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071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Wah Pedal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CJ Tulowiecki &amp; Eric Walden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48665"/>
          </a:xfrm>
        </p:spPr>
        <p:txBody>
          <a:bodyPr/>
          <a:lstStyle/>
          <a:p>
            <a:r>
              <a:rPr lang="en-US" dirty="0" smtClean="0"/>
              <a:t>Current Software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1" y="1114425"/>
            <a:ext cx="7160049" cy="5669654"/>
          </a:xfrm>
        </p:spPr>
      </p:pic>
      <p:sp>
        <p:nvSpPr>
          <p:cNvPr id="3" name="Rectangle 2"/>
          <p:cNvSpPr/>
          <p:nvPr/>
        </p:nvSpPr>
        <p:spPr>
          <a:xfrm>
            <a:off x="1581150" y="4743450"/>
            <a:ext cx="819150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9375" y="3848100"/>
            <a:ext cx="1143000" cy="192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0050" y="4038600"/>
            <a:ext cx="1143000" cy="192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662781"/>
            <a:ext cx="7269480" cy="1325562"/>
          </a:xfrm>
        </p:spPr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066" t="9263" r="38158" b="26527"/>
          <a:stretch/>
        </p:blipFill>
        <p:spPr>
          <a:xfrm>
            <a:off x="946404" y="672109"/>
            <a:ext cx="3630409" cy="61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54" y="0"/>
            <a:ext cx="7269480" cy="1325562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66" t="61263" r="34868" b="12700"/>
          <a:stretch/>
        </p:blipFill>
        <p:spPr>
          <a:xfrm>
            <a:off x="946404" y="1691323"/>
            <a:ext cx="5510464" cy="29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6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5623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wah pedal?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Electrical guitar effects pedal</a:t>
            </a:r>
          </a:p>
          <a:p>
            <a:r>
              <a:rPr lang="en-US" dirty="0"/>
              <a:t>Name is an onomatopoeia, “wah-wah”</a:t>
            </a:r>
          </a:p>
          <a:p>
            <a:pPr lvl="1"/>
            <a:r>
              <a:rPr lang="en-US" dirty="0"/>
              <a:t>Mimics the human </a:t>
            </a:r>
            <a:r>
              <a:rPr lang="en-US" dirty="0" smtClean="0"/>
              <a:t>voice</a:t>
            </a:r>
          </a:p>
          <a:p>
            <a:r>
              <a:rPr lang="en-US" dirty="0" smtClean="0"/>
              <a:t>Moving pedal sweeps the cutoff frequency of a filter applied to input signal</a:t>
            </a:r>
          </a:p>
          <a:p>
            <a:endParaRPr lang="en-US" dirty="0"/>
          </a:p>
        </p:txBody>
      </p:sp>
      <p:pic>
        <p:nvPicPr>
          <p:cNvPr id="1026" name="Picture 2" descr="https://piercequinn.files.wordpress.com/2013/05/gcb-95f-classic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2324100"/>
            <a:ext cx="3360738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eofex.com/article_folders/wahpedl/wah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495551"/>
            <a:ext cx="4005834" cy="27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8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a microcontroller to make a </a:t>
            </a:r>
            <a:r>
              <a:rPr lang="en-US" dirty="0" err="1" smtClean="0"/>
              <a:t>wah</a:t>
            </a:r>
            <a:r>
              <a:rPr lang="en-US" dirty="0" smtClean="0"/>
              <a:t> pedal</a:t>
            </a:r>
          </a:p>
          <a:p>
            <a:r>
              <a:rPr lang="en-US" dirty="0" smtClean="0"/>
              <a:t>Control cutoff frequency with the </a:t>
            </a:r>
            <a:r>
              <a:rPr lang="en-US" dirty="0" err="1" smtClean="0"/>
              <a:t>wah</a:t>
            </a:r>
            <a:r>
              <a:rPr lang="en-US" dirty="0" smtClean="0"/>
              <a:t> pedal’s potentiometer</a:t>
            </a:r>
          </a:p>
          <a:p>
            <a:r>
              <a:rPr lang="en-US" dirty="0" smtClean="0"/>
              <a:t>Learn about digital audio processing</a:t>
            </a:r>
          </a:p>
          <a:p>
            <a:r>
              <a:rPr lang="en-US" dirty="0" smtClean="0"/>
              <a:t>Make interesting sounds</a:t>
            </a:r>
            <a:endParaRPr lang="en-US" dirty="0"/>
          </a:p>
        </p:txBody>
      </p:sp>
      <p:pic>
        <p:nvPicPr>
          <p:cNvPr id="1026" name="Picture 2" descr="https://blog.adafruit.com/wp-content/uploads/2009/10/teensy-lr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4" y="280819"/>
            <a:ext cx="3360738" cy="25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musiciansfriend.com/derivates/19/001/190/310/DV020_Jpg_Jumbo_151026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30" y="2414613"/>
            <a:ext cx="2508492" cy="25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14.photobucket.com/albums/ll416/nurseb911/kram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52153"/>
            <a:ext cx="3165232" cy="27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ac.450f.edgecastcdn.net/80450F/991thewhale.com/files/2013/02/Guy-Rocking-Out-on-Guitar-Credit-Photodisc-rbtm_19-225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51" y="3322638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dailymail.co.uk/i/pix/2011/10/18/article-2050581-00F95059000004B0-787_468x58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34" y="-23825"/>
            <a:ext cx="5472213" cy="70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01040"/>
          </a:xfrm>
        </p:spPr>
        <p:txBody>
          <a:bodyPr/>
          <a:lstStyle/>
          <a:p>
            <a:r>
              <a:rPr lang="en-US" dirty="0" smtClean="0"/>
              <a:t>Original Hardware 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9"/>
          <a:stretch/>
        </p:blipFill>
        <p:spPr>
          <a:xfrm>
            <a:off x="180183" y="1066799"/>
            <a:ext cx="7943714" cy="5648325"/>
          </a:xfrm>
        </p:spPr>
      </p:pic>
    </p:spTree>
    <p:extLst>
      <p:ext uri="{BB962C8B-B14F-4D97-AF65-F5344CB8AC3E}">
        <p14:creationId xmlns:p14="http://schemas.microsoft.com/office/powerpoint/2010/main" val="23268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regulator</a:t>
            </a:r>
          </a:p>
          <a:p>
            <a:r>
              <a:rPr lang="en-US" dirty="0" smtClean="0"/>
              <a:t>Mono inputs and outputs</a:t>
            </a:r>
          </a:p>
          <a:p>
            <a:r>
              <a:rPr lang="en-US" dirty="0" smtClean="0"/>
              <a:t>USB cable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electronicproducts.com/uploadedImages/Computer_Systems/Standalone_Mobile/Sony%20VAIO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67" y="1828800"/>
            <a:ext cx="2798641" cy="21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h-live-02.slatic.net/p/2/cy-50cm-full-pin-connected-micro-usb-2-0-type-5pin-male-to-female-cable-for-tablet-phone-mhl-otg-intl-2193-1955405-2284d39b7b21047a6c5c92ae89816b55-zo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87" y="3665906"/>
            <a:ext cx="2816224" cy="28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5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84785"/>
            <a:ext cx="7269480" cy="691515"/>
          </a:xfrm>
        </p:spPr>
        <p:txBody>
          <a:bodyPr/>
          <a:lstStyle/>
          <a:p>
            <a:r>
              <a:rPr lang="en-US" dirty="0" smtClean="0"/>
              <a:t>Current Hardware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4"/>
          <a:stretch/>
        </p:blipFill>
        <p:spPr>
          <a:xfrm>
            <a:off x="335690" y="990600"/>
            <a:ext cx="7770912" cy="5772150"/>
          </a:xfrm>
        </p:spPr>
      </p:pic>
    </p:spTree>
    <p:extLst>
      <p:ext uri="{BB962C8B-B14F-4D97-AF65-F5344CB8AC3E}">
        <p14:creationId xmlns:p14="http://schemas.microsoft.com/office/powerpoint/2010/main" val="236692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/>
          <a:stretch/>
        </p:blipFill>
        <p:spPr>
          <a:xfrm rot="5400000">
            <a:off x="1592711" y="2111211"/>
            <a:ext cx="5163080" cy="3351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43" y="-481176"/>
            <a:ext cx="7269480" cy="1325562"/>
          </a:xfrm>
        </p:spPr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391434" y="3843910"/>
            <a:ext cx="1978269" cy="39565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789" y="3843910"/>
            <a:ext cx="8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Teensy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08838" y="1875381"/>
            <a:ext cx="2069631" cy="39565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23" y="18822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Switch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334439" y="1926684"/>
            <a:ext cx="2009217" cy="37807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43656" y="193542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Potentiometer</a:t>
            </a:r>
          </a:p>
        </p:txBody>
      </p:sp>
      <p:sp>
        <p:nvSpPr>
          <p:cNvPr id="16" name="Right Arrow 15"/>
          <p:cNvSpPr/>
          <p:nvPr/>
        </p:nvSpPr>
        <p:spPr>
          <a:xfrm rot="776463">
            <a:off x="1378392" y="3172835"/>
            <a:ext cx="1668792" cy="325316"/>
          </a:xfrm>
          <a:prstGeom prst="rightArrow">
            <a:avLst>
              <a:gd name="adj1" fmla="val 52102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597" y="287468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Jacks</a:t>
            </a:r>
            <a:endParaRPr 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713691" y="4092589"/>
            <a:ext cx="1408605" cy="378070"/>
          </a:xfrm>
          <a:prstGeom prst="lef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44738" y="40969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7089" y="2333395"/>
            <a:ext cx="5270781" cy="2964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3659618" y="1574006"/>
            <a:ext cx="128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nard MT Condensed" panose="02050806060905020404" pitchFamily="18" charset="0"/>
              </a:rPr>
              <a:t>Regulator</a:t>
            </a:r>
            <a:endParaRPr lang="en-US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6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9" grpId="0" animBg="1"/>
      <p:bldP spid="19" grpId="1" animBg="1"/>
      <p:bldP spid="20" grpId="0"/>
      <p:bldP spid="20" grpId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20090"/>
          </a:xfrm>
        </p:spPr>
        <p:txBody>
          <a:bodyPr/>
          <a:lstStyle/>
          <a:p>
            <a:r>
              <a:rPr lang="en-US" dirty="0" smtClean="0"/>
              <a:t>Original Software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6" y="1190625"/>
            <a:ext cx="7935288" cy="5391150"/>
          </a:xfrm>
        </p:spPr>
      </p:pic>
    </p:spTree>
    <p:extLst>
      <p:ext uri="{BB962C8B-B14F-4D97-AF65-F5344CB8AC3E}">
        <p14:creationId xmlns:p14="http://schemas.microsoft.com/office/powerpoint/2010/main" val="402644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processor on main Teensy board to process audio</a:t>
            </a:r>
          </a:p>
          <a:p>
            <a:r>
              <a:rPr lang="en-US" dirty="0" smtClean="0"/>
              <a:t>I2S between Teensy and Audio Board</a:t>
            </a:r>
          </a:p>
          <a:p>
            <a:r>
              <a:rPr lang="en-US" dirty="0" smtClean="0"/>
              <a:t>Changed GPIO pin</a:t>
            </a:r>
            <a:endParaRPr lang="en-US" dirty="0" smtClean="0"/>
          </a:p>
          <a:p>
            <a:r>
              <a:rPr lang="en-US" dirty="0" smtClean="0"/>
              <a:t>Modified filter resonance and frequency sweep range to provide desired sound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6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</TotalTime>
  <Words>138</Words>
  <Application>Microsoft Office PowerPoint</Application>
  <PresentationFormat>On-screen Show (4:3)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Gothic Std B</vt:lpstr>
      <vt:lpstr>Adobe Myungjo Std M</vt:lpstr>
      <vt:lpstr>Arial</vt:lpstr>
      <vt:lpstr>Arial Narrow</vt:lpstr>
      <vt:lpstr>Bell MT</vt:lpstr>
      <vt:lpstr>Bernard MT Condensed</vt:lpstr>
      <vt:lpstr>Calibri</vt:lpstr>
      <vt:lpstr>Century Schoolbook</vt:lpstr>
      <vt:lpstr>Wingdings 2</vt:lpstr>
      <vt:lpstr>View</vt:lpstr>
      <vt:lpstr>Wah Pedal</vt:lpstr>
      <vt:lpstr>What is a wah pedal?</vt:lpstr>
      <vt:lpstr>Objectives</vt:lpstr>
      <vt:lpstr>Original Hardware Design</vt:lpstr>
      <vt:lpstr>Changes to Hardware</vt:lpstr>
      <vt:lpstr>Current Hardware Design</vt:lpstr>
      <vt:lpstr>Hardware Implementation</vt:lpstr>
      <vt:lpstr>Original Software Design</vt:lpstr>
      <vt:lpstr>Changes to Software</vt:lpstr>
      <vt:lpstr>Current Software Design</vt:lpstr>
      <vt:lpstr>Software Implementation</vt:lpstr>
      <vt:lpstr>Software Implementation</vt:lpstr>
      <vt:lpstr>Demo</vt:lpstr>
      <vt:lpstr>Questions?</vt:lpstr>
    </vt:vector>
  </TitlesOfParts>
  <Company>Baylor University -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 Pedal</dc:title>
  <dc:creator>Christian Tulowiecki</dc:creator>
  <cp:lastModifiedBy>Ima CSI</cp:lastModifiedBy>
  <cp:revision>18</cp:revision>
  <dcterms:created xsi:type="dcterms:W3CDTF">2017-04-26T17:56:15Z</dcterms:created>
  <dcterms:modified xsi:type="dcterms:W3CDTF">2017-04-27T07:04:22Z</dcterms:modified>
</cp:coreProperties>
</file>