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AE95-DB94-48E8-AE15-4227C45E3C8B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5D4A-94EC-40B6-8D85-A194DC59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3060" y="906012"/>
            <a:ext cx="1224793" cy="92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switch 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3059" y="2157370"/>
            <a:ext cx="1224793" cy="100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pedal position from ADC pin</a:t>
            </a:r>
          </a:p>
        </p:txBody>
      </p:sp>
      <p:sp>
        <p:nvSpPr>
          <p:cNvPr id="9" name="Diamond 8"/>
          <p:cNvSpPr/>
          <p:nvPr/>
        </p:nvSpPr>
        <p:spPr>
          <a:xfrm>
            <a:off x="4678957" y="3491220"/>
            <a:ext cx="1832996" cy="1249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switch state ACTIVE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01985" y="4741179"/>
            <a:ext cx="1224793" cy="151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Change low-pass filter cutoff frequency proportional to pedal angle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64132" y="4741180"/>
            <a:ext cx="1224793" cy="92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the filter</a:t>
            </a:r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5595456" y="1828800"/>
            <a:ext cx="1" cy="32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 flipH="1">
            <a:off x="5595455" y="3162650"/>
            <a:ext cx="1" cy="32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</p:cNvCxnSpPr>
          <p:nvPr/>
        </p:nvCxnSpPr>
        <p:spPr>
          <a:xfrm flipH="1">
            <a:off x="3212983" y="4116200"/>
            <a:ext cx="1465974" cy="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0"/>
          </p:cNvCxnSpPr>
          <p:nvPr/>
        </p:nvCxnSpPr>
        <p:spPr>
          <a:xfrm>
            <a:off x="3212983" y="4118994"/>
            <a:ext cx="1399" cy="6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511953" y="4113406"/>
            <a:ext cx="1465974" cy="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976528" y="4118993"/>
            <a:ext cx="1399" cy="6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23802" y="411340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1590" y="41134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63049" y="522697"/>
            <a:ext cx="18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Top of Loop **</a:t>
            </a:r>
          </a:p>
        </p:txBody>
      </p:sp>
    </p:spTree>
    <p:extLst>
      <p:ext uri="{BB962C8B-B14F-4D97-AF65-F5344CB8AC3E}">
        <p14:creationId xmlns:p14="http://schemas.microsoft.com/office/powerpoint/2010/main" val="315889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 Tulowiecki</dc:creator>
  <cp:lastModifiedBy>CJ Tulowiecki</cp:lastModifiedBy>
  <cp:revision>2</cp:revision>
  <dcterms:created xsi:type="dcterms:W3CDTF">2017-05-06T16:03:31Z</dcterms:created>
  <dcterms:modified xsi:type="dcterms:W3CDTF">2017-05-06T16:13:19Z</dcterms:modified>
</cp:coreProperties>
</file>