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c51c1f0d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c51c1f0d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c51c1f0d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ec51c1f0d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ec51c1f0d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ec51c1f0d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ec51c1f0d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ec51c1f0d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ecdbbdc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ecdbbdc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ecdbbdc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ecdbbdc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ecdbbdc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ecdbbdc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Team-08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0825" y="2968075"/>
            <a:ext cx="6098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74"/>
              <a:t>Section: 01</a:t>
            </a:r>
            <a:endParaRPr sz="2674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674"/>
            </a:br>
            <a:r>
              <a:rPr lang="en" sz="2674"/>
              <a:t>Individual Member: </a:t>
            </a:r>
            <a:r>
              <a:rPr lang="en" sz="2674">
                <a:latin typeface="Arial"/>
                <a:ea typeface="Arial"/>
                <a:cs typeface="Arial"/>
                <a:sym typeface="Arial"/>
              </a:rPr>
              <a:t>Abu Fatah Mohammed Faisal | ID: 20301240 </a:t>
            </a:r>
            <a:endParaRPr sz="267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7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74">
                <a:latin typeface="Arial"/>
                <a:ea typeface="Arial"/>
                <a:cs typeface="Arial"/>
                <a:sym typeface="Arial"/>
              </a:rPr>
              <a:t>Student Tutor (ST): Sadiul Arefin Rafi </a:t>
            </a:r>
            <a:endParaRPr sz="267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7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74">
                <a:latin typeface="Arial"/>
                <a:ea typeface="Arial"/>
                <a:cs typeface="Arial"/>
                <a:sym typeface="Arial"/>
              </a:rPr>
              <a:t>Research Assistant (RA): Md Humaion Kabir Mehedi </a:t>
            </a:r>
            <a:endParaRPr sz="267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  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106425" y="1778850"/>
            <a:ext cx="7651800" cy="1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Transformer-Based Feature Fusion Approach for Multimodal Visual Sentiment Recognition Using Tweets in the Wild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study investigates domain-independent sentiment extraction from visual content using the DFMSD.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Transformers are utilized to train three models for each image type and then combined into a multimodal visual sentiment classifier.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threshold-moving approach is proposed to address data imbalance in sentiment datasets.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learning process involves a feature extraction method and a fusion strategy using transformer-based models.</a:t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462025"/>
            <a:ext cx="70389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Improved sentiment recognition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Effective feature fusion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Adaptation to real-world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Addressing data imbalance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Potential for broader applications</a:t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475925"/>
            <a:ext cx="70389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reprocessing</a:t>
            </a:r>
            <a:endParaRPr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Face detection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Color to grayscale conversion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Text detection and extraction</a:t>
            </a:r>
            <a:endParaRPr sz="12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transformers model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threshold-moving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two-stage strategy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deep multimodal fusion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xperimental results and analysis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erformance of the basic visual sentiment model</a:t>
            </a:r>
            <a:endParaRPr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First stage finetuning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Second stage finetuning</a:t>
            </a:r>
            <a:endParaRPr sz="12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of the facial emotion model</a:t>
            </a:r>
            <a:endParaRPr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First stage finetuning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Second stage finetuning</a:t>
            </a:r>
            <a:endParaRPr sz="12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of visual multi-modal fusion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E</a:t>
            </a:r>
            <a:r>
              <a:rPr lang="en"/>
              <a:t>xploring additional features to enhance online sentiment behavior learning.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Incorporating more types of online social behaviors, like hate speech, is of interest.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Development of a lighter model for deployment on mobile smart devices is planned.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The current model has high resource requirements, making it unsuitable for smartphones.</a:t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