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3"/>
  </p:sldMasterIdLst>
  <p:sldIdLst>
    <p:sldId id="256" r:id="rId4"/>
    <p:sldId id="293" r:id="rId5"/>
    <p:sldId id="289" r:id="rId6"/>
    <p:sldId id="284" r:id="rId7"/>
    <p:sldId id="294" r:id="rId8"/>
    <p:sldId id="295" r:id="rId9"/>
    <p:sldId id="296" r:id="rId10"/>
    <p:sldId id="297" r:id="rId11"/>
    <p:sldId id="271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3FD893-1F04-4CCF-B0C0-949C9146BD96}" v="1" dt="2019-05-19T22:17:54.1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2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Felipe Martinez Tunarroza" userId="f38c5110-3767-486f-9952-fcee3e39fe27" providerId="ADAL" clId="{D73FD893-1F04-4CCF-B0C0-949C9146BD96}"/>
    <pc:docChg chg="modSld">
      <pc:chgData name="Andres Felipe Martinez Tunarroza" userId="f38c5110-3767-486f-9952-fcee3e39fe27" providerId="ADAL" clId="{D73FD893-1F04-4CCF-B0C0-949C9146BD96}" dt="2019-05-19T22:18:19.808" v="19" actId="20577"/>
      <pc:docMkLst>
        <pc:docMk/>
      </pc:docMkLst>
      <pc:sldChg chg="delSp modSp">
        <pc:chgData name="Andres Felipe Martinez Tunarroza" userId="f38c5110-3767-486f-9952-fcee3e39fe27" providerId="ADAL" clId="{D73FD893-1F04-4CCF-B0C0-949C9146BD96}" dt="2019-05-19T22:18:19.808" v="19" actId="20577"/>
        <pc:sldMkLst>
          <pc:docMk/>
          <pc:sldMk cId="1717470574" sldId="256"/>
        </pc:sldMkLst>
        <pc:spChg chg="mod">
          <ac:chgData name="Andres Felipe Martinez Tunarroza" userId="f38c5110-3767-486f-9952-fcee3e39fe27" providerId="ADAL" clId="{D73FD893-1F04-4CCF-B0C0-949C9146BD96}" dt="2019-05-19T22:18:19.808" v="19" actId="20577"/>
          <ac:spMkLst>
            <pc:docMk/>
            <pc:sldMk cId="1717470574" sldId="256"/>
            <ac:spMk id="7" creationId="{00000000-0000-0000-0000-000000000000}"/>
          </ac:spMkLst>
        </pc:spChg>
        <pc:picChg chg="del">
          <ac:chgData name="Andres Felipe Martinez Tunarroza" userId="f38c5110-3767-486f-9952-fcee3e39fe27" providerId="ADAL" clId="{D73FD893-1F04-4CCF-B0C0-949C9146BD96}" dt="2019-05-19T22:17:54.143" v="0" actId="478"/>
          <ac:picMkLst>
            <pc:docMk/>
            <pc:sldMk cId="1717470574" sldId="256"/>
            <ac:picMk id="9" creationId="{00000000-0000-0000-0000-000000000000}"/>
          </ac:picMkLst>
        </pc:picChg>
        <pc:picChg chg="del">
          <ac:chgData name="Andres Felipe Martinez Tunarroza" userId="f38c5110-3767-486f-9952-fcee3e39fe27" providerId="ADAL" clId="{D73FD893-1F04-4CCF-B0C0-949C9146BD96}" dt="2019-05-19T22:17:54.143" v="0" actId="478"/>
          <ac:picMkLst>
            <pc:docMk/>
            <pc:sldMk cId="1717470574" sldId="256"/>
            <ac:picMk id="10" creationId="{00000000-0000-0000-0000-000000000000}"/>
          </ac:picMkLst>
        </pc:picChg>
        <pc:picChg chg="del">
          <ac:chgData name="Andres Felipe Martinez Tunarroza" userId="f38c5110-3767-486f-9952-fcee3e39fe27" providerId="ADAL" clId="{D73FD893-1F04-4CCF-B0C0-949C9146BD96}" dt="2019-05-19T22:17:54.143" v="0" actId="478"/>
          <ac:picMkLst>
            <pc:docMk/>
            <pc:sldMk cId="1717470574" sldId="256"/>
            <ac:picMk id="12" creationId="{00000000-0000-0000-0000-000000000000}"/>
          </ac:picMkLst>
        </pc:picChg>
        <pc:cxnChg chg="del">
          <ac:chgData name="Andres Felipe Martinez Tunarroza" userId="f38c5110-3767-486f-9952-fcee3e39fe27" providerId="ADAL" clId="{D73FD893-1F04-4CCF-B0C0-949C9146BD96}" dt="2019-05-19T22:17:54.143" v="0" actId="478"/>
          <ac:cxnSpMkLst>
            <pc:docMk/>
            <pc:sldMk cId="1717470574" sldId="256"/>
            <ac:cxnSpMk id="11" creationId="{00000000-0000-0000-0000-000000000000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E837ED-773A-48BF-969B-69C41DDAF618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8C10D1B-168A-4C4F-9A27-896AD40E719C}">
      <dgm:prSet phldrT="[Text]"/>
      <dgm:spPr/>
      <dgm:t>
        <a:bodyPr/>
        <a:lstStyle/>
        <a:p>
          <a:r>
            <a:rPr lang="en-US" dirty="0" err="1"/>
            <a:t>Capa</a:t>
          </a:r>
          <a:r>
            <a:rPr lang="en-US" dirty="0"/>
            <a:t> </a:t>
          </a:r>
          <a:r>
            <a:rPr lang="en-US" dirty="0" err="1"/>
            <a:t>embebida</a:t>
          </a:r>
          <a:endParaRPr lang="en-US" dirty="0"/>
        </a:p>
      </dgm:t>
    </dgm:pt>
    <dgm:pt modelId="{55B39BDB-86D6-49F4-9282-C539D6D18E8E}" type="parTrans" cxnId="{D75AD58B-7FA1-4831-90F1-AC631AF106A9}">
      <dgm:prSet/>
      <dgm:spPr/>
      <dgm:t>
        <a:bodyPr/>
        <a:lstStyle/>
        <a:p>
          <a:endParaRPr lang="en-US"/>
        </a:p>
      </dgm:t>
    </dgm:pt>
    <dgm:pt modelId="{270D22A1-27D6-454F-8256-53E5C143BC72}" type="sibTrans" cxnId="{D75AD58B-7FA1-4831-90F1-AC631AF106A9}">
      <dgm:prSet/>
      <dgm:spPr/>
      <dgm:t>
        <a:bodyPr/>
        <a:lstStyle/>
        <a:p>
          <a:endParaRPr lang="en-US"/>
        </a:p>
      </dgm:t>
    </dgm:pt>
    <dgm:pt modelId="{CAF1ACDC-DCE1-4364-B969-B06988D0E8E1}">
      <dgm:prSet phldrT="[Text]" custT="1"/>
      <dgm:spPr>
        <a:solidFill>
          <a:srgbClr val="A5A5A5">
            <a:hueOff val="677650"/>
            <a:satOff val="25000"/>
            <a:lumOff val="-3676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26227" tIns="71120" rIns="71120" bIns="71120" numCol="1" spcCol="1270" anchor="ctr" anchorCtr="0"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Capa</a:t>
          </a:r>
          <a:r>
            <a:rPr lang="en-US" sz="28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dropout</a:t>
          </a:r>
        </a:p>
      </dgm:t>
    </dgm:pt>
    <dgm:pt modelId="{7D580917-4C55-4DFF-966D-7093287FA267}" type="parTrans" cxnId="{7E8B91B2-523D-4D3E-B752-53378EC1DD23}">
      <dgm:prSet/>
      <dgm:spPr/>
      <dgm:t>
        <a:bodyPr/>
        <a:lstStyle/>
        <a:p>
          <a:endParaRPr lang="en-US"/>
        </a:p>
      </dgm:t>
    </dgm:pt>
    <dgm:pt modelId="{2457B25F-BF4F-42DB-8132-674D46A3F26B}" type="sibTrans" cxnId="{7E8B91B2-523D-4D3E-B752-53378EC1DD23}">
      <dgm:prSet/>
      <dgm:spPr/>
      <dgm:t>
        <a:bodyPr/>
        <a:lstStyle/>
        <a:p>
          <a:endParaRPr lang="en-US"/>
        </a:p>
      </dgm:t>
    </dgm:pt>
    <dgm:pt modelId="{0C35182C-BBF1-49DD-BC99-21C1C0B87F71}">
      <dgm:prSet phldrT="[Text]"/>
      <dgm:spPr/>
      <dgm:t>
        <a:bodyPr/>
        <a:lstStyle/>
        <a:p>
          <a:r>
            <a:rPr lang="en-US" dirty="0" err="1"/>
            <a:t>Capa</a:t>
          </a:r>
          <a:r>
            <a:rPr lang="en-US" dirty="0"/>
            <a:t> bi-</a:t>
          </a:r>
          <a:r>
            <a:rPr lang="en-US" dirty="0" err="1"/>
            <a:t>direccional</a:t>
          </a:r>
          <a:r>
            <a:rPr lang="en-US" dirty="0"/>
            <a:t> </a:t>
          </a:r>
          <a:r>
            <a:rPr lang="en-US" b="1" dirty="0"/>
            <a:t>LSTM</a:t>
          </a:r>
        </a:p>
      </dgm:t>
    </dgm:pt>
    <dgm:pt modelId="{FFF977DE-B23E-472C-81BA-B105759A1F1C}" type="parTrans" cxnId="{913925D4-FEFD-43C2-B780-2C4E54D10A43}">
      <dgm:prSet/>
      <dgm:spPr/>
      <dgm:t>
        <a:bodyPr/>
        <a:lstStyle/>
        <a:p>
          <a:endParaRPr lang="en-US"/>
        </a:p>
      </dgm:t>
    </dgm:pt>
    <dgm:pt modelId="{DD3A29D2-D98B-4666-AD10-7216D96CC63A}" type="sibTrans" cxnId="{913925D4-FEFD-43C2-B780-2C4E54D10A43}">
      <dgm:prSet/>
      <dgm:spPr/>
      <dgm:t>
        <a:bodyPr/>
        <a:lstStyle/>
        <a:p>
          <a:endParaRPr lang="en-US"/>
        </a:p>
      </dgm:t>
    </dgm:pt>
    <dgm:pt modelId="{30359DE1-82CE-409E-99C1-C221233A0333}">
      <dgm:prSet phldrT="[Text]"/>
      <dgm:spPr/>
      <dgm:t>
        <a:bodyPr/>
        <a:lstStyle/>
        <a:p>
          <a:r>
            <a:rPr lang="en-US" dirty="0" err="1"/>
            <a:t>Capa</a:t>
          </a:r>
          <a:r>
            <a:rPr lang="en-US" dirty="0"/>
            <a:t> </a:t>
          </a:r>
          <a:r>
            <a:rPr lang="en-US" dirty="0" err="1"/>
            <a:t>Densa</a:t>
          </a:r>
          <a:endParaRPr lang="en-US" dirty="0"/>
        </a:p>
      </dgm:t>
    </dgm:pt>
    <dgm:pt modelId="{3E1130F8-6587-4F72-A75C-122459E3F3DD}" type="sibTrans" cxnId="{F4549380-F01C-4A08-81B4-0B12E52C174D}">
      <dgm:prSet/>
      <dgm:spPr/>
      <dgm:t>
        <a:bodyPr/>
        <a:lstStyle/>
        <a:p>
          <a:endParaRPr lang="en-US"/>
        </a:p>
      </dgm:t>
    </dgm:pt>
    <dgm:pt modelId="{3054A50C-9DB7-4B8D-871C-6011DFD54B39}" type="parTrans" cxnId="{F4549380-F01C-4A08-81B4-0B12E52C174D}">
      <dgm:prSet/>
      <dgm:spPr/>
      <dgm:t>
        <a:bodyPr/>
        <a:lstStyle/>
        <a:p>
          <a:endParaRPr lang="en-US"/>
        </a:p>
      </dgm:t>
    </dgm:pt>
    <dgm:pt modelId="{A6027CE0-32CF-423D-8A35-12CD16F54E30}">
      <dgm:prSet phldrT="[Text]" custT="1"/>
      <dgm:spPr/>
      <dgm:t>
        <a:bodyPr/>
        <a:lstStyle/>
        <a:p>
          <a:r>
            <a:rPr lang="en-US" sz="2800" kern="1200" dirty="0" err="1"/>
            <a:t>Capa</a:t>
          </a:r>
          <a:r>
            <a:rPr lang="en-US" sz="2800" kern="1200" dirty="0"/>
            <a:t> Pooling</a:t>
          </a:r>
          <a:endParaRPr lang="en-US" sz="1800" kern="1200" dirty="0">
            <a:solidFill>
              <a:prstClr val="white"/>
            </a:solidFill>
            <a:latin typeface="Calibri"/>
            <a:ea typeface="+mn-ea"/>
            <a:cs typeface="+mn-cs"/>
          </a:endParaRPr>
        </a:p>
      </dgm:t>
    </dgm:pt>
    <dgm:pt modelId="{B8F80675-244C-4DEF-9911-32820CF1F87E}" type="parTrans" cxnId="{A221E857-40B9-4403-B271-8C0EF65A49FA}">
      <dgm:prSet/>
      <dgm:spPr/>
      <dgm:t>
        <a:bodyPr/>
        <a:lstStyle/>
        <a:p>
          <a:endParaRPr lang="en-US"/>
        </a:p>
      </dgm:t>
    </dgm:pt>
    <dgm:pt modelId="{00CA701F-B164-4BBB-8A61-2EFB7C53E29A}" type="sibTrans" cxnId="{A221E857-40B9-4403-B271-8C0EF65A49FA}">
      <dgm:prSet/>
      <dgm:spPr/>
      <dgm:t>
        <a:bodyPr/>
        <a:lstStyle/>
        <a:p>
          <a:endParaRPr lang="en-US"/>
        </a:p>
      </dgm:t>
    </dgm:pt>
    <dgm:pt modelId="{2A0C741B-2DDC-445C-B8AD-38F5C8BAE0DA}" type="pres">
      <dgm:prSet presAssocID="{EFE837ED-773A-48BF-969B-69C41DDAF618}" presName="Name0" presStyleCnt="0">
        <dgm:presLayoutVars>
          <dgm:chMax val="7"/>
          <dgm:chPref val="7"/>
          <dgm:dir/>
        </dgm:presLayoutVars>
      </dgm:prSet>
      <dgm:spPr/>
    </dgm:pt>
    <dgm:pt modelId="{C8FB1386-BE10-46EE-A4D1-7B8E853FB4D8}" type="pres">
      <dgm:prSet presAssocID="{EFE837ED-773A-48BF-969B-69C41DDAF618}" presName="Name1" presStyleCnt="0"/>
      <dgm:spPr/>
    </dgm:pt>
    <dgm:pt modelId="{FDA64ECB-3A6D-49CA-8C8A-03B3CE25834C}" type="pres">
      <dgm:prSet presAssocID="{EFE837ED-773A-48BF-969B-69C41DDAF618}" presName="cycle" presStyleCnt="0"/>
      <dgm:spPr/>
    </dgm:pt>
    <dgm:pt modelId="{909BC89B-FE46-48F4-A842-0BB22436F5DE}" type="pres">
      <dgm:prSet presAssocID="{EFE837ED-773A-48BF-969B-69C41DDAF618}" presName="srcNode" presStyleLbl="node1" presStyleIdx="0" presStyleCnt="5"/>
      <dgm:spPr/>
    </dgm:pt>
    <dgm:pt modelId="{D75FE983-36D0-4CB1-97BD-CDC1F796085E}" type="pres">
      <dgm:prSet presAssocID="{EFE837ED-773A-48BF-969B-69C41DDAF618}" presName="conn" presStyleLbl="parChTrans1D2" presStyleIdx="0" presStyleCnt="1"/>
      <dgm:spPr/>
    </dgm:pt>
    <dgm:pt modelId="{3F81A5D3-DE16-43AE-A6F0-21B3F858289F}" type="pres">
      <dgm:prSet presAssocID="{EFE837ED-773A-48BF-969B-69C41DDAF618}" presName="extraNode" presStyleLbl="node1" presStyleIdx="0" presStyleCnt="5"/>
      <dgm:spPr/>
    </dgm:pt>
    <dgm:pt modelId="{D18D4D3A-AC04-4873-B64B-88AD0A1FF693}" type="pres">
      <dgm:prSet presAssocID="{EFE837ED-773A-48BF-969B-69C41DDAF618}" presName="dstNode" presStyleLbl="node1" presStyleIdx="0" presStyleCnt="5"/>
      <dgm:spPr/>
    </dgm:pt>
    <dgm:pt modelId="{BA4B0DA7-8A2A-4BEB-BFAB-26BC251B208C}" type="pres">
      <dgm:prSet presAssocID="{08C10D1B-168A-4C4F-9A27-896AD40E719C}" presName="text_1" presStyleLbl="node1" presStyleIdx="0" presStyleCnt="5">
        <dgm:presLayoutVars>
          <dgm:bulletEnabled val="1"/>
        </dgm:presLayoutVars>
      </dgm:prSet>
      <dgm:spPr/>
    </dgm:pt>
    <dgm:pt modelId="{C050AAA6-D2C7-4626-8B3F-A46178E14DD3}" type="pres">
      <dgm:prSet presAssocID="{08C10D1B-168A-4C4F-9A27-896AD40E719C}" presName="accent_1" presStyleCnt="0"/>
      <dgm:spPr/>
    </dgm:pt>
    <dgm:pt modelId="{2393CADB-F90D-4C8E-8935-AFAD5B69865C}" type="pres">
      <dgm:prSet presAssocID="{08C10D1B-168A-4C4F-9A27-896AD40E719C}" presName="accentRepeatNode" presStyleLbl="solidFgAcc1" presStyleIdx="0" presStyleCnt="5"/>
      <dgm:spPr/>
    </dgm:pt>
    <dgm:pt modelId="{FCED44B4-9B16-4710-B296-C754E4940828}" type="pres">
      <dgm:prSet presAssocID="{CAF1ACDC-DCE1-4364-B969-B06988D0E8E1}" presName="text_2" presStyleLbl="node1" presStyleIdx="1" presStyleCnt="5">
        <dgm:presLayoutVars>
          <dgm:bulletEnabled val="1"/>
        </dgm:presLayoutVars>
      </dgm:prSet>
      <dgm:spPr>
        <a:xfrm>
          <a:off x="790617" y="1073528"/>
          <a:ext cx="9008013" cy="536978"/>
        </a:xfrm>
        <a:prstGeom prst="rect">
          <a:avLst/>
        </a:prstGeom>
      </dgm:spPr>
    </dgm:pt>
    <dgm:pt modelId="{9C69DE7D-53A3-42F5-9849-14DBA9B47FAF}" type="pres">
      <dgm:prSet presAssocID="{CAF1ACDC-DCE1-4364-B969-B06988D0E8E1}" presName="accent_2" presStyleCnt="0"/>
      <dgm:spPr/>
    </dgm:pt>
    <dgm:pt modelId="{541FE159-CD45-4F95-A0A5-B1BB3B3E1F53}" type="pres">
      <dgm:prSet presAssocID="{CAF1ACDC-DCE1-4364-B969-B06988D0E8E1}" presName="accentRepeatNode" presStyleLbl="solidFgAcc1" presStyleIdx="1" presStyleCnt="5"/>
      <dgm:spPr/>
    </dgm:pt>
    <dgm:pt modelId="{4414DD3E-2BBA-454E-851C-F90A89F05C5B}" type="pres">
      <dgm:prSet presAssocID="{0C35182C-BBF1-49DD-BC99-21C1C0B87F71}" presName="text_3" presStyleLbl="node1" presStyleIdx="2" presStyleCnt="5">
        <dgm:presLayoutVars>
          <dgm:bulletEnabled val="1"/>
        </dgm:presLayoutVars>
      </dgm:prSet>
      <dgm:spPr/>
    </dgm:pt>
    <dgm:pt modelId="{E25BFBCF-DE2A-4C9A-B1B6-6277DC955A21}" type="pres">
      <dgm:prSet presAssocID="{0C35182C-BBF1-49DD-BC99-21C1C0B87F71}" presName="accent_3" presStyleCnt="0"/>
      <dgm:spPr/>
    </dgm:pt>
    <dgm:pt modelId="{16EC4906-15EC-4C08-A89E-2236C0576D89}" type="pres">
      <dgm:prSet presAssocID="{0C35182C-BBF1-49DD-BC99-21C1C0B87F71}" presName="accentRepeatNode" presStyleLbl="solidFgAcc1" presStyleIdx="2" presStyleCnt="5"/>
      <dgm:spPr/>
    </dgm:pt>
    <dgm:pt modelId="{CB7C4C9C-F47A-45DF-AD0F-26648410A871}" type="pres">
      <dgm:prSet presAssocID="{A6027CE0-32CF-423D-8A35-12CD16F54E30}" presName="text_4" presStyleLbl="node1" presStyleIdx="3" presStyleCnt="5">
        <dgm:presLayoutVars>
          <dgm:bulletEnabled val="1"/>
        </dgm:presLayoutVars>
      </dgm:prSet>
      <dgm:spPr/>
    </dgm:pt>
    <dgm:pt modelId="{7789AC62-9118-4853-8F03-1AB50DA91978}" type="pres">
      <dgm:prSet presAssocID="{A6027CE0-32CF-423D-8A35-12CD16F54E30}" presName="accent_4" presStyleCnt="0"/>
      <dgm:spPr/>
    </dgm:pt>
    <dgm:pt modelId="{B911E1FE-4EEC-4B07-A011-342665B1D0A7}" type="pres">
      <dgm:prSet presAssocID="{A6027CE0-32CF-423D-8A35-12CD16F54E30}" presName="accentRepeatNode" presStyleLbl="solidFgAcc1" presStyleIdx="3" presStyleCnt="5"/>
      <dgm:spPr/>
    </dgm:pt>
    <dgm:pt modelId="{B545341D-1EA6-4034-ADC0-E2DD143F3170}" type="pres">
      <dgm:prSet presAssocID="{30359DE1-82CE-409E-99C1-C221233A0333}" presName="text_5" presStyleLbl="node1" presStyleIdx="4" presStyleCnt="5">
        <dgm:presLayoutVars>
          <dgm:bulletEnabled val="1"/>
        </dgm:presLayoutVars>
      </dgm:prSet>
      <dgm:spPr/>
    </dgm:pt>
    <dgm:pt modelId="{D664421A-0451-41C4-A2BC-EAAE9DCC1A5F}" type="pres">
      <dgm:prSet presAssocID="{30359DE1-82CE-409E-99C1-C221233A0333}" presName="accent_5" presStyleCnt="0"/>
      <dgm:spPr/>
    </dgm:pt>
    <dgm:pt modelId="{39449F0B-621C-4DE9-9031-CC5994C2B2AD}" type="pres">
      <dgm:prSet presAssocID="{30359DE1-82CE-409E-99C1-C221233A0333}" presName="accentRepeatNode" presStyleLbl="solidFgAcc1" presStyleIdx="4" presStyleCnt="5"/>
      <dgm:spPr/>
    </dgm:pt>
  </dgm:ptLst>
  <dgm:cxnLst>
    <dgm:cxn modelId="{8634E70C-5AAD-4668-B6E4-439C13D348DD}" type="presOf" srcId="{0C35182C-BBF1-49DD-BC99-21C1C0B87F71}" destId="{4414DD3E-2BBA-454E-851C-F90A89F05C5B}" srcOrd="0" destOrd="0" presId="urn:microsoft.com/office/officeart/2008/layout/VerticalCurvedList"/>
    <dgm:cxn modelId="{7666F431-8C3C-4086-88AA-6F5227A85A4C}" type="presOf" srcId="{08C10D1B-168A-4C4F-9A27-896AD40E719C}" destId="{BA4B0DA7-8A2A-4BEB-BFAB-26BC251B208C}" srcOrd="0" destOrd="0" presId="urn:microsoft.com/office/officeart/2008/layout/VerticalCurvedList"/>
    <dgm:cxn modelId="{597E885E-A767-40A6-86D8-17094EA07D96}" type="presOf" srcId="{EFE837ED-773A-48BF-969B-69C41DDAF618}" destId="{2A0C741B-2DDC-445C-B8AD-38F5C8BAE0DA}" srcOrd="0" destOrd="0" presId="urn:microsoft.com/office/officeart/2008/layout/VerticalCurvedList"/>
    <dgm:cxn modelId="{A221E857-40B9-4403-B271-8C0EF65A49FA}" srcId="{EFE837ED-773A-48BF-969B-69C41DDAF618}" destId="{A6027CE0-32CF-423D-8A35-12CD16F54E30}" srcOrd="3" destOrd="0" parTransId="{B8F80675-244C-4DEF-9911-32820CF1F87E}" sibTransId="{00CA701F-B164-4BBB-8A61-2EFB7C53E29A}"/>
    <dgm:cxn modelId="{F4549380-F01C-4A08-81B4-0B12E52C174D}" srcId="{EFE837ED-773A-48BF-969B-69C41DDAF618}" destId="{30359DE1-82CE-409E-99C1-C221233A0333}" srcOrd="4" destOrd="0" parTransId="{3054A50C-9DB7-4B8D-871C-6011DFD54B39}" sibTransId="{3E1130F8-6587-4F72-A75C-122459E3F3DD}"/>
    <dgm:cxn modelId="{D75AD58B-7FA1-4831-90F1-AC631AF106A9}" srcId="{EFE837ED-773A-48BF-969B-69C41DDAF618}" destId="{08C10D1B-168A-4C4F-9A27-896AD40E719C}" srcOrd="0" destOrd="0" parTransId="{55B39BDB-86D6-49F4-9282-C539D6D18E8E}" sibTransId="{270D22A1-27D6-454F-8256-53E5C143BC72}"/>
    <dgm:cxn modelId="{ABE169A2-0E03-4E3F-89BA-6414C20EE8D2}" type="presOf" srcId="{30359DE1-82CE-409E-99C1-C221233A0333}" destId="{B545341D-1EA6-4034-ADC0-E2DD143F3170}" srcOrd="0" destOrd="0" presId="urn:microsoft.com/office/officeart/2008/layout/VerticalCurvedList"/>
    <dgm:cxn modelId="{7E8B91B2-523D-4D3E-B752-53378EC1DD23}" srcId="{EFE837ED-773A-48BF-969B-69C41DDAF618}" destId="{CAF1ACDC-DCE1-4364-B969-B06988D0E8E1}" srcOrd="1" destOrd="0" parTransId="{7D580917-4C55-4DFF-966D-7093287FA267}" sibTransId="{2457B25F-BF4F-42DB-8132-674D46A3F26B}"/>
    <dgm:cxn modelId="{B0527CBE-B775-483E-859F-ACC3B18AB6C3}" type="presOf" srcId="{A6027CE0-32CF-423D-8A35-12CD16F54E30}" destId="{CB7C4C9C-F47A-45DF-AD0F-26648410A871}" srcOrd="0" destOrd="0" presId="urn:microsoft.com/office/officeart/2008/layout/VerticalCurvedList"/>
    <dgm:cxn modelId="{DEFBBDC0-863B-4D88-BA0B-D62092AA8EBC}" type="presOf" srcId="{CAF1ACDC-DCE1-4364-B969-B06988D0E8E1}" destId="{FCED44B4-9B16-4710-B296-C754E4940828}" srcOrd="0" destOrd="0" presId="urn:microsoft.com/office/officeart/2008/layout/VerticalCurvedList"/>
    <dgm:cxn modelId="{913925D4-FEFD-43C2-B780-2C4E54D10A43}" srcId="{EFE837ED-773A-48BF-969B-69C41DDAF618}" destId="{0C35182C-BBF1-49DD-BC99-21C1C0B87F71}" srcOrd="2" destOrd="0" parTransId="{FFF977DE-B23E-472C-81BA-B105759A1F1C}" sibTransId="{DD3A29D2-D98B-4666-AD10-7216D96CC63A}"/>
    <dgm:cxn modelId="{0349CAF3-72A5-4D34-BE0D-EAD3396EDCAB}" type="presOf" srcId="{270D22A1-27D6-454F-8256-53E5C143BC72}" destId="{D75FE983-36D0-4CB1-97BD-CDC1F796085E}" srcOrd="0" destOrd="0" presId="urn:microsoft.com/office/officeart/2008/layout/VerticalCurvedList"/>
    <dgm:cxn modelId="{DF7FB8EF-0850-4EF9-8CA8-8FDEA2991957}" type="presParOf" srcId="{2A0C741B-2DDC-445C-B8AD-38F5C8BAE0DA}" destId="{C8FB1386-BE10-46EE-A4D1-7B8E853FB4D8}" srcOrd="0" destOrd="0" presId="urn:microsoft.com/office/officeart/2008/layout/VerticalCurvedList"/>
    <dgm:cxn modelId="{D871EDC8-40CF-4112-BFFB-E580B681FB7F}" type="presParOf" srcId="{C8FB1386-BE10-46EE-A4D1-7B8E853FB4D8}" destId="{FDA64ECB-3A6D-49CA-8C8A-03B3CE25834C}" srcOrd="0" destOrd="0" presId="urn:microsoft.com/office/officeart/2008/layout/VerticalCurvedList"/>
    <dgm:cxn modelId="{09324791-9864-42CE-A6FF-6D2321E8E065}" type="presParOf" srcId="{FDA64ECB-3A6D-49CA-8C8A-03B3CE25834C}" destId="{909BC89B-FE46-48F4-A842-0BB22436F5DE}" srcOrd="0" destOrd="0" presId="urn:microsoft.com/office/officeart/2008/layout/VerticalCurvedList"/>
    <dgm:cxn modelId="{383DA6B0-9107-42E8-8446-A720250391C2}" type="presParOf" srcId="{FDA64ECB-3A6D-49CA-8C8A-03B3CE25834C}" destId="{D75FE983-36D0-4CB1-97BD-CDC1F796085E}" srcOrd="1" destOrd="0" presId="urn:microsoft.com/office/officeart/2008/layout/VerticalCurvedList"/>
    <dgm:cxn modelId="{AA8DD585-59E3-452E-9D20-E182A3C6E593}" type="presParOf" srcId="{FDA64ECB-3A6D-49CA-8C8A-03B3CE25834C}" destId="{3F81A5D3-DE16-43AE-A6F0-21B3F858289F}" srcOrd="2" destOrd="0" presId="urn:microsoft.com/office/officeart/2008/layout/VerticalCurvedList"/>
    <dgm:cxn modelId="{3C30BAB5-37C6-442D-A8BC-D01F6FD6CD83}" type="presParOf" srcId="{FDA64ECB-3A6D-49CA-8C8A-03B3CE25834C}" destId="{D18D4D3A-AC04-4873-B64B-88AD0A1FF693}" srcOrd="3" destOrd="0" presId="urn:microsoft.com/office/officeart/2008/layout/VerticalCurvedList"/>
    <dgm:cxn modelId="{7E61FDF3-ED09-45FE-844A-24EC644083A7}" type="presParOf" srcId="{C8FB1386-BE10-46EE-A4D1-7B8E853FB4D8}" destId="{BA4B0DA7-8A2A-4BEB-BFAB-26BC251B208C}" srcOrd="1" destOrd="0" presId="urn:microsoft.com/office/officeart/2008/layout/VerticalCurvedList"/>
    <dgm:cxn modelId="{9AFD6311-7D9F-4058-ACB7-7FE36CAE8E11}" type="presParOf" srcId="{C8FB1386-BE10-46EE-A4D1-7B8E853FB4D8}" destId="{C050AAA6-D2C7-4626-8B3F-A46178E14DD3}" srcOrd="2" destOrd="0" presId="urn:microsoft.com/office/officeart/2008/layout/VerticalCurvedList"/>
    <dgm:cxn modelId="{64CCD480-51FB-4459-9CEE-18A6D7A9C4B9}" type="presParOf" srcId="{C050AAA6-D2C7-4626-8B3F-A46178E14DD3}" destId="{2393CADB-F90D-4C8E-8935-AFAD5B69865C}" srcOrd="0" destOrd="0" presId="urn:microsoft.com/office/officeart/2008/layout/VerticalCurvedList"/>
    <dgm:cxn modelId="{D335485B-8DC8-47FD-8D05-69A199EDFFA9}" type="presParOf" srcId="{C8FB1386-BE10-46EE-A4D1-7B8E853FB4D8}" destId="{FCED44B4-9B16-4710-B296-C754E4940828}" srcOrd="3" destOrd="0" presId="urn:microsoft.com/office/officeart/2008/layout/VerticalCurvedList"/>
    <dgm:cxn modelId="{A990946D-73CE-42CB-9A2A-778F2CB0B486}" type="presParOf" srcId="{C8FB1386-BE10-46EE-A4D1-7B8E853FB4D8}" destId="{9C69DE7D-53A3-42F5-9849-14DBA9B47FAF}" srcOrd="4" destOrd="0" presId="urn:microsoft.com/office/officeart/2008/layout/VerticalCurvedList"/>
    <dgm:cxn modelId="{CE2B27B7-F197-42E6-8059-A16C70178B0A}" type="presParOf" srcId="{9C69DE7D-53A3-42F5-9849-14DBA9B47FAF}" destId="{541FE159-CD45-4F95-A0A5-B1BB3B3E1F53}" srcOrd="0" destOrd="0" presId="urn:microsoft.com/office/officeart/2008/layout/VerticalCurvedList"/>
    <dgm:cxn modelId="{99A6ABEA-364E-4744-B65F-F6A892FF427B}" type="presParOf" srcId="{C8FB1386-BE10-46EE-A4D1-7B8E853FB4D8}" destId="{4414DD3E-2BBA-454E-851C-F90A89F05C5B}" srcOrd="5" destOrd="0" presId="urn:microsoft.com/office/officeart/2008/layout/VerticalCurvedList"/>
    <dgm:cxn modelId="{3378093A-CB60-4329-B65F-4F2E9A3DC282}" type="presParOf" srcId="{C8FB1386-BE10-46EE-A4D1-7B8E853FB4D8}" destId="{E25BFBCF-DE2A-4C9A-B1B6-6277DC955A21}" srcOrd="6" destOrd="0" presId="urn:microsoft.com/office/officeart/2008/layout/VerticalCurvedList"/>
    <dgm:cxn modelId="{E2171610-DBCB-4269-879C-A8308EDDF969}" type="presParOf" srcId="{E25BFBCF-DE2A-4C9A-B1B6-6277DC955A21}" destId="{16EC4906-15EC-4C08-A89E-2236C0576D89}" srcOrd="0" destOrd="0" presId="urn:microsoft.com/office/officeart/2008/layout/VerticalCurvedList"/>
    <dgm:cxn modelId="{72F55FA2-C92A-4ECA-812E-C3DBFD0A711D}" type="presParOf" srcId="{C8FB1386-BE10-46EE-A4D1-7B8E853FB4D8}" destId="{CB7C4C9C-F47A-45DF-AD0F-26648410A871}" srcOrd="7" destOrd="0" presId="urn:microsoft.com/office/officeart/2008/layout/VerticalCurvedList"/>
    <dgm:cxn modelId="{86FA21B8-A25F-4788-869D-FBC9F305E13A}" type="presParOf" srcId="{C8FB1386-BE10-46EE-A4D1-7B8E853FB4D8}" destId="{7789AC62-9118-4853-8F03-1AB50DA91978}" srcOrd="8" destOrd="0" presId="urn:microsoft.com/office/officeart/2008/layout/VerticalCurvedList"/>
    <dgm:cxn modelId="{891D8409-CC97-4535-9AEF-D3CA1EFE52E3}" type="presParOf" srcId="{7789AC62-9118-4853-8F03-1AB50DA91978}" destId="{B911E1FE-4EEC-4B07-A011-342665B1D0A7}" srcOrd="0" destOrd="0" presId="urn:microsoft.com/office/officeart/2008/layout/VerticalCurvedList"/>
    <dgm:cxn modelId="{D50B5E97-22D0-4FC3-82A1-494E580C85EE}" type="presParOf" srcId="{C8FB1386-BE10-46EE-A4D1-7B8E853FB4D8}" destId="{B545341D-1EA6-4034-ADC0-E2DD143F3170}" srcOrd="9" destOrd="0" presId="urn:microsoft.com/office/officeart/2008/layout/VerticalCurvedList"/>
    <dgm:cxn modelId="{740D040F-6798-4428-9184-4065DF6CC14D}" type="presParOf" srcId="{C8FB1386-BE10-46EE-A4D1-7B8E853FB4D8}" destId="{D664421A-0451-41C4-A2BC-EAAE9DCC1A5F}" srcOrd="10" destOrd="0" presId="urn:microsoft.com/office/officeart/2008/layout/VerticalCurvedList"/>
    <dgm:cxn modelId="{2A9F5A8A-8F90-4EBC-9CA5-080CDDCC099C}" type="presParOf" srcId="{D664421A-0451-41C4-A2BC-EAAE9DCC1A5F}" destId="{39449F0B-621C-4DE9-9031-CC5994C2B2A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5FE983-36D0-4CB1-97BD-CDC1F796085E}">
      <dsp:nvSpPr>
        <dsp:cNvPr id="0" name=""/>
        <dsp:cNvSpPr/>
      </dsp:nvSpPr>
      <dsp:spPr>
        <a:xfrm>
          <a:off x="-4855069" y="-744046"/>
          <a:ext cx="5782548" cy="5782548"/>
        </a:xfrm>
        <a:prstGeom prst="blockArc">
          <a:avLst>
            <a:gd name="adj1" fmla="val 18900000"/>
            <a:gd name="adj2" fmla="val 2700000"/>
            <a:gd name="adj3" fmla="val 374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4B0DA7-8A2A-4BEB-BFAB-26BC251B208C}">
      <dsp:nvSpPr>
        <dsp:cNvPr id="0" name=""/>
        <dsp:cNvSpPr/>
      </dsp:nvSpPr>
      <dsp:spPr>
        <a:xfrm>
          <a:off x="405833" y="268317"/>
          <a:ext cx="9392796" cy="53697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22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Capa</a:t>
          </a:r>
          <a:r>
            <a:rPr lang="en-US" sz="2800" kern="1200" dirty="0"/>
            <a:t> </a:t>
          </a:r>
          <a:r>
            <a:rPr lang="en-US" sz="2800" kern="1200" dirty="0" err="1"/>
            <a:t>embebida</a:t>
          </a:r>
          <a:endParaRPr lang="en-US" sz="2800" kern="1200" dirty="0"/>
        </a:p>
      </dsp:txBody>
      <dsp:txXfrm>
        <a:off x="405833" y="268317"/>
        <a:ext cx="9392796" cy="536978"/>
      </dsp:txXfrm>
    </dsp:sp>
    <dsp:sp modelId="{2393CADB-F90D-4C8E-8935-AFAD5B69865C}">
      <dsp:nvSpPr>
        <dsp:cNvPr id="0" name=""/>
        <dsp:cNvSpPr/>
      </dsp:nvSpPr>
      <dsp:spPr>
        <a:xfrm>
          <a:off x="70222" y="201195"/>
          <a:ext cx="671223" cy="6712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D44B4-9B16-4710-B296-C754E4940828}">
      <dsp:nvSpPr>
        <dsp:cNvPr id="0" name=""/>
        <dsp:cNvSpPr/>
      </dsp:nvSpPr>
      <dsp:spPr>
        <a:xfrm>
          <a:off x="790617" y="1073528"/>
          <a:ext cx="9008013" cy="536978"/>
        </a:xfrm>
        <a:prstGeom prst="rect">
          <a:avLst/>
        </a:prstGeom>
        <a:solidFill>
          <a:srgbClr val="A5A5A5">
            <a:hueOff val="677650"/>
            <a:satOff val="25000"/>
            <a:lumOff val="-3676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22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Capa</a:t>
          </a:r>
          <a:r>
            <a:rPr lang="en-US" sz="28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dropout</a:t>
          </a:r>
        </a:p>
      </dsp:txBody>
      <dsp:txXfrm>
        <a:off x="790617" y="1073528"/>
        <a:ext cx="9008013" cy="536978"/>
      </dsp:txXfrm>
    </dsp:sp>
    <dsp:sp modelId="{541FE159-CD45-4F95-A0A5-B1BB3B3E1F53}">
      <dsp:nvSpPr>
        <dsp:cNvPr id="0" name=""/>
        <dsp:cNvSpPr/>
      </dsp:nvSpPr>
      <dsp:spPr>
        <a:xfrm>
          <a:off x="455005" y="1006405"/>
          <a:ext cx="671223" cy="6712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677650"/>
              <a:satOff val="25000"/>
              <a:lumOff val="-36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14DD3E-2BBA-454E-851C-F90A89F05C5B}">
      <dsp:nvSpPr>
        <dsp:cNvPr id="0" name=""/>
        <dsp:cNvSpPr/>
      </dsp:nvSpPr>
      <dsp:spPr>
        <a:xfrm>
          <a:off x="908714" y="1878738"/>
          <a:ext cx="8889916" cy="536978"/>
        </a:xfrm>
        <a:prstGeom prst="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22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Capa</a:t>
          </a:r>
          <a:r>
            <a:rPr lang="en-US" sz="2800" kern="1200" dirty="0"/>
            <a:t> bi-</a:t>
          </a:r>
          <a:r>
            <a:rPr lang="en-US" sz="2800" kern="1200" dirty="0" err="1"/>
            <a:t>direccional</a:t>
          </a:r>
          <a:r>
            <a:rPr lang="en-US" sz="2800" kern="1200" dirty="0"/>
            <a:t> </a:t>
          </a:r>
          <a:r>
            <a:rPr lang="en-US" sz="2800" b="1" kern="1200" dirty="0"/>
            <a:t>LSTM</a:t>
          </a:r>
        </a:p>
      </dsp:txBody>
      <dsp:txXfrm>
        <a:off x="908714" y="1878738"/>
        <a:ext cx="8889916" cy="536978"/>
      </dsp:txXfrm>
    </dsp:sp>
    <dsp:sp modelId="{16EC4906-15EC-4C08-A89E-2236C0576D89}">
      <dsp:nvSpPr>
        <dsp:cNvPr id="0" name=""/>
        <dsp:cNvSpPr/>
      </dsp:nvSpPr>
      <dsp:spPr>
        <a:xfrm>
          <a:off x="573102" y="1811616"/>
          <a:ext cx="671223" cy="6712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7C4C9C-F47A-45DF-AD0F-26648410A871}">
      <dsp:nvSpPr>
        <dsp:cNvPr id="0" name=""/>
        <dsp:cNvSpPr/>
      </dsp:nvSpPr>
      <dsp:spPr>
        <a:xfrm>
          <a:off x="790617" y="2683949"/>
          <a:ext cx="9008013" cy="536978"/>
        </a:xfrm>
        <a:prstGeom prst="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22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Capa</a:t>
          </a:r>
          <a:r>
            <a:rPr lang="en-US" sz="2800" kern="1200" dirty="0"/>
            <a:t> Pooling</a:t>
          </a:r>
          <a:endParaRPr lang="en-US" sz="1800" kern="1200" dirty="0">
            <a:solidFill>
              <a:prstClr val="white"/>
            </a:solidFill>
            <a:latin typeface="Calibri"/>
            <a:ea typeface="+mn-ea"/>
            <a:cs typeface="+mn-cs"/>
          </a:endParaRPr>
        </a:p>
      </dsp:txBody>
      <dsp:txXfrm>
        <a:off x="790617" y="2683949"/>
        <a:ext cx="9008013" cy="536978"/>
      </dsp:txXfrm>
    </dsp:sp>
    <dsp:sp modelId="{B911E1FE-4EEC-4B07-A011-342665B1D0A7}">
      <dsp:nvSpPr>
        <dsp:cNvPr id="0" name=""/>
        <dsp:cNvSpPr/>
      </dsp:nvSpPr>
      <dsp:spPr>
        <a:xfrm>
          <a:off x="455005" y="2616826"/>
          <a:ext cx="671223" cy="6712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032949"/>
              <a:satOff val="75000"/>
              <a:lumOff val="-110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45341D-1EA6-4034-ADC0-E2DD143F3170}">
      <dsp:nvSpPr>
        <dsp:cNvPr id="0" name=""/>
        <dsp:cNvSpPr/>
      </dsp:nvSpPr>
      <dsp:spPr>
        <a:xfrm>
          <a:off x="405833" y="3489159"/>
          <a:ext cx="9392796" cy="536978"/>
        </a:xfrm>
        <a:prstGeom prst="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22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Capa</a:t>
          </a:r>
          <a:r>
            <a:rPr lang="en-US" sz="2800" kern="1200" dirty="0"/>
            <a:t> </a:t>
          </a:r>
          <a:r>
            <a:rPr lang="en-US" sz="2800" kern="1200" dirty="0" err="1"/>
            <a:t>Densa</a:t>
          </a:r>
          <a:endParaRPr lang="en-US" sz="2800" kern="1200" dirty="0"/>
        </a:p>
      </dsp:txBody>
      <dsp:txXfrm>
        <a:off x="405833" y="3489159"/>
        <a:ext cx="9392796" cy="536978"/>
      </dsp:txXfrm>
    </dsp:sp>
    <dsp:sp modelId="{39449F0B-621C-4DE9-9031-CC5994C2B2AD}">
      <dsp:nvSpPr>
        <dsp:cNvPr id="0" name=""/>
        <dsp:cNvSpPr/>
      </dsp:nvSpPr>
      <dsp:spPr>
        <a:xfrm>
          <a:off x="70222" y="3422037"/>
          <a:ext cx="671223" cy="6712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7CD46-DEA0-42D0-9CC2-7DD67B6B2F00}" type="datetimeFigureOut">
              <a:rPr lang="es-CO" smtClean="0"/>
              <a:t>19/05/2019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A4BCC-8A2F-495C-B99B-C5C6E0FE397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554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7CD46-DEA0-42D0-9CC2-7DD67B6B2F00}" type="datetimeFigureOut">
              <a:rPr lang="es-CO" smtClean="0"/>
              <a:t>19/05/2019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A4BCC-8A2F-495C-B99B-C5C6E0FE397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083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7CD46-DEA0-42D0-9CC2-7DD67B6B2F00}" type="datetimeFigureOut">
              <a:rPr lang="es-CO" smtClean="0"/>
              <a:t>19/05/2019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A4BCC-8A2F-495C-B99B-C5C6E0FE397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8296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7CD46-DEA0-42D0-9CC2-7DD67B6B2F00}" type="datetimeFigureOut">
              <a:rPr lang="es-CO" smtClean="0"/>
              <a:t>19/05/2019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A4BCC-8A2F-495C-B99B-C5C6E0FE397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086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7CD46-DEA0-42D0-9CC2-7DD67B6B2F00}" type="datetimeFigureOut">
              <a:rPr lang="es-CO" smtClean="0"/>
              <a:t>19/05/2019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A4BCC-8A2F-495C-B99B-C5C6E0FE397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359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7CD46-DEA0-42D0-9CC2-7DD67B6B2F00}" type="datetimeFigureOut">
              <a:rPr lang="es-CO" smtClean="0"/>
              <a:t>19/05/2019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A4BCC-8A2F-495C-B99B-C5C6E0FE397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390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7CD46-DEA0-42D0-9CC2-7DD67B6B2F00}" type="datetimeFigureOut">
              <a:rPr lang="es-CO" smtClean="0"/>
              <a:t>19/05/2019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A4BCC-8A2F-495C-B99B-C5C6E0FE397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036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7CD46-DEA0-42D0-9CC2-7DD67B6B2F00}" type="datetimeFigureOut">
              <a:rPr lang="es-CO" smtClean="0"/>
              <a:t>19/05/2019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A4BCC-8A2F-495C-B99B-C5C6E0FE397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989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7CD46-DEA0-42D0-9CC2-7DD67B6B2F00}" type="datetimeFigureOut">
              <a:rPr lang="es-CO" smtClean="0"/>
              <a:t>19/05/2019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A4BCC-8A2F-495C-B99B-C5C6E0FE397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176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7CD46-DEA0-42D0-9CC2-7DD67B6B2F00}" type="datetimeFigureOut">
              <a:rPr lang="es-CO" smtClean="0"/>
              <a:t>19/05/2019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A4BCC-8A2F-495C-B99B-C5C6E0FE397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365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7CD46-DEA0-42D0-9CC2-7DD67B6B2F00}" type="datetimeFigureOut">
              <a:rPr lang="es-CO" smtClean="0"/>
              <a:t>19/05/2019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A4BCC-8A2F-495C-B99B-C5C6E0FE397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834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7CD46-DEA0-42D0-9CC2-7DD67B6B2F00}" type="datetimeFigureOut">
              <a:rPr lang="es-CO" smtClean="0"/>
              <a:t>19/05/2019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A4BCC-8A2F-495C-B99B-C5C6E0FE397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435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2.png"/><Relationship Id="rId3" Type="http://schemas.openxmlformats.org/officeDocument/2006/relationships/image" Target="../media/image3.png"/><Relationship Id="rId21" Type="http://schemas.openxmlformats.org/officeDocument/2006/relationships/image" Target="../media/image7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5.svg"/><Relationship Id="rId2" Type="http://schemas.openxmlformats.org/officeDocument/2006/relationships/image" Target="../media/image1.png"/><Relationship Id="rId16" Type="http://schemas.openxmlformats.org/officeDocument/2006/relationships/image" Target="../media/image4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19" Type="http://schemas.openxmlformats.org/officeDocument/2006/relationships/image" Target="../media/image23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svg"/><Relationship Id="rId18" Type="http://schemas.openxmlformats.org/officeDocument/2006/relationships/image" Target="../media/image34.emf"/><Relationship Id="rId3" Type="http://schemas.openxmlformats.org/officeDocument/2006/relationships/image" Target="../media/image3.png"/><Relationship Id="rId7" Type="http://schemas.openxmlformats.org/officeDocument/2006/relationships/image" Target="../media/image27.svg"/><Relationship Id="rId12" Type="http://schemas.openxmlformats.org/officeDocument/2006/relationships/image" Target="../media/image22.png"/><Relationship Id="rId17" Type="http://schemas.openxmlformats.org/officeDocument/2006/relationships/image" Target="../media/image5.svg"/><Relationship Id="rId2" Type="http://schemas.openxmlformats.org/officeDocument/2006/relationships/image" Target="../media/image1.png"/><Relationship Id="rId16" Type="http://schemas.openxmlformats.org/officeDocument/2006/relationships/image" Target="../media/image33.png"/><Relationship Id="rId20" Type="http://schemas.openxmlformats.org/officeDocument/2006/relationships/hyperlink" Target="https://fasttext.cc/docs/en/english-vector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11.svg"/><Relationship Id="rId5" Type="http://schemas.openxmlformats.org/officeDocument/2006/relationships/image" Target="../media/image25.svg"/><Relationship Id="rId15" Type="http://schemas.openxmlformats.org/officeDocument/2006/relationships/image" Target="../media/image7.svg"/><Relationship Id="rId10" Type="http://schemas.openxmlformats.org/officeDocument/2006/relationships/image" Target="../media/image30.png"/><Relationship Id="rId19" Type="http://schemas.openxmlformats.org/officeDocument/2006/relationships/hyperlink" Target="https://nlp.stanford.edu/projects/glove/" TargetMode="External"/><Relationship Id="rId4" Type="http://schemas.openxmlformats.org/officeDocument/2006/relationships/image" Target="../media/image24.png"/><Relationship Id="rId9" Type="http://schemas.openxmlformats.org/officeDocument/2006/relationships/image" Target="../media/image29.svg"/><Relationship Id="rId1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hyperlink" Target="https://nlp.stanford.edu/projects/glove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12" Type="http://schemas.openxmlformats.org/officeDocument/2006/relationships/image" Target="../media/image37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7.svg"/><Relationship Id="rId4" Type="http://schemas.openxmlformats.org/officeDocument/2006/relationships/image" Target="../media/image3.png"/><Relationship Id="rId9" Type="http://schemas.openxmlformats.org/officeDocument/2006/relationships/image" Target="../media/image32.png"/><Relationship Id="rId14" Type="http://schemas.openxmlformats.org/officeDocument/2006/relationships/hyperlink" Target="https://fasttext.cc/docs/en/english-vectors.html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diagramColors" Target="../diagrams/colors1.xml"/><Relationship Id="rId18" Type="http://schemas.openxmlformats.org/officeDocument/2006/relationships/image" Target="../media/image41.svg"/><Relationship Id="rId3" Type="http://schemas.openxmlformats.org/officeDocument/2006/relationships/image" Target="../media/image3.png"/><Relationship Id="rId21" Type="http://schemas.openxmlformats.org/officeDocument/2006/relationships/image" Target="../media/image44.png"/><Relationship Id="rId7" Type="http://schemas.openxmlformats.org/officeDocument/2006/relationships/image" Target="../media/image31.svg"/><Relationship Id="rId12" Type="http://schemas.openxmlformats.org/officeDocument/2006/relationships/diagramQuickStyle" Target="../diagrams/quickStyle1.xml"/><Relationship Id="rId17" Type="http://schemas.openxmlformats.org/officeDocument/2006/relationships/image" Target="../media/image40.png"/><Relationship Id="rId2" Type="http://schemas.openxmlformats.org/officeDocument/2006/relationships/image" Target="../media/image1.png"/><Relationship Id="rId16" Type="http://schemas.openxmlformats.org/officeDocument/2006/relationships/image" Target="../media/image39.svg"/><Relationship Id="rId20" Type="http://schemas.openxmlformats.org/officeDocument/2006/relationships/image" Target="../media/image4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diagramLayout" Target="../diagrams/layout1.xml"/><Relationship Id="rId24" Type="http://schemas.openxmlformats.org/officeDocument/2006/relationships/image" Target="../media/image47.svg"/><Relationship Id="rId5" Type="http://schemas.openxmlformats.org/officeDocument/2006/relationships/image" Target="../media/image11.sv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10" Type="http://schemas.openxmlformats.org/officeDocument/2006/relationships/diagramData" Target="../diagrams/data1.xml"/><Relationship Id="rId19" Type="http://schemas.openxmlformats.org/officeDocument/2006/relationships/image" Target="../media/image42.png"/><Relationship Id="rId4" Type="http://schemas.openxmlformats.org/officeDocument/2006/relationships/image" Target="../media/image30.png"/><Relationship Id="rId9" Type="http://schemas.openxmlformats.org/officeDocument/2006/relationships/image" Target="../media/image7.svg"/><Relationship Id="rId14" Type="http://schemas.microsoft.com/office/2007/relationships/diagramDrawing" Target="../diagrams/drawing1.xml"/><Relationship Id="rId22" Type="http://schemas.openxmlformats.org/officeDocument/2006/relationships/image" Target="../media/image4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eg"/><Relationship Id="rId13" Type="http://schemas.openxmlformats.org/officeDocument/2006/relationships/image" Target="../media/image52.png"/><Relationship Id="rId3" Type="http://schemas.openxmlformats.org/officeDocument/2006/relationships/image" Target="../media/image3.png"/><Relationship Id="rId7" Type="http://schemas.openxmlformats.org/officeDocument/2006/relationships/image" Target="../media/image31.svg"/><Relationship Id="rId12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50.svg"/><Relationship Id="rId5" Type="http://schemas.openxmlformats.org/officeDocument/2006/relationships/image" Target="../media/image11.svg"/><Relationship Id="rId15" Type="http://schemas.openxmlformats.org/officeDocument/2006/relationships/image" Target="../media/image54.svg"/><Relationship Id="rId10" Type="http://schemas.openxmlformats.org/officeDocument/2006/relationships/image" Target="../media/image49.png"/><Relationship Id="rId4" Type="http://schemas.openxmlformats.org/officeDocument/2006/relationships/image" Target="../media/image30.png"/><Relationship Id="rId9" Type="http://schemas.openxmlformats.org/officeDocument/2006/relationships/image" Target="../media/image34.emf"/><Relationship Id="rId1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50393666/how-to-understand-spatialdropout1d-and-when-to-use-it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arxiv.org/pdf/1312.4400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lweb.org/anthology/N18-2084" TargetMode="External"/><Relationship Id="rId5" Type="http://schemas.openxmlformats.org/officeDocument/2006/relationships/hyperlink" Target="https://www.tensorflow.org/tutorials/keras/basic_text_classification" TargetMode="External"/><Relationship Id="rId10" Type="http://schemas.openxmlformats.org/officeDocument/2006/relationships/hyperlink" Target="https://keras.io/layers/embeddings/" TargetMode="External"/><Relationship Id="rId4" Type="http://schemas.openxmlformats.org/officeDocument/2006/relationships/hyperlink" Target="https://fasttext.cc/docs/en/english-vectors.html" TargetMode="External"/><Relationship Id="rId9" Type="http://schemas.openxmlformats.org/officeDocument/2006/relationships/hyperlink" Target="https://keras.io/layers/recurrent/#cudnnlst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94" y="96838"/>
            <a:ext cx="2571750" cy="9334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5" y="1347659"/>
            <a:ext cx="10715625" cy="261474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387144" y="1957588"/>
            <a:ext cx="808793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dirty="0"/>
              <a:t>Proyecto 3</a:t>
            </a:r>
          </a:p>
          <a:p>
            <a:r>
              <a:rPr lang="es-CO" sz="3600" i="1" dirty="0"/>
              <a:t>				Minería de datos</a:t>
            </a:r>
          </a:p>
          <a:p>
            <a:endParaRPr lang="es-CO" sz="36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937161" y="4290895"/>
            <a:ext cx="6053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Desarrollado por: </a:t>
            </a:r>
            <a:r>
              <a:rPr lang="es-CO" dirty="0"/>
              <a:t>Jorge Medina, Nicolás Gil, Andrés Martínez, Ana Milena Rodriguez</a:t>
            </a:r>
          </a:p>
          <a:p>
            <a:endParaRPr lang="es-CO" b="1" dirty="0"/>
          </a:p>
          <a:p>
            <a:endParaRPr lang="es-CO" b="1" dirty="0"/>
          </a:p>
        </p:txBody>
      </p:sp>
      <p:sp>
        <p:nvSpPr>
          <p:cNvPr id="8" name="Rectángulo 7"/>
          <p:cNvSpPr/>
          <p:nvPr/>
        </p:nvSpPr>
        <p:spPr>
          <a:xfrm>
            <a:off x="5937161" y="5029559"/>
            <a:ext cx="62548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Maestría en inteligencia Analítica para la toma de Decisiones Departamento de Ingeniera</a:t>
            </a:r>
          </a:p>
          <a:p>
            <a:r>
              <a:rPr lang="es-CO" b="1" dirty="0"/>
              <a:t>Universidad de los Andes.</a:t>
            </a:r>
          </a:p>
        </p:txBody>
      </p:sp>
    </p:spTree>
    <p:extLst>
      <p:ext uri="{BB962C8B-B14F-4D97-AF65-F5344CB8AC3E}">
        <p14:creationId xmlns:p14="http://schemas.microsoft.com/office/powerpoint/2010/main" val="171747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293E3FA4-F48E-0D4C-A6FB-BAF77AF4BCB4}"/>
              </a:ext>
            </a:extLst>
          </p:cNvPr>
          <p:cNvSpPr/>
          <p:nvPr/>
        </p:nvSpPr>
        <p:spPr>
          <a:xfrm>
            <a:off x="1592304" y="2885090"/>
            <a:ext cx="8781393" cy="39729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557" y="1008"/>
                </a:moveTo>
                <a:lnTo>
                  <a:pt x="16910" y="1330"/>
                </a:lnTo>
                <a:lnTo>
                  <a:pt x="10772" y="4038"/>
                </a:lnTo>
                <a:lnTo>
                  <a:pt x="4666" y="1362"/>
                </a:lnTo>
                <a:lnTo>
                  <a:pt x="6146" y="1008"/>
                </a:lnTo>
                <a:lnTo>
                  <a:pt x="0" y="0"/>
                </a:lnTo>
                <a:lnTo>
                  <a:pt x="1416" y="2032"/>
                </a:lnTo>
                <a:lnTo>
                  <a:pt x="3069" y="1717"/>
                </a:lnTo>
                <a:cubicBezTo>
                  <a:pt x="3069" y="1717"/>
                  <a:pt x="6461" y="3297"/>
                  <a:pt x="7562" y="4297"/>
                </a:cubicBezTo>
                <a:cubicBezTo>
                  <a:pt x="8663" y="5296"/>
                  <a:pt x="9193" y="5831"/>
                  <a:pt x="8191" y="8391"/>
                </a:cubicBezTo>
                <a:cubicBezTo>
                  <a:pt x="7136" y="11088"/>
                  <a:pt x="3336" y="21600"/>
                  <a:pt x="3336" y="21600"/>
                </a:cubicBezTo>
                <a:lnTo>
                  <a:pt x="17873" y="21600"/>
                </a:lnTo>
                <a:lnTo>
                  <a:pt x="13385" y="8246"/>
                </a:lnTo>
                <a:cubicBezTo>
                  <a:pt x="13385" y="8246"/>
                  <a:pt x="12302" y="5435"/>
                  <a:pt x="13574" y="4651"/>
                </a:cubicBezTo>
                <a:cubicBezTo>
                  <a:pt x="15125" y="3695"/>
                  <a:pt x="18547" y="1717"/>
                  <a:pt x="18547" y="1717"/>
                </a:cubicBezTo>
                <a:lnTo>
                  <a:pt x="20215" y="2104"/>
                </a:lnTo>
                <a:lnTo>
                  <a:pt x="21600" y="8"/>
                </a:lnTo>
                <a:lnTo>
                  <a:pt x="15557" y="1008"/>
                </a:lnTo>
                <a:close/>
                <a:moveTo>
                  <a:pt x="3559" y="1357"/>
                </a:moveTo>
                <a:cubicBezTo>
                  <a:pt x="3551" y="1370"/>
                  <a:pt x="3534" y="1378"/>
                  <a:pt x="3517" y="1378"/>
                </a:cubicBezTo>
                <a:cubicBezTo>
                  <a:pt x="3509" y="1378"/>
                  <a:pt x="3500" y="1377"/>
                  <a:pt x="3494" y="1373"/>
                </a:cubicBezTo>
                <a:cubicBezTo>
                  <a:pt x="3173" y="1225"/>
                  <a:pt x="2983" y="1140"/>
                  <a:pt x="2983" y="1140"/>
                </a:cubicBezTo>
                <a:cubicBezTo>
                  <a:pt x="2959" y="1129"/>
                  <a:pt x="2951" y="1105"/>
                  <a:pt x="2963" y="1085"/>
                </a:cubicBezTo>
                <a:cubicBezTo>
                  <a:pt x="2976" y="1066"/>
                  <a:pt x="3005" y="1058"/>
                  <a:pt x="3029" y="1069"/>
                </a:cubicBezTo>
                <a:cubicBezTo>
                  <a:pt x="3029" y="1069"/>
                  <a:pt x="3219" y="1154"/>
                  <a:pt x="3541" y="1303"/>
                </a:cubicBezTo>
                <a:cubicBezTo>
                  <a:pt x="3564" y="1313"/>
                  <a:pt x="3572" y="1337"/>
                  <a:pt x="3559" y="1357"/>
                </a:cubicBezTo>
                <a:close/>
                <a:moveTo>
                  <a:pt x="4570" y="1832"/>
                </a:moveTo>
                <a:cubicBezTo>
                  <a:pt x="4561" y="1845"/>
                  <a:pt x="4544" y="1852"/>
                  <a:pt x="4528" y="1852"/>
                </a:cubicBezTo>
                <a:cubicBezTo>
                  <a:pt x="4520" y="1852"/>
                  <a:pt x="4511" y="1850"/>
                  <a:pt x="4504" y="1846"/>
                </a:cubicBezTo>
                <a:cubicBezTo>
                  <a:pt x="4323" y="1761"/>
                  <a:pt x="4155" y="1681"/>
                  <a:pt x="4000" y="1608"/>
                </a:cubicBezTo>
                <a:cubicBezTo>
                  <a:pt x="3976" y="1597"/>
                  <a:pt x="3968" y="1572"/>
                  <a:pt x="3981" y="1553"/>
                </a:cubicBezTo>
                <a:cubicBezTo>
                  <a:pt x="3995" y="1534"/>
                  <a:pt x="4024" y="1527"/>
                  <a:pt x="4047" y="1538"/>
                </a:cubicBezTo>
                <a:cubicBezTo>
                  <a:pt x="4202" y="1610"/>
                  <a:pt x="4372" y="1691"/>
                  <a:pt x="4552" y="1776"/>
                </a:cubicBezTo>
                <a:cubicBezTo>
                  <a:pt x="4575" y="1788"/>
                  <a:pt x="4583" y="1812"/>
                  <a:pt x="4570" y="1832"/>
                </a:cubicBezTo>
                <a:close/>
                <a:moveTo>
                  <a:pt x="5572" y="2317"/>
                </a:moveTo>
                <a:cubicBezTo>
                  <a:pt x="5563" y="2330"/>
                  <a:pt x="5547" y="2337"/>
                  <a:pt x="5530" y="2337"/>
                </a:cubicBezTo>
                <a:cubicBezTo>
                  <a:pt x="5521" y="2337"/>
                  <a:pt x="5514" y="2335"/>
                  <a:pt x="5506" y="2331"/>
                </a:cubicBezTo>
                <a:cubicBezTo>
                  <a:pt x="5334" y="2247"/>
                  <a:pt x="5168" y="2166"/>
                  <a:pt x="5006" y="2088"/>
                </a:cubicBezTo>
                <a:cubicBezTo>
                  <a:pt x="4982" y="2077"/>
                  <a:pt x="4975" y="2053"/>
                  <a:pt x="4988" y="2033"/>
                </a:cubicBezTo>
                <a:cubicBezTo>
                  <a:pt x="5002" y="2014"/>
                  <a:pt x="5031" y="2007"/>
                  <a:pt x="5054" y="2019"/>
                </a:cubicBezTo>
                <a:cubicBezTo>
                  <a:pt x="5216" y="2097"/>
                  <a:pt x="5384" y="2178"/>
                  <a:pt x="5555" y="2263"/>
                </a:cubicBezTo>
                <a:cubicBezTo>
                  <a:pt x="5579" y="2272"/>
                  <a:pt x="5585" y="2297"/>
                  <a:pt x="5572" y="2317"/>
                </a:cubicBezTo>
                <a:close/>
                <a:moveTo>
                  <a:pt x="6565" y="2814"/>
                </a:moveTo>
                <a:cubicBezTo>
                  <a:pt x="6557" y="2826"/>
                  <a:pt x="6540" y="2833"/>
                  <a:pt x="6524" y="2833"/>
                </a:cubicBezTo>
                <a:cubicBezTo>
                  <a:pt x="6515" y="2833"/>
                  <a:pt x="6506" y="2831"/>
                  <a:pt x="6499" y="2827"/>
                </a:cubicBezTo>
                <a:cubicBezTo>
                  <a:pt x="6332" y="2743"/>
                  <a:pt x="6167" y="2659"/>
                  <a:pt x="6003" y="2578"/>
                </a:cubicBezTo>
                <a:cubicBezTo>
                  <a:pt x="5980" y="2566"/>
                  <a:pt x="5973" y="2542"/>
                  <a:pt x="5987" y="2522"/>
                </a:cubicBezTo>
                <a:cubicBezTo>
                  <a:pt x="6000" y="2503"/>
                  <a:pt x="6030" y="2497"/>
                  <a:pt x="6054" y="2508"/>
                </a:cubicBezTo>
                <a:cubicBezTo>
                  <a:pt x="6217" y="2590"/>
                  <a:pt x="6383" y="2674"/>
                  <a:pt x="6550" y="2758"/>
                </a:cubicBezTo>
                <a:cubicBezTo>
                  <a:pt x="6572" y="2770"/>
                  <a:pt x="6580" y="2794"/>
                  <a:pt x="6565" y="2814"/>
                </a:cubicBezTo>
                <a:close/>
                <a:moveTo>
                  <a:pt x="7547" y="3326"/>
                </a:moveTo>
                <a:cubicBezTo>
                  <a:pt x="7538" y="3338"/>
                  <a:pt x="7522" y="3345"/>
                  <a:pt x="7507" y="3345"/>
                </a:cubicBezTo>
                <a:cubicBezTo>
                  <a:pt x="7498" y="3345"/>
                  <a:pt x="7488" y="3342"/>
                  <a:pt x="7480" y="3338"/>
                </a:cubicBezTo>
                <a:cubicBezTo>
                  <a:pt x="7319" y="3252"/>
                  <a:pt x="7155" y="3166"/>
                  <a:pt x="6991" y="3080"/>
                </a:cubicBezTo>
                <a:cubicBezTo>
                  <a:pt x="6969" y="3068"/>
                  <a:pt x="6961" y="3043"/>
                  <a:pt x="6975" y="3025"/>
                </a:cubicBezTo>
                <a:cubicBezTo>
                  <a:pt x="6990" y="3006"/>
                  <a:pt x="7020" y="3000"/>
                  <a:pt x="7042" y="3012"/>
                </a:cubicBezTo>
                <a:cubicBezTo>
                  <a:pt x="7207" y="3097"/>
                  <a:pt x="7371" y="3184"/>
                  <a:pt x="7533" y="3271"/>
                </a:cubicBezTo>
                <a:cubicBezTo>
                  <a:pt x="7555" y="3283"/>
                  <a:pt x="7562" y="3307"/>
                  <a:pt x="7547" y="3326"/>
                </a:cubicBezTo>
                <a:close/>
                <a:moveTo>
                  <a:pt x="8514" y="3859"/>
                </a:moveTo>
                <a:cubicBezTo>
                  <a:pt x="8504" y="3870"/>
                  <a:pt x="8490" y="3876"/>
                  <a:pt x="8474" y="3876"/>
                </a:cubicBezTo>
                <a:cubicBezTo>
                  <a:pt x="8464" y="3876"/>
                  <a:pt x="8455" y="3874"/>
                  <a:pt x="8447" y="3869"/>
                </a:cubicBezTo>
                <a:cubicBezTo>
                  <a:pt x="8291" y="3780"/>
                  <a:pt x="8130" y="3690"/>
                  <a:pt x="7966" y="3601"/>
                </a:cubicBezTo>
                <a:cubicBezTo>
                  <a:pt x="7944" y="3589"/>
                  <a:pt x="7938" y="3564"/>
                  <a:pt x="7953" y="3545"/>
                </a:cubicBezTo>
                <a:cubicBezTo>
                  <a:pt x="7967" y="3527"/>
                  <a:pt x="7997" y="3522"/>
                  <a:pt x="8019" y="3534"/>
                </a:cubicBezTo>
                <a:cubicBezTo>
                  <a:pt x="8183" y="3624"/>
                  <a:pt x="8344" y="3714"/>
                  <a:pt x="8501" y="3803"/>
                </a:cubicBezTo>
                <a:cubicBezTo>
                  <a:pt x="8523" y="3815"/>
                  <a:pt x="8529" y="3840"/>
                  <a:pt x="8514" y="3859"/>
                </a:cubicBezTo>
                <a:close/>
                <a:moveTo>
                  <a:pt x="9453" y="4423"/>
                </a:moveTo>
                <a:cubicBezTo>
                  <a:pt x="9443" y="4434"/>
                  <a:pt x="9429" y="4439"/>
                  <a:pt x="9414" y="4439"/>
                </a:cubicBezTo>
                <a:cubicBezTo>
                  <a:pt x="9404" y="4439"/>
                  <a:pt x="9394" y="4437"/>
                  <a:pt x="9385" y="4431"/>
                </a:cubicBezTo>
                <a:cubicBezTo>
                  <a:pt x="9242" y="4340"/>
                  <a:pt x="9086" y="4244"/>
                  <a:pt x="8920" y="4145"/>
                </a:cubicBezTo>
                <a:cubicBezTo>
                  <a:pt x="8899" y="4132"/>
                  <a:pt x="8893" y="4107"/>
                  <a:pt x="8909" y="4089"/>
                </a:cubicBezTo>
                <a:cubicBezTo>
                  <a:pt x="8925" y="4070"/>
                  <a:pt x="8955" y="4066"/>
                  <a:pt x="8977" y="4080"/>
                </a:cubicBezTo>
                <a:cubicBezTo>
                  <a:pt x="9144" y="4179"/>
                  <a:pt x="9301" y="4276"/>
                  <a:pt x="9444" y="4367"/>
                </a:cubicBezTo>
                <a:cubicBezTo>
                  <a:pt x="9466" y="4381"/>
                  <a:pt x="9470" y="4406"/>
                  <a:pt x="9453" y="4423"/>
                </a:cubicBezTo>
                <a:close/>
                <a:moveTo>
                  <a:pt x="10333" y="5051"/>
                </a:moveTo>
                <a:cubicBezTo>
                  <a:pt x="10324" y="5059"/>
                  <a:pt x="10311" y="5063"/>
                  <a:pt x="10298" y="5063"/>
                </a:cubicBezTo>
                <a:cubicBezTo>
                  <a:pt x="10286" y="5063"/>
                  <a:pt x="10274" y="5059"/>
                  <a:pt x="10264" y="5052"/>
                </a:cubicBezTo>
                <a:cubicBezTo>
                  <a:pt x="10144" y="4953"/>
                  <a:pt x="10001" y="4845"/>
                  <a:pt x="9837" y="4731"/>
                </a:cubicBezTo>
                <a:cubicBezTo>
                  <a:pt x="9817" y="4716"/>
                  <a:pt x="9814" y="4692"/>
                  <a:pt x="9831" y="4675"/>
                </a:cubicBezTo>
                <a:cubicBezTo>
                  <a:pt x="9849" y="4658"/>
                  <a:pt x="9879" y="4655"/>
                  <a:pt x="9899" y="4670"/>
                </a:cubicBezTo>
                <a:cubicBezTo>
                  <a:pt x="10065" y="4785"/>
                  <a:pt x="10210" y="4895"/>
                  <a:pt x="10332" y="4995"/>
                </a:cubicBezTo>
                <a:cubicBezTo>
                  <a:pt x="10352" y="5009"/>
                  <a:pt x="10352" y="5035"/>
                  <a:pt x="10333" y="5051"/>
                </a:cubicBezTo>
                <a:close/>
                <a:moveTo>
                  <a:pt x="10897" y="21496"/>
                </a:moveTo>
                <a:cubicBezTo>
                  <a:pt x="10897" y="21540"/>
                  <a:pt x="10854" y="21576"/>
                  <a:pt x="10801" y="21576"/>
                </a:cubicBezTo>
                <a:cubicBezTo>
                  <a:pt x="10749" y="21576"/>
                  <a:pt x="10705" y="21540"/>
                  <a:pt x="10705" y="21496"/>
                </a:cubicBezTo>
                <a:lnTo>
                  <a:pt x="10705" y="21016"/>
                </a:lnTo>
                <a:cubicBezTo>
                  <a:pt x="10705" y="20972"/>
                  <a:pt x="10749" y="20936"/>
                  <a:pt x="10801" y="20936"/>
                </a:cubicBezTo>
                <a:cubicBezTo>
                  <a:pt x="10854" y="20936"/>
                  <a:pt x="10897" y="20972"/>
                  <a:pt x="10897" y="21016"/>
                </a:cubicBezTo>
                <a:lnTo>
                  <a:pt x="10897" y="21496"/>
                </a:lnTo>
                <a:close/>
                <a:moveTo>
                  <a:pt x="10897" y="20375"/>
                </a:moveTo>
                <a:cubicBezTo>
                  <a:pt x="10897" y="20419"/>
                  <a:pt x="10854" y="20455"/>
                  <a:pt x="10801" y="20455"/>
                </a:cubicBezTo>
                <a:cubicBezTo>
                  <a:pt x="10749" y="20455"/>
                  <a:pt x="10705" y="20418"/>
                  <a:pt x="10705" y="20375"/>
                </a:cubicBezTo>
                <a:lnTo>
                  <a:pt x="10705" y="19895"/>
                </a:lnTo>
                <a:cubicBezTo>
                  <a:pt x="10705" y="19850"/>
                  <a:pt x="10749" y="19815"/>
                  <a:pt x="10801" y="19815"/>
                </a:cubicBezTo>
                <a:cubicBezTo>
                  <a:pt x="10854" y="19815"/>
                  <a:pt x="10897" y="19851"/>
                  <a:pt x="10897" y="19895"/>
                </a:cubicBezTo>
                <a:lnTo>
                  <a:pt x="10897" y="20375"/>
                </a:lnTo>
                <a:close/>
                <a:moveTo>
                  <a:pt x="10897" y="19253"/>
                </a:moveTo>
                <a:cubicBezTo>
                  <a:pt x="10897" y="19298"/>
                  <a:pt x="10854" y="19333"/>
                  <a:pt x="10801" y="19333"/>
                </a:cubicBezTo>
                <a:cubicBezTo>
                  <a:pt x="10749" y="19333"/>
                  <a:pt x="10705" y="19297"/>
                  <a:pt x="10705" y="19253"/>
                </a:cubicBezTo>
                <a:lnTo>
                  <a:pt x="10705" y="18773"/>
                </a:lnTo>
                <a:cubicBezTo>
                  <a:pt x="10705" y="18729"/>
                  <a:pt x="10749" y="18694"/>
                  <a:pt x="10801" y="18694"/>
                </a:cubicBezTo>
                <a:cubicBezTo>
                  <a:pt x="10854" y="18694"/>
                  <a:pt x="10897" y="18730"/>
                  <a:pt x="10897" y="18773"/>
                </a:cubicBezTo>
                <a:lnTo>
                  <a:pt x="10897" y="19253"/>
                </a:lnTo>
                <a:close/>
                <a:moveTo>
                  <a:pt x="10897" y="18133"/>
                </a:moveTo>
                <a:cubicBezTo>
                  <a:pt x="10897" y="18177"/>
                  <a:pt x="10854" y="18213"/>
                  <a:pt x="10801" y="18213"/>
                </a:cubicBezTo>
                <a:cubicBezTo>
                  <a:pt x="10749" y="18213"/>
                  <a:pt x="10705" y="18176"/>
                  <a:pt x="10705" y="18133"/>
                </a:cubicBezTo>
                <a:lnTo>
                  <a:pt x="10705" y="17653"/>
                </a:lnTo>
                <a:cubicBezTo>
                  <a:pt x="10705" y="17609"/>
                  <a:pt x="10749" y="17573"/>
                  <a:pt x="10801" y="17573"/>
                </a:cubicBezTo>
                <a:cubicBezTo>
                  <a:pt x="10854" y="17573"/>
                  <a:pt x="10897" y="17609"/>
                  <a:pt x="10897" y="17653"/>
                </a:cubicBezTo>
                <a:lnTo>
                  <a:pt x="10897" y="18133"/>
                </a:lnTo>
                <a:close/>
                <a:moveTo>
                  <a:pt x="10897" y="17012"/>
                </a:moveTo>
                <a:cubicBezTo>
                  <a:pt x="10897" y="17056"/>
                  <a:pt x="10854" y="17091"/>
                  <a:pt x="10801" y="17091"/>
                </a:cubicBezTo>
                <a:cubicBezTo>
                  <a:pt x="10749" y="17091"/>
                  <a:pt x="10705" y="17055"/>
                  <a:pt x="10705" y="17012"/>
                </a:cubicBezTo>
                <a:lnTo>
                  <a:pt x="10705" y="16531"/>
                </a:lnTo>
                <a:cubicBezTo>
                  <a:pt x="10705" y="16487"/>
                  <a:pt x="10749" y="16452"/>
                  <a:pt x="10801" y="16452"/>
                </a:cubicBezTo>
                <a:cubicBezTo>
                  <a:pt x="10854" y="16452"/>
                  <a:pt x="10897" y="16488"/>
                  <a:pt x="10897" y="16531"/>
                </a:cubicBezTo>
                <a:lnTo>
                  <a:pt x="10897" y="17012"/>
                </a:lnTo>
                <a:close/>
                <a:moveTo>
                  <a:pt x="10897" y="15890"/>
                </a:moveTo>
                <a:cubicBezTo>
                  <a:pt x="10897" y="15935"/>
                  <a:pt x="10854" y="15970"/>
                  <a:pt x="10801" y="15970"/>
                </a:cubicBezTo>
                <a:cubicBezTo>
                  <a:pt x="10749" y="15970"/>
                  <a:pt x="10705" y="15934"/>
                  <a:pt x="10705" y="15890"/>
                </a:cubicBezTo>
                <a:lnTo>
                  <a:pt x="10705" y="15410"/>
                </a:lnTo>
                <a:cubicBezTo>
                  <a:pt x="10705" y="15366"/>
                  <a:pt x="10749" y="15330"/>
                  <a:pt x="10801" y="15330"/>
                </a:cubicBezTo>
                <a:cubicBezTo>
                  <a:pt x="10854" y="15330"/>
                  <a:pt x="10897" y="15367"/>
                  <a:pt x="10897" y="15410"/>
                </a:cubicBezTo>
                <a:lnTo>
                  <a:pt x="10897" y="15890"/>
                </a:lnTo>
                <a:close/>
                <a:moveTo>
                  <a:pt x="10897" y="14769"/>
                </a:moveTo>
                <a:cubicBezTo>
                  <a:pt x="10897" y="14813"/>
                  <a:pt x="10854" y="14849"/>
                  <a:pt x="10801" y="14849"/>
                </a:cubicBezTo>
                <a:cubicBezTo>
                  <a:pt x="10749" y="14849"/>
                  <a:pt x="10705" y="14812"/>
                  <a:pt x="10705" y="14769"/>
                </a:cubicBezTo>
                <a:lnTo>
                  <a:pt x="10705" y="14289"/>
                </a:lnTo>
                <a:cubicBezTo>
                  <a:pt x="10705" y="14245"/>
                  <a:pt x="10749" y="14209"/>
                  <a:pt x="10801" y="14209"/>
                </a:cubicBezTo>
                <a:cubicBezTo>
                  <a:pt x="10854" y="14209"/>
                  <a:pt x="10897" y="14245"/>
                  <a:pt x="10897" y="14289"/>
                </a:cubicBezTo>
                <a:lnTo>
                  <a:pt x="10897" y="14769"/>
                </a:lnTo>
                <a:close/>
                <a:moveTo>
                  <a:pt x="10897" y="13648"/>
                </a:moveTo>
                <a:cubicBezTo>
                  <a:pt x="10897" y="13693"/>
                  <a:pt x="10854" y="13728"/>
                  <a:pt x="10801" y="13728"/>
                </a:cubicBezTo>
                <a:cubicBezTo>
                  <a:pt x="10749" y="13728"/>
                  <a:pt x="10705" y="13692"/>
                  <a:pt x="10705" y="13648"/>
                </a:cubicBezTo>
                <a:lnTo>
                  <a:pt x="10705" y="13168"/>
                </a:lnTo>
                <a:cubicBezTo>
                  <a:pt x="10705" y="13124"/>
                  <a:pt x="10749" y="13089"/>
                  <a:pt x="10801" y="13089"/>
                </a:cubicBezTo>
                <a:cubicBezTo>
                  <a:pt x="10854" y="13089"/>
                  <a:pt x="10897" y="13125"/>
                  <a:pt x="10897" y="13168"/>
                </a:cubicBezTo>
                <a:lnTo>
                  <a:pt x="10897" y="13648"/>
                </a:lnTo>
                <a:close/>
                <a:moveTo>
                  <a:pt x="10897" y="12527"/>
                </a:moveTo>
                <a:cubicBezTo>
                  <a:pt x="10897" y="12571"/>
                  <a:pt x="10854" y="12607"/>
                  <a:pt x="10801" y="12607"/>
                </a:cubicBezTo>
                <a:cubicBezTo>
                  <a:pt x="10749" y="12607"/>
                  <a:pt x="10705" y="12571"/>
                  <a:pt x="10705" y="12527"/>
                </a:cubicBezTo>
                <a:lnTo>
                  <a:pt x="10705" y="12047"/>
                </a:lnTo>
                <a:cubicBezTo>
                  <a:pt x="10705" y="12003"/>
                  <a:pt x="10749" y="11967"/>
                  <a:pt x="10801" y="11967"/>
                </a:cubicBezTo>
                <a:cubicBezTo>
                  <a:pt x="10854" y="11967"/>
                  <a:pt x="10897" y="12003"/>
                  <a:pt x="10897" y="12047"/>
                </a:cubicBezTo>
                <a:lnTo>
                  <a:pt x="10897" y="12527"/>
                </a:lnTo>
                <a:close/>
                <a:moveTo>
                  <a:pt x="10897" y="11406"/>
                </a:moveTo>
                <a:cubicBezTo>
                  <a:pt x="10897" y="11450"/>
                  <a:pt x="10854" y="11486"/>
                  <a:pt x="10801" y="11486"/>
                </a:cubicBezTo>
                <a:cubicBezTo>
                  <a:pt x="10749" y="11486"/>
                  <a:pt x="10705" y="11449"/>
                  <a:pt x="10705" y="11406"/>
                </a:cubicBezTo>
                <a:lnTo>
                  <a:pt x="10705" y="10926"/>
                </a:lnTo>
                <a:cubicBezTo>
                  <a:pt x="10705" y="10881"/>
                  <a:pt x="10749" y="10846"/>
                  <a:pt x="10801" y="10846"/>
                </a:cubicBezTo>
                <a:cubicBezTo>
                  <a:pt x="10854" y="10846"/>
                  <a:pt x="10897" y="10882"/>
                  <a:pt x="10897" y="10926"/>
                </a:cubicBezTo>
                <a:lnTo>
                  <a:pt x="10897" y="11406"/>
                </a:lnTo>
                <a:close/>
                <a:moveTo>
                  <a:pt x="10897" y="10284"/>
                </a:moveTo>
                <a:cubicBezTo>
                  <a:pt x="10897" y="10329"/>
                  <a:pt x="10854" y="10364"/>
                  <a:pt x="10801" y="10364"/>
                </a:cubicBezTo>
                <a:cubicBezTo>
                  <a:pt x="10749" y="10364"/>
                  <a:pt x="10705" y="10328"/>
                  <a:pt x="10705" y="10284"/>
                </a:cubicBezTo>
                <a:lnTo>
                  <a:pt x="10705" y="9804"/>
                </a:lnTo>
                <a:cubicBezTo>
                  <a:pt x="10705" y="9760"/>
                  <a:pt x="10749" y="9725"/>
                  <a:pt x="10801" y="9725"/>
                </a:cubicBezTo>
                <a:cubicBezTo>
                  <a:pt x="10854" y="9725"/>
                  <a:pt x="10897" y="9761"/>
                  <a:pt x="10897" y="9804"/>
                </a:cubicBezTo>
                <a:lnTo>
                  <a:pt x="10897" y="10284"/>
                </a:lnTo>
                <a:close/>
                <a:moveTo>
                  <a:pt x="10897" y="9163"/>
                </a:moveTo>
                <a:cubicBezTo>
                  <a:pt x="10897" y="9207"/>
                  <a:pt x="10854" y="9243"/>
                  <a:pt x="10801" y="9243"/>
                </a:cubicBezTo>
                <a:cubicBezTo>
                  <a:pt x="10749" y="9243"/>
                  <a:pt x="10705" y="9207"/>
                  <a:pt x="10705" y="9163"/>
                </a:cubicBezTo>
                <a:lnTo>
                  <a:pt x="10705" y="8683"/>
                </a:lnTo>
                <a:cubicBezTo>
                  <a:pt x="10705" y="8639"/>
                  <a:pt x="10749" y="8603"/>
                  <a:pt x="10801" y="8603"/>
                </a:cubicBezTo>
                <a:cubicBezTo>
                  <a:pt x="10854" y="8603"/>
                  <a:pt x="10897" y="8640"/>
                  <a:pt x="10897" y="8683"/>
                </a:cubicBezTo>
                <a:lnTo>
                  <a:pt x="10897" y="9163"/>
                </a:lnTo>
                <a:close/>
                <a:moveTo>
                  <a:pt x="10897" y="8043"/>
                </a:moveTo>
                <a:cubicBezTo>
                  <a:pt x="10897" y="8087"/>
                  <a:pt x="10854" y="8122"/>
                  <a:pt x="10801" y="8122"/>
                </a:cubicBezTo>
                <a:cubicBezTo>
                  <a:pt x="10749" y="8122"/>
                  <a:pt x="10705" y="8086"/>
                  <a:pt x="10705" y="8043"/>
                </a:cubicBezTo>
                <a:lnTo>
                  <a:pt x="10705" y="7563"/>
                </a:lnTo>
                <a:cubicBezTo>
                  <a:pt x="10705" y="7518"/>
                  <a:pt x="10749" y="7483"/>
                  <a:pt x="10801" y="7483"/>
                </a:cubicBezTo>
                <a:cubicBezTo>
                  <a:pt x="10854" y="7483"/>
                  <a:pt x="10897" y="7519"/>
                  <a:pt x="10897" y="7563"/>
                </a:cubicBezTo>
                <a:lnTo>
                  <a:pt x="10897" y="8043"/>
                </a:lnTo>
                <a:close/>
                <a:moveTo>
                  <a:pt x="10897" y="6921"/>
                </a:moveTo>
                <a:cubicBezTo>
                  <a:pt x="10897" y="6966"/>
                  <a:pt x="10854" y="7001"/>
                  <a:pt x="10801" y="7001"/>
                </a:cubicBezTo>
                <a:cubicBezTo>
                  <a:pt x="10749" y="7001"/>
                  <a:pt x="10705" y="6965"/>
                  <a:pt x="10705" y="6921"/>
                </a:cubicBezTo>
                <a:lnTo>
                  <a:pt x="10705" y="6441"/>
                </a:lnTo>
                <a:cubicBezTo>
                  <a:pt x="10705" y="6397"/>
                  <a:pt x="10749" y="6361"/>
                  <a:pt x="10801" y="6361"/>
                </a:cubicBezTo>
                <a:cubicBezTo>
                  <a:pt x="10854" y="6361"/>
                  <a:pt x="10897" y="6398"/>
                  <a:pt x="10897" y="6441"/>
                </a:cubicBezTo>
                <a:lnTo>
                  <a:pt x="10897" y="6921"/>
                </a:lnTo>
                <a:close/>
                <a:moveTo>
                  <a:pt x="11049" y="5410"/>
                </a:moveTo>
                <a:cubicBezTo>
                  <a:pt x="10969" y="5512"/>
                  <a:pt x="10928" y="5600"/>
                  <a:pt x="10928" y="5670"/>
                </a:cubicBezTo>
                <a:cubicBezTo>
                  <a:pt x="10928" y="5693"/>
                  <a:pt x="10907" y="5711"/>
                  <a:pt x="10880" y="5711"/>
                </a:cubicBezTo>
                <a:cubicBezTo>
                  <a:pt x="10863" y="5711"/>
                  <a:pt x="10849" y="5703"/>
                  <a:pt x="10840" y="5692"/>
                </a:cubicBezTo>
                <a:cubicBezTo>
                  <a:pt x="10832" y="5702"/>
                  <a:pt x="10818" y="5711"/>
                  <a:pt x="10800" y="5711"/>
                </a:cubicBezTo>
                <a:cubicBezTo>
                  <a:pt x="10773" y="5711"/>
                  <a:pt x="10752" y="5693"/>
                  <a:pt x="10752" y="5670"/>
                </a:cubicBezTo>
                <a:cubicBezTo>
                  <a:pt x="10752" y="5599"/>
                  <a:pt x="10711" y="5512"/>
                  <a:pt x="10632" y="5410"/>
                </a:cubicBezTo>
                <a:cubicBezTo>
                  <a:pt x="10617" y="5392"/>
                  <a:pt x="10624" y="5367"/>
                  <a:pt x="10646" y="5354"/>
                </a:cubicBezTo>
                <a:cubicBezTo>
                  <a:pt x="10669" y="5342"/>
                  <a:pt x="10699" y="5348"/>
                  <a:pt x="10713" y="5367"/>
                </a:cubicBezTo>
                <a:cubicBezTo>
                  <a:pt x="10781" y="5454"/>
                  <a:pt x="10823" y="5531"/>
                  <a:pt x="10840" y="5601"/>
                </a:cubicBezTo>
                <a:cubicBezTo>
                  <a:pt x="10858" y="5531"/>
                  <a:pt x="10899" y="5454"/>
                  <a:pt x="10967" y="5367"/>
                </a:cubicBezTo>
                <a:cubicBezTo>
                  <a:pt x="10982" y="5348"/>
                  <a:pt x="11012" y="5342"/>
                  <a:pt x="11034" y="5354"/>
                </a:cubicBezTo>
                <a:cubicBezTo>
                  <a:pt x="11056" y="5367"/>
                  <a:pt x="11063" y="5392"/>
                  <a:pt x="11049" y="5410"/>
                </a:cubicBezTo>
                <a:close/>
                <a:moveTo>
                  <a:pt x="11844" y="4730"/>
                </a:moveTo>
                <a:cubicBezTo>
                  <a:pt x="11680" y="4844"/>
                  <a:pt x="11536" y="4952"/>
                  <a:pt x="11416" y="5051"/>
                </a:cubicBezTo>
                <a:cubicBezTo>
                  <a:pt x="11406" y="5059"/>
                  <a:pt x="11395" y="5062"/>
                  <a:pt x="11382" y="5062"/>
                </a:cubicBezTo>
                <a:cubicBezTo>
                  <a:pt x="11369" y="5062"/>
                  <a:pt x="11357" y="5058"/>
                  <a:pt x="11347" y="5050"/>
                </a:cubicBezTo>
                <a:cubicBezTo>
                  <a:pt x="11329" y="5034"/>
                  <a:pt x="11329" y="5009"/>
                  <a:pt x="11347" y="4993"/>
                </a:cubicBezTo>
                <a:cubicBezTo>
                  <a:pt x="11469" y="4892"/>
                  <a:pt x="11615" y="4783"/>
                  <a:pt x="11781" y="4667"/>
                </a:cubicBezTo>
                <a:cubicBezTo>
                  <a:pt x="11801" y="4653"/>
                  <a:pt x="11832" y="4655"/>
                  <a:pt x="11848" y="4672"/>
                </a:cubicBezTo>
                <a:cubicBezTo>
                  <a:pt x="11867" y="4691"/>
                  <a:pt x="11865" y="4716"/>
                  <a:pt x="11844" y="4730"/>
                </a:cubicBezTo>
                <a:close/>
                <a:moveTo>
                  <a:pt x="12761" y="4145"/>
                </a:moveTo>
                <a:cubicBezTo>
                  <a:pt x="12596" y="4244"/>
                  <a:pt x="12439" y="4339"/>
                  <a:pt x="12295" y="4431"/>
                </a:cubicBezTo>
                <a:cubicBezTo>
                  <a:pt x="12286" y="4437"/>
                  <a:pt x="12276" y="4439"/>
                  <a:pt x="12266" y="4439"/>
                </a:cubicBezTo>
                <a:cubicBezTo>
                  <a:pt x="12252" y="4439"/>
                  <a:pt x="12237" y="4434"/>
                  <a:pt x="12227" y="4423"/>
                </a:cubicBezTo>
                <a:cubicBezTo>
                  <a:pt x="12211" y="4406"/>
                  <a:pt x="12215" y="4381"/>
                  <a:pt x="12236" y="4367"/>
                </a:cubicBezTo>
                <a:cubicBezTo>
                  <a:pt x="12381" y="4275"/>
                  <a:pt x="12538" y="4178"/>
                  <a:pt x="12703" y="4079"/>
                </a:cubicBezTo>
                <a:cubicBezTo>
                  <a:pt x="12725" y="4066"/>
                  <a:pt x="12756" y="4070"/>
                  <a:pt x="12771" y="4088"/>
                </a:cubicBezTo>
                <a:cubicBezTo>
                  <a:pt x="12787" y="4107"/>
                  <a:pt x="12782" y="4132"/>
                  <a:pt x="12761" y="4145"/>
                </a:cubicBezTo>
                <a:close/>
                <a:moveTo>
                  <a:pt x="13715" y="3601"/>
                </a:moveTo>
                <a:cubicBezTo>
                  <a:pt x="13552" y="3690"/>
                  <a:pt x="13392" y="3780"/>
                  <a:pt x="13235" y="3869"/>
                </a:cubicBezTo>
                <a:cubicBezTo>
                  <a:pt x="13226" y="3874"/>
                  <a:pt x="13216" y="3876"/>
                  <a:pt x="13207" y="3876"/>
                </a:cubicBezTo>
                <a:cubicBezTo>
                  <a:pt x="13192" y="3876"/>
                  <a:pt x="13176" y="3870"/>
                  <a:pt x="13168" y="3859"/>
                </a:cubicBezTo>
                <a:cubicBezTo>
                  <a:pt x="13152" y="3840"/>
                  <a:pt x="13158" y="3815"/>
                  <a:pt x="13180" y="3802"/>
                </a:cubicBezTo>
                <a:cubicBezTo>
                  <a:pt x="13337" y="3713"/>
                  <a:pt x="13498" y="3623"/>
                  <a:pt x="13662" y="3533"/>
                </a:cubicBezTo>
                <a:cubicBezTo>
                  <a:pt x="13684" y="3521"/>
                  <a:pt x="13714" y="3526"/>
                  <a:pt x="13729" y="3544"/>
                </a:cubicBezTo>
                <a:cubicBezTo>
                  <a:pt x="13743" y="3563"/>
                  <a:pt x="13738" y="3588"/>
                  <a:pt x="13715" y="3601"/>
                </a:cubicBezTo>
                <a:close/>
                <a:moveTo>
                  <a:pt x="14690" y="3080"/>
                </a:moveTo>
                <a:cubicBezTo>
                  <a:pt x="14527" y="3166"/>
                  <a:pt x="14363" y="3252"/>
                  <a:pt x="14201" y="3338"/>
                </a:cubicBezTo>
                <a:cubicBezTo>
                  <a:pt x="14193" y="3342"/>
                  <a:pt x="14184" y="3345"/>
                  <a:pt x="14175" y="3345"/>
                </a:cubicBezTo>
                <a:cubicBezTo>
                  <a:pt x="14159" y="3345"/>
                  <a:pt x="14143" y="3338"/>
                  <a:pt x="14134" y="3326"/>
                </a:cubicBezTo>
                <a:cubicBezTo>
                  <a:pt x="14120" y="3308"/>
                  <a:pt x="14126" y="3283"/>
                  <a:pt x="14149" y="3271"/>
                </a:cubicBezTo>
                <a:cubicBezTo>
                  <a:pt x="14311" y="3184"/>
                  <a:pt x="14475" y="3097"/>
                  <a:pt x="14639" y="3012"/>
                </a:cubicBezTo>
                <a:cubicBezTo>
                  <a:pt x="14661" y="3000"/>
                  <a:pt x="14691" y="3006"/>
                  <a:pt x="14706" y="3025"/>
                </a:cubicBezTo>
                <a:cubicBezTo>
                  <a:pt x="14720" y="3043"/>
                  <a:pt x="14713" y="3068"/>
                  <a:pt x="14690" y="3080"/>
                </a:cubicBezTo>
                <a:close/>
                <a:moveTo>
                  <a:pt x="15677" y="2577"/>
                </a:moveTo>
                <a:cubicBezTo>
                  <a:pt x="15513" y="2658"/>
                  <a:pt x="15349" y="2742"/>
                  <a:pt x="15182" y="2827"/>
                </a:cubicBezTo>
                <a:cubicBezTo>
                  <a:pt x="15174" y="2831"/>
                  <a:pt x="15165" y="2832"/>
                  <a:pt x="15157" y="2832"/>
                </a:cubicBezTo>
                <a:cubicBezTo>
                  <a:pt x="15140" y="2832"/>
                  <a:pt x="15125" y="2826"/>
                  <a:pt x="15115" y="2813"/>
                </a:cubicBezTo>
                <a:cubicBezTo>
                  <a:pt x="15101" y="2794"/>
                  <a:pt x="15108" y="2769"/>
                  <a:pt x="15132" y="2757"/>
                </a:cubicBezTo>
                <a:cubicBezTo>
                  <a:pt x="15298" y="2673"/>
                  <a:pt x="15464" y="2589"/>
                  <a:pt x="15628" y="2508"/>
                </a:cubicBezTo>
                <a:cubicBezTo>
                  <a:pt x="15651" y="2496"/>
                  <a:pt x="15680" y="2502"/>
                  <a:pt x="15695" y="2521"/>
                </a:cubicBezTo>
                <a:cubicBezTo>
                  <a:pt x="15707" y="2541"/>
                  <a:pt x="15701" y="2566"/>
                  <a:pt x="15677" y="2577"/>
                </a:cubicBezTo>
                <a:close/>
                <a:moveTo>
                  <a:pt x="16675" y="2087"/>
                </a:moveTo>
                <a:cubicBezTo>
                  <a:pt x="16513" y="2165"/>
                  <a:pt x="16346" y="2247"/>
                  <a:pt x="16175" y="2330"/>
                </a:cubicBezTo>
                <a:cubicBezTo>
                  <a:pt x="16167" y="2334"/>
                  <a:pt x="16158" y="2336"/>
                  <a:pt x="16150" y="2336"/>
                </a:cubicBezTo>
                <a:cubicBezTo>
                  <a:pt x="16134" y="2336"/>
                  <a:pt x="16117" y="2329"/>
                  <a:pt x="16109" y="2316"/>
                </a:cubicBezTo>
                <a:cubicBezTo>
                  <a:pt x="16095" y="2297"/>
                  <a:pt x="16103" y="2272"/>
                  <a:pt x="16126" y="2260"/>
                </a:cubicBezTo>
                <a:cubicBezTo>
                  <a:pt x="16298" y="2176"/>
                  <a:pt x="16465" y="2094"/>
                  <a:pt x="16627" y="2016"/>
                </a:cubicBezTo>
                <a:cubicBezTo>
                  <a:pt x="16651" y="2005"/>
                  <a:pt x="16680" y="2011"/>
                  <a:pt x="16693" y="2031"/>
                </a:cubicBezTo>
                <a:cubicBezTo>
                  <a:pt x="16706" y="2052"/>
                  <a:pt x="16698" y="2076"/>
                  <a:pt x="16675" y="2087"/>
                </a:cubicBezTo>
                <a:close/>
                <a:moveTo>
                  <a:pt x="17681" y="1608"/>
                </a:moveTo>
                <a:cubicBezTo>
                  <a:pt x="17526" y="1680"/>
                  <a:pt x="17357" y="1760"/>
                  <a:pt x="17177" y="1846"/>
                </a:cubicBezTo>
                <a:cubicBezTo>
                  <a:pt x="17169" y="1850"/>
                  <a:pt x="17161" y="1852"/>
                  <a:pt x="17153" y="1852"/>
                </a:cubicBezTo>
                <a:cubicBezTo>
                  <a:pt x="17136" y="1852"/>
                  <a:pt x="17120" y="1845"/>
                  <a:pt x="17111" y="1832"/>
                </a:cubicBezTo>
                <a:cubicBezTo>
                  <a:pt x="17097" y="1812"/>
                  <a:pt x="17106" y="1788"/>
                  <a:pt x="17129" y="1777"/>
                </a:cubicBezTo>
                <a:cubicBezTo>
                  <a:pt x="17310" y="1692"/>
                  <a:pt x="17478" y="1611"/>
                  <a:pt x="17634" y="1539"/>
                </a:cubicBezTo>
                <a:cubicBezTo>
                  <a:pt x="17658" y="1527"/>
                  <a:pt x="17688" y="1535"/>
                  <a:pt x="17700" y="1554"/>
                </a:cubicBezTo>
                <a:cubicBezTo>
                  <a:pt x="17713" y="1572"/>
                  <a:pt x="17705" y="1597"/>
                  <a:pt x="17681" y="1608"/>
                </a:cubicBezTo>
                <a:close/>
                <a:moveTo>
                  <a:pt x="18698" y="1139"/>
                </a:moveTo>
                <a:cubicBezTo>
                  <a:pt x="18698" y="1139"/>
                  <a:pt x="18508" y="1224"/>
                  <a:pt x="18187" y="1373"/>
                </a:cubicBezTo>
                <a:cubicBezTo>
                  <a:pt x="18179" y="1376"/>
                  <a:pt x="18171" y="1377"/>
                  <a:pt x="18164" y="1377"/>
                </a:cubicBezTo>
                <a:cubicBezTo>
                  <a:pt x="18146" y="1377"/>
                  <a:pt x="18130" y="1370"/>
                  <a:pt x="18121" y="1357"/>
                </a:cubicBezTo>
                <a:cubicBezTo>
                  <a:pt x="18108" y="1337"/>
                  <a:pt x="18116" y="1312"/>
                  <a:pt x="18139" y="1302"/>
                </a:cubicBezTo>
                <a:cubicBezTo>
                  <a:pt x="18460" y="1154"/>
                  <a:pt x="18651" y="1068"/>
                  <a:pt x="18651" y="1068"/>
                </a:cubicBezTo>
                <a:cubicBezTo>
                  <a:pt x="18675" y="1058"/>
                  <a:pt x="18705" y="1065"/>
                  <a:pt x="18717" y="1084"/>
                </a:cubicBezTo>
                <a:cubicBezTo>
                  <a:pt x="18731" y="1104"/>
                  <a:pt x="18722" y="1129"/>
                  <a:pt x="18698" y="1139"/>
                </a:cubicBezTo>
                <a:close/>
              </a:path>
            </a:pathLst>
          </a:custGeom>
          <a:solidFill>
            <a:srgbClr val="2C3E5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5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94" y="96838"/>
            <a:ext cx="2571750" cy="825500"/>
          </a:xfrm>
          <a:prstGeom prst="rect">
            <a:avLst/>
          </a:prstGeom>
        </p:spPr>
      </p:pic>
      <p:pic>
        <p:nvPicPr>
          <p:cNvPr id="6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58" y="769938"/>
            <a:ext cx="11548056" cy="1054344"/>
          </a:xfrm>
          <a:prstGeom prst="rect">
            <a:avLst/>
          </a:prstGeom>
        </p:spPr>
      </p:pic>
      <p:sp>
        <p:nvSpPr>
          <p:cNvPr id="7" name="CuadroTexto 9"/>
          <p:cNvSpPr txBox="1"/>
          <p:nvPr/>
        </p:nvSpPr>
        <p:spPr>
          <a:xfrm>
            <a:off x="800553" y="1119077"/>
            <a:ext cx="1654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 err="1"/>
              <a:t>Journey</a:t>
            </a:r>
            <a:endParaRPr lang="es-CO" sz="3600" dirty="0"/>
          </a:p>
        </p:txBody>
      </p:sp>
      <p:sp>
        <p:nvSpPr>
          <p:cNvPr id="8" name="AutoShape 12" descr="Resultado de imagen para pol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9" name="AutoShape 15" descr="Resultado de imagen para aloha pale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" name="AutoShape 18" descr="Resultado de imagen para helaboo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AutoShape 24" descr="Resultado de imagen para platillo helado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2" name="AutoShape 28" descr="Resultado de imagen para chococono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3" name="AutoShape 31" descr="Resultado de imagen para chococono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4" name="Oval 1">
            <a:extLst>
              <a:ext uri="{FF2B5EF4-FFF2-40B4-BE49-F238E27FC236}">
                <a16:creationId xmlns:a16="http://schemas.microsoft.com/office/drawing/2014/main" id="{1381801C-8387-4663-9251-991572899E37}"/>
              </a:ext>
            </a:extLst>
          </p:cNvPr>
          <p:cNvSpPr/>
          <p:nvPr/>
        </p:nvSpPr>
        <p:spPr>
          <a:xfrm>
            <a:off x="1592304" y="2417767"/>
            <a:ext cx="1114425" cy="105434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latin typeface="Arial" pitchFamily="34" charset="0"/>
                <a:cs typeface="Arial" pitchFamily="34" charset="0"/>
              </a:rPr>
              <a:t>In House</a:t>
            </a:r>
          </a:p>
        </p:txBody>
      </p:sp>
      <p:pic>
        <p:nvPicPr>
          <p:cNvPr id="15" name="Graphic 52" descr="Tug boat">
            <a:extLst>
              <a:ext uri="{FF2B5EF4-FFF2-40B4-BE49-F238E27FC236}">
                <a16:creationId xmlns:a16="http://schemas.microsoft.com/office/drawing/2014/main" id="{853AAEAC-DFB5-49A0-B54C-46CE184501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4151" y="2236662"/>
            <a:ext cx="914400" cy="914400"/>
          </a:xfrm>
          <a:prstGeom prst="rect">
            <a:avLst/>
          </a:prstGeom>
        </p:spPr>
      </p:pic>
      <p:sp>
        <p:nvSpPr>
          <p:cNvPr id="16" name="Oval 34">
            <a:extLst>
              <a:ext uri="{FF2B5EF4-FFF2-40B4-BE49-F238E27FC236}">
                <a16:creationId xmlns:a16="http://schemas.microsoft.com/office/drawing/2014/main" id="{225FD5CE-8CED-4E83-9380-7DDA1A42BB47}"/>
              </a:ext>
            </a:extLst>
          </p:cNvPr>
          <p:cNvSpPr/>
          <p:nvPr/>
        </p:nvSpPr>
        <p:spPr>
          <a:xfrm>
            <a:off x="9257697" y="2417767"/>
            <a:ext cx="1116000" cy="10548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Kaggle</a:t>
            </a:r>
          </a:p>
        </p:txBody>
      </p:sp>
      <p:pic>
        <p:nvPicPr>
          <p:cNvPr id="17" name="Graphic 60" descr="Helicopter">
            <a:extLst>
              <a:ext uri="{FF2B5EF4-FFF2-40B4-BE49-F238E27FC236}">
                <a16:creationId xmlns:a16="http://schemas.microsoft.com/office/drawing/2014/main" id="{628211CB-3432-4111-B201-9EB0A166FA9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90444" y="2299726"/>
            <a:ext cx="914400" cy="914400"/>
          </a:xfrm>
          <a:prstGeom prst="rect">
            <a:avLst/>
          </a:prstGeom>
        </p:spPr>
      </p:pic>
      <p:sp>
        <p:nvSpPr>
          <p:cNvPr id="21" name="Shape">
            <a:extLst>
              <a:ext uri="{FF2B5EF4-FFF2-40B4-BE49-F238E27FC236}">
                <a16:creationId xmlns:a16="http://schemas.microsoft.com/office/drawing/2014/main" id="{961F88D7-D94E-2244-B775-DD1B679EA9E1}"/>
              </a:ext>
            </a:extLst>
          </p:cNvPr>
          <p:cNvSpPr/>
          <p:nvPr/>
        </p:nvSpPr>
        <p:spPr>
          <a:xfrm>
            <a:off x="7432382" y="2335955"/>
            <a:ext cx="655315" cy="1020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3" y="0"/>
                  <a:pt x="0" y="2968"/>
                  <a:pt x="0" y="6626"/>
                </a:cubicBezTo>
                <a:cubicBezTo>
                  <a:pt x="0" y="10287"/>
                  <a:pt x="10800" y="21600"/>
                  <a:pt x="10800" y="21600"/>
                </a:cubicBezTo>
                <a:cubicBezTo>
                  <a:pt x="10800" y="21600"/>
                  <a:pt x="21600" y="10287"/>
                  <a:pt x="21600" y="6626"/>
                </a:cubicBezTo>
                <a:cubicBezTo>
                  <a:pt x="21600" y="2968"/>
                  <a:pt x="16767" y="0"/>
                  <a:pt x="10800" y="0"/>
                </a:cubicBezTo>
                <a:close/>
                <a:moveTo>
                  <a:pt x="10800" y="10492"/>
                </a:moveTo>
                <a:cubicBezTo>
                  <a:pt x="7754" y="10492"/>
                  <a:pt x="5287" y="8976"/>
                  <a:pt x="5287" y="7110"/>
                </a:cubicBezTo>
                <a:cubicBezTo>
                  <a:pt x="5287" y="5240"/>
                  <a:pt x="7757" y="3727"/>
                  <a:pt x="10800" y="3727"/>
                </a:cubicBezTo>
                <a:cubicBezTo>
                  <a:pt x="13846" y="3727"/>
                  <a:pt x="16313" y="5243"/>
                  <a:pt x="16313" y="7110"/>
                </a:cubicBezTo>
                <a:cubicBezTo>
                  <a:pt x="16313" y="8979"/>
                  <a:pt x="13846" y="10492"/>
                  <a:pt x="10800" y="10492"/>
                </a:cubicBezTo>
                <a:close/>
              </a:path>
            </a:pathLst>
          </a:custGeom>
          <a:solidFill>
            <a:srgbClr val="0FA184"/>
          </a:solidFill>
          <a:ln w="381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2" name="Shape">
            <a:extLst>
              <a:ext uri="{FF2B5EF4-FFF2-40B4-BE49-F238E27FC236}">
                <a16:creationId xmlns:a16="http://schemas.microsoft.com/office/drawing/2014/main" id="{B3526D56-B53F-E84C-80E5-F15651A670AA}"/>
              </a:ext>
            </a:extLst>
          </p:cNvPr>
          <p:cNvSpPr/>
          <p:nvPr/>
        </p:nvSpPr>
        <p:spPr>
          <a:xfrm>
            <a:off x="3835481" y="2307996"/>
            <a:ext cx="660612" cy="10767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3" y="0"/>
                  <a:pt x="0" y="2968"/>
                  <a:pt x="0" y="6626"/>
                </a:cubicBezTo>
                <a:cubicBezTo>
                  <a:pt x="0" y="10287"/>
                  <a:pt x="10800" y="21600"/>
                  <a:pt x="10800" y="21600"/>
                </a:cubicBezTo>
                <a:cubicBezTo>
                  <a:pt x="10800" y="21600"/>
                  <a:pt x="21600" y="10287"/>
                  <a:pt x="21600" y="6626"/>
                </a:cubicBezTo>
                <a:cubicBezTo>
                  <a:pt x="21600" y="2968"/>
                  <a:pt x="16767" y="0"/>
                  <a:pt x="10800" y="0"/>
                </a:cubicBezTo>
                <a:close/>
                <a:moveTo>
                  <a:pt x="10800" y="10492"/>
                </a:moveTo>
                <a:cubicBezTo>
                  <a:pt x="7754" y="10492"/>
                  <a:pt x="5287" y="8976"/>
                  <a:pt x="5287" y="7110"/>
                </a:cubicBezTo>
                <a:cubicBezTo>
                  <a:pt x="5287" y="5240"/>
                  <a:pt x="7757" y="3727"/>
                  <a:pt x="10800" y="3727"/>
                </a:cubicBezTo>
                <a:cubicBezTo>
                  <a:pt x="13846" y="3727"/>
                  <a:pt x="16313" y="5243"/>
                  <a:pt x="16313" y="7110"/>
                </a:cubicBezTo>
                <a:cubicBezTo>
                  <a:pt x="16313" y="8979"/>
                  <a:pt x="13846" y="10492"/>
                  <a:pt x="10800" y="10492"/>
                </a:cubicBezTo>
                <a:close/>
              </a:path>
            </a:pathLst>
          </a:custGeom>
          <a:solidFill>
            <a:srgbClr val="2B80B9"/>
          </a:solidFill>
          <a:ln w="381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3" name="22 Rectángulo"/>
          <p:cNvSpPr/>
          <p:nvPr/>
        </p:nvSpPr>
        <p:spPr>
          <a:xfrm>
            <a:off x="2679019" y="5198775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Preprocess</a:t>
            </a:r>
          </a:p>
        </p:txBody>
      </p:sp>
      <p:sp>
        <p:nvSpPr>
          <p:cNvPr id="24" name="23 Rectángulo"/>
          <p:cNvSpPr/>
          <p:nvPr/>
        </p:nvSpPr>
        <p:spPr>
          <a:xfrm>
            <a:off x="8031413" y="5196154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Model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7570724" y="2477016"/>
            <a:ext cx="378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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26 Rectángulo"/>
          <p:cNvSpPr/>
          <p:nvPr/>
        </p:nvSpPr>
        <p:spPr>
          <a:xfrm>
            <a:off x="3961002" y="2477017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</a:t>
            </a:r>
            <a:endParaRPr lang="es-CO" dirty="0"/>
          </a:p>
        </p:txBody>
      </p:sp>
      <p:sp>
        <p:nvSpPr>
          <p:cNvPr id="28" name="Shape">
            <a:extLst>
              <a:ext uri="{FF2B5EF4-FFF2-40B4-BE49-F238E27FC236}">
                <a16:creationId xmlns:a16="http://schemas.microsoft.com/office/drawing/2014/main" id="{0EB4BA80-C44B-B749-9F97-04E9DB5D3FCB}"/>
              </a:ext>
            </a:extLst>
          </p:cNvPr>
          <p:cNvSpPr/>
          <p:nvPr/>
        </p:nvSpPr>
        <p:spPr>
          <a:xfrm>
            <a:off x="5499900" y="3673123"/>
            <a:ext cx="927186" cy="15111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3" y="0"/>
                  <a:pt x="0" y="2968"/>
                  <a:pt x="0" y="6626"/>
                </a:cubicBezTo>
                <a:cubicBezTo>
                  <a:pt x="0" y="10287"/>
                  <a:pt x="10800" y="21600"/>
                  <a:pt x="10800" y="21600"/>
                </a:cubicBezTo>
                <a:cubicBezTo>
                  <a:pt x="10800" y="21600"/>
                  <a:pt x="21600" y="10287"/>
                  <a:pt x="21600" y="6626"/>
                </a:cubicBezTo>
                <a:cubicBezTo>
                  <a:pt x="21600" y="2968"/>
                  <a:pt x="16767" y="0"/>
                  <a:pt x="10800" y="0"/>
                </a:cubicBezTo>
                <a:close/>
                <a:moveTo>
                  <a:pt x="10800" y="10492"/>
                </a:moveTo>
                <a:cubicBezTo>
                  <a:pt x="7754" y="10492"/>
                  <a:pt x="5287" y="8976"/>
                  <a:pt x="5287" y="7110"/>
                </a:cubicBezTo>
                <a:cubicBezTo>
                  <a:pt x="5287" y="5240"/>
                  <a:pt x="7757" y="3727"/>
                  <a:pt x="10800" y="3727"/>
                </a:cubicBezTo>
                <a:cubicBezTo>
                  <a:pt x="13846" y="3727"/>
                  <a:pt x="16313" y="5243"/>
                  <a:pt x="16313" y="7110"/>
                </a:cubicBezTo>
                <a:cubicBezTo>
                  <a:pt x="16313" y="8979"/>
                  <a:pt x="13846" y="10492"/>
                  <a:pt x="10800" y="10492"/>
                </a:cubicBezTo>
                <a:close/>
              </a:path>
            </a:pathLst>
          </a:custGeom>
          <a:solidFill>
            <a:srgbClr val="C0382A"/>
          </a:solidFill>
          <a:ln w="381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30" name="Graphic 36" descr="Airplane">
            <a:extLst>
              <a:ext uri="{FF2B5EF4-FFF2-40B4-BE49-F238E27FC236}">
                <a16:creationId xmlns:a16="http://schemas.microsoft.com/office/drawing/2014/main" id="{FF1C039C-A4CD-4A01-8DB9-443B1381B93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5742773" y="4372451"/>
            <a:ext cx="914400" cy="914400"/>
          </a:xfrm>
          <a:prstGeom prst="rect">
            <a:avLst/>
          </a:prstGeom>
        </p:spPr>
      </p:pic>
      <p:sp>
        <p:nvSpPr>
          <p:cNvPr id="31" name="30 Rectángulo"/>
          <p:cNvSpPr/>
          <p:nvPr/>
        </p:nvSpPr>
        <p:spPr>
          <a:xfrm>
            <a:off x="4924611" y="5133340"/>
            <a:ext cx="18277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MODELO   FINAL</a:t>
            </a:r>
          </a:p>
        </p:txBody>
      </p:sp>
      <p:sp>
        <p:nvSpPr>
          <p:cNvPr id="45" name="44 Rectángulo"/>
          <p:cNvSpPr/>
          <p:nvPr/>
        </p:nvSpPr>
        <p:spPr>
          <a:xfrm>
            <a:off x="2932387" y="6195848"/>
            <a:ext cx="5912069" cy="662152"/>
          </a:xfrm>
          <a:custGeom>
            <a:avLst/>
            <a:gdLst>
              <a:gd name="connsiteX0" fmla="*/ 0 w 5912069"/>
              <a:gd name="connsiteY0" fmla="*/ 0 h 599090"/>
              <a:gd name="connsiteX1" fmla="*/ 5912069 w 5912069"/>
              <a:gd name="connsiteY1" fmla="*/ 0 h 599090"/>
              <a:gd name="connsiteX2" fmla="*/ 5912069 w 5912069"/>
              <a:gd name="connsiteY2" fmla="*/ 599090 h 599090"/>
              <a:gd name="connsiteX3" fmla="*/ 0 w 5912069"/>
              <a:gd name="connsiteY3" fmla="*/ 599090 h 599090"/>
              <a:gd name="connsiteX4" fmla="*/ 0 w 5912069"/>
              <a:gd name="connsiteY4" fmla="*/ 0 h 599090"/>
              <a:gd name="connsiteX0" fmla="*/ 551793 w 5912069"/>
              <a:gd name="connsiteY0" fmla="*/ 0 h 614856"/>
              <a:gd name="connsiteX1" fmla="*/ 5912069 w 5912069"/>
              <a:gd name="connsiteY1" fmla="*/ 15766 h 614856"/>
              <a:gd name="connsiteX2" fmla="*/ 5912069 w 5912069"/>
              <a:gd name="connsiteY2" fmla="*/ 614856 h 614856"/>
              <a:gd name="connsiteX3" fmla="*/ 0 w 5912069"/>
              <a:gd name="connsiteY3" fmla="*/ 614856 h 614856"/>
              <a:gd name="connsiteX4" fmla="*/ 551793 w 5912069"/>
              <a:gd name="connsiteY4" fmla="*/ 0 h 614856"/>
              <a:gd name="connsiteX0" fmla="*/ 551793 w 5912069"/>
              <a:gd name="connsiteY0" fmla="*/ 0 h 614856"/>
              <a:gd name="connsiteX1" fmla="*/ 5533696 w 5912069"/>
              <a:gd name="connsiteY1" fmla="*/ 0 h 614856"/>
              <a:gd name="connsiteX2" fmla="*/ 5912069 w 5912069"/>
              <a:gd name="connsiteY2" fmla="*/ 614856 h 614856"/>
              <a:gd name="connsiteX3" fmla="*/ 0 w 5912069"/>
              <a:gd name="connsiteY3" fmla="*/ 614856 h 614856"/>
              <a:gd name="connsiteX4" fmla="*/ 551793 w 5912069"/>
              <a:gd name="connsiteY4" fmla="*/ 0 h 614856"/>
              <a:gd name="connsiteX0" fmla="*/ 536028 w 5912069"/>
              <a:gd name="connsiteY0" fmla="*/ 0 h 662152"/>
              <a:gd name="connsiteX1" fmla="*/ 5533696 w 5912069"/>
              <a:gd name="connsiteY1" fmla="*/ 47296 h 662152"/>
              <a:gd name="connsiteX2" fmla="*/ 5912069 w 5912069"/>
              <a:gd name="connsiteY2" fmla="*/ 662152 h 662152"/>
              <a:gd name="connsiteX3" fmla="*/ 0 w 5912069"/>
              <a:gd name="connsiteY3" fmla="*/ 662152 h 662152"/>
              <a:gd name="connsiteX4" fmla="*/ 536028 w 5912069"/>
              <a:gd name="connsiteY4" fmla="*/ 0 h 662152"/>
              <a:gd name="connsiteX0" fmla="*/ 536028 w 5912069"/>
              <a:gd name="connsiteY0" fmla="*/ 0 h 662152"/>
              <a:gd name="connsiteX1" fmla="*/ 5470634 w 5912069"/>
              <a:gd name="connsiteY1" fmla="*/ 15765 h 662152"/>
              <a:gd name="connsiteX2" fmla="*/ 5912069 w 5912069"/>
              <a:gd name="connsiteY2" fmla="*/ 662152 h 662152"/>
              <a:gd name="connsiteX3" fmla="*/ 0 w 5912069"/>
              <a:gd name="connsiteY3" fmla="*/ 662152 h 662152"/>
              <a:gd name="connsiteX4" fmla="*/ 536028 w 5912069"/>
              <a:gd name="connsiteY4" fmla="*/ 0 h 66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12069" h="662152">
                <a:moveTo>
                  <a:pt x="536028" y="0"/>
                </a:moveTo>
                <a:lnTo>
                  <a:pt x="5470634" y="15765"/>
                </a:lnTo>
                <a:lnTo>
                  <a:pt x="5912069" y="662152"/>
                </a:lnTo>
                <a:lnTo>
                  <a:pt x="0" y="662152"/>
                </a:lnTo>
                <a:lnTo>
                  <a:pt x="536028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/>
              <a:t>KAGGLE</a:t>
            </a:r>
            <a:endParaRPr lang="es-CO" b="1" dirty="0"/>
          </a:p>
        </p:txBody>
      </p:sp>
      <p:sp>
        <p:nvSpPr>
          <p:cNvPr id="46" name="45 Flecha derecha"/>
          <p:cNvSpPr/>
          <p:nvPr/>
        </p:nvSpPr>
        <p:spPr>
          <a:xfrm rot="874972">
            <a:off x="3393044" y="3501779"/>
            <a:ext cx="606249" cy="34268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46 Flecha derecha"/>
          <p:cNvSpPr/>
          <p:nvPr/>
        </p:nvSpPr>
        <p:spPr>
          <a:xfrm rot="7632703">
            <a:off x="3939473" y="4605554"/>
            <a:ext cx="606249" cy="34268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47 Flecha derecha"/>
          <p:cNvSpPr/>
          <p:nvPr/>
        </p:nvSpPr>
        <p:spPr>
          <a:xfrm rot="9519084">
            <a:off x="7656436" y="3571161"/>
            <a:ext cx="606249" cy="34268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48 Flecha derecha"/>
          <p:cNvSpPr/>
          <p:nvPr/>
        </p:nvSpPr>
        <p:spPr>
          <a:xfrm rot="3103978">
            <a:off x="7323967" y="4535775"/>
            <a:ext cx="606249" cy="34268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49 Rectángulo"/>
          <p:cNvSpPr/>
          <p:nvPr/>
        </p:nvSpPr>
        <p:spPr>
          <a:xfrm>
            <a:off x="3532200" y="2963920"/>
            <a:ext cx="428802" cy="132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50 Rectángulo"/>
          <p:cNvSpPr/>
          <p:nvPr/>
        </p:nvSpPr>
        <p:spPr>
          <a:xfrm rot="20619470">
            <a:off x="7966043" y="2924035"/>
            <a:ext cx="700503" cy="219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4078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94" y="96838"/>
            <a:ext cx="2571750" cy="9334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58" y="936219"/>
            <a:ext cx="11548056" cy="1054344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800553" y="1119077"/>
            <a:ext cx="2578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/>
              <a:t>Metodología</a:t>
            </a:r>
          </a:p>
        </p:txBody>
      </p:sp>
      <p:sp>
        <p:nvSpPr>
          <p:cNvPr id="5" name="AutoShape 12" descr="Resultado de imagen para pol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AutoShape 15" descr="Resultado de imagen para aloha pale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7" name="AutoShape 18" descr="Resultado de imagen para helaboo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9" name="AutoShape 24" descr="Resultado de imagen para platillo helado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AutoShape 28" descr="Resultado de imagen para chococono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2" name="AutoShape 31" descr="Resultado de imagen para chococono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7DBAFAEA-979A-4086-9A6B-91679E2A4100}"/>
              </a:ext>
            </a:extLst>
          </p:cNvPr>
          <p:cNvSpPr>
            <a:spLocks/>
          </p:cNvSpPr>
          <p:nvPr/>
        </p:nvSpPr>
        <p:spPr bwMode="auto">
          <a:xfrm>
            <a:off x="5116554" y="3369182"/>
            <a:ext cx="2463540" cy="2062664"/>
          </a:xfrm>
          <a:custGeom>
            <a:avLst/>
            <a:gdLst>
              <a:gd name="connsiteX0" fmla="*/ 2041336 w 2751137"/>
              <a:gd name="connsiteY0" fmla="*/ 1884362 h 2303463"/>
              <a:gd name="connsiteX1" fmla="*/ 2088082 w 2751137"/>
              <a:gd name="connsiteY1" fmla="*/ 1949296 h 2303463"/>
              <a:gd name="connsiteX2" fmla="*/ 2135187 w 2751137"/>
              <a:gd name="connsiteY2" fmla="*/ 2014588 h 2303463"/>
              <a:gd name="connsiteX3" fmla="*/ 1955620 w 2751137"/>
              <a:gd name="connsiteY3" fmla="*/ 2125889 h 2303463"/>
              <a:gd name="connsiteX4" fmla="*/ 1763484 w 2751137"/>
              <a:gd name="connsiteY4" fmla="*/ 2212926 h 2303463"/>
              <a:gd name="connsiteX5" fmla="*/ 1763712 w 2751137"/>
              <a:gd name="connsiteY5" fmla="*/ 2213526 h 2303463"/>
              <a:gd name="connsiteX6" fmla="*/ 1287462 w 2751137"/>
              <a:gd name="connsiteY6" fmla="*/ 2303463 h 2303463"/>
              <a:gd name="connsiteX7" fmla="*/ 1165629 w 2751137"/>
              <a:gd name="connsiteY7" fmla="*/ 2297252 h 2303463"/>
              <a:gd name="connsiteX8" fmla="*/ 1043356 w 2751137"/>
              <a:gd name="connsiteY8" fmla="*/ 2278673 h 2303463"/>
              <a:gd name="connsiteX9" fmla="*/ 1043160 w 2751137"/>
              <a:gd name="connsiteY9" fmla="*/ 2279650 h 2303463"/>
              <a:gd name="connsiteX10" fmla="*/ 625475 w 2751137"/>
              <a:gd name="connsiteY10" fmla="*/ 2124811 h 2303463"/>
              <a:gd name="connsiteX11" fmla="*/ 664588 w 2751137"/>
              <a:gd name="connsiteY11" fmla="*/ 2054593 h 2303463"/>
              <a:gd name="connsiteX12" fmla="*/ 703701 w 2751137"/>
              <a:gd name="connsiteY12" fmla="*/ 1984375 h 2303463"/>
              <a:gd name="connsiteX13" fmla="*/ 1074738 w 2751137"/>
              <a:gd name="connsiteY13" fmla="*/ 2121930 h 2303463"/>
              <a:gd name="connsiteX14" fmla="*/ 1058949 w 2751137"/>
              <a:gd name="connsiteY14" fmla="*/ 2200790 h 2303463"/>
              <a:gd name="connsiteX15" fmla="*/ 1058752 w 2751137"/>
              <a:gd name="connsiteY15" fmla="*/ 2201775 h 2303463"/>
              <a:gd name="connsiteX16" fmla="*/ 1059165 w 2751137"/>
              <a:gd name="connsiteY16" fmla="*/ 2199759 h 2303463"/>
              <a:gd name="connsiteX17" fmla="*/ 1075344 w 2751137"/>
              <a:gd name="connsiteY17" fmla="*/ 2120900 h 2303463"/>
              <a:gd name="connsiteX18" fmla="*/ 1287462 w 2751137"/>
              <a:gd name="connsiteY18" fmla="*/ 2142505 h 2303463"/>
              <a:gd name="connsiteX19" fmla="*/ 1287462 w 2751137"/>
              <a:gd name="connsiteY19" fmla="*/ 2143296 h 2303463"/>
              <a:gd name="connsiteX20" fmla="*/ 1706836 w 2751137"/>
              <a:gd name="connsiteY20" fmla="*/ 2063750 h 2303463"/>
              <a:gd name="connsiteX21" fmla="*/ 1708420 w 2751137"/>
              <a:gd name="connsiteY21" fmla="*/ 2067922 h 2303463"/>
              <a:gd name="connsiteX22" fmla="*/ 1706562 w 2751137"/>
              <a:gd name="connsiteY22" fmla="*/ 2063019 h 2303463"/>
              <a:gd name="connsiteX23" fmla="*/ 2041336 w 2751137"/>
              <a:gd name="connsiteY23" fmla="*/ 1884362 h 2303463"/>
              <a:gd name="connsiteX24" fmla="*/ 398959 w 2751137"/>
              <a:gd name="connsiteY24" fmla="*/ 1738312 h 2303463"/>
              <a:gd name="connsiteX25" fmla="*/ 703262 w 2751137"/>
              <a:gd name="connsiteY25" fmla="*/ 1984124 h 2303463"/>
              <a:gd name="connsiteX26" fmla="*/ 664193 w 2751137"/>
              <a:gd name="connsiteY26" fmla="*/ 2054100 h 2303463"/>
              <a:gd name="connsiteX27" fmla="*/ 625125 w 2751137"/>
              <a:gd name="connsiteY27" fmla="*/ 2124075 h 2303463"/>
              <a:gd name="connsiteX28" fmla="*/ 277812 w 2751137"/>
              <a:gd name="connsiteY28" fmla="*/ 1843096 h 2303463"/>
              <a:gd name="connsiteX29" fmla="*/ 338386 w 2751137"/>
              <a:gd name="connsiteY29" fmla="*/ 1790704 h 2303463"/>
              <a:gd name="connsiteX30" fmla="*/ 220054 w 2751137"/>
              <a:gd name="connsiteY30" fmla="*/ 1427162 h 2303463"/>
              <a:gd name="connsiteX31" fmla="*/ 398462 w 2751137"/>
              <a:gd name="connsiteY31" fmla="*/ 1738117 h 2303463"/>
              <a:gd name="connsiteX32" fmla="*/ 337674 w 2751137"/>
              <a:gd name="connsiteY32" fmla="*/ 1790602 h 2303463"/>
              <a:gd name="connsiteX33" fmla="*/ 276885 w 2751137"/>
              <a:gd name="connsiteY33" fmla="*/ 1843087 h 2303463"/>
              <a:gd name="connsiteX34" fmla="*/ 68262 w 2751137"/>
              <a:gd name="connsiteY34" fmla="*/ 1480007 h 2303463"/>
              <a:gd name="connsiteX35" fmla="*/ 144158 w 2751137"/>
              <a:gd name="connsiteY35" fmla="*/ 1453764 h 2303463"/>
              <a:gd name="connsiteX36" fmla="*/ 2590722 w 2751137"/>
              <a:gd name="connsiteY36" fmla="*/ 787400 h 2303463"/>
              <a:gd name="connsiteX37" fmla="*/ 2670750 w 2751137"/>
              <a:gd name="connsiteY37" fmla="*/ 787400 h 2303463"/>
              <a:gd name="connsiteX38" fmla="*/ 2751137 w 2751137"/>
              <a:gd name="connsiteY38" fmla="*/ 787400 h 2303463"/>
              <a:gd name="connsiteX39" fmla="*/ 2675057 w 2751137"/>
              <a:gd name="connsiteY39" fmla="*/ 1279525 h 2303463"/>
              <a:gd name="connsiteX40" fmla="*/ 2598976 w 2751137"/>
              <a:gd name="connsiteY40" fmla="*/ 1255134 h 2303463"/>
              <a:gd name="connsiteX41" fmla="*/ 2543515 w 2751137"/>
              <a:gd name="connsiteY41" fmla="*/ 1237177 h 2303463"/>
              <a:gd name="connsiteX42" fmla="*/ 2598846 w 2751137"/>
              <a:gd name="connsiteY42" fmla="*/ 1255160 h 2303463"/>
              <a:gd name="connsiteX43" fmla="*/ 2674938 w 2751137"/>
              <a:gd name="connsiteY43" fmla="*/ 1279647 h 2303463"/>
              <a:gd name="connsiteX44" fmla="*/ 2514178 w 2751137"/>
              <a:gd name="connsiteY44" fmla="*/ 1620358 h 2303463"/>
              <a:gd name="connsiteX45" fmla="*/ 2441084 w 2751137"/>
              <a:gd name="connsiteY45" fmla="*/ 1722786 h 2303463"/>
              <a:gd name="connsiteX46" fmla="*/ 2441575 w 2751137"/>
              <a:gd name="connsiteY46" fmla="*/ 1723170 h 2303463"/>
              <a:gd name="connsiteX47" fmla="*/ 2135422 w 2751137"/>
              <a:gd name="connsiteY47" fmla="*/ 2014537 h 2303463"/>
              <a:gd name="connsiteX48" fmla="*/ 2088294 w 2751137"/>
              <a:gd name="connsiteY48" fmla="*/ 1949150 h 2303463"/>
              <a:gd name="connsiteX49" fmla="*/ 2041525 w 2751137"/>
              <a:gd name="connsiteY49" fmla="*/ 1884123 h 2303463"/>
              <a:gd name="connsiteX50" fmla="*/ 2187407 w 2751137"/>
              <a:gd name="connsiteY50" fmla="*/ 1763633 h 2303463"/>
              <a:gd name="connsiteX51" fmla="*/ 2314839 w 2751137"/>
              <a:gd name="connsiteY51" fmla="*/ 1624124 h 2303463"/>
              <a:gd name="connsiteX52" fmla="*/ 2314575 w 2751137"/>
              <a:gd name="connsiteY52" fmla="*/ 1623914 h 2303463"/>
              <a:gd name="connsiteX53" fmla="*/ 2522394 w 2751137"/>
              <a:gd name="connsiteY53" fmla="*/ 1230312 h 2303463"/>
              <a:gd name="connsiteX54" fmla="*/ 2522543 w 2751137"/>
              <a:gd name="connsiteY54" fmla="*/ 1230360 h 2303463"/>
              <a:gd name="connsiteX55" fmla="*/ 2573856 w 2751137"/>
              <a:gd name="connsiteY55" fmla="*/ 1012255 h 2303463"/>
              <a:gd name="connsiteX56" fmla="*/ 2590722 w 2751137"/>
              <a:gd name="connsiteY56" fmla="*/ 787400 h 2303463"/>
              <a:gd name="connsiteX57" fmla="*/ 1054195 w 2751137"/>
              <a:gd name="connsiteY57" fmla="*/ 3175 h 2303463"/>
              <a:gd name="connsiteX58" fmla="*/ 1422400 w 2751137"/>
              <a:gd name="connsiteY58" fmla="*/ 96257 h 2303463"/>
              <a:gd name="connsiteX59" fmla="*/ 1422072 w 2751137"/>
              <a:gd name="connsiteY59" fmla="*/ 96986 h 2303463"/>
              <a:gd name="connsiteX60" fmla="*/ 1508533 w 2751137"/>
              <a:gd name="connsiteY60" fmla="*/ 141718 h 2303463"/>
              <a:gd name="connsiteX61" fmla="*/ 1589088 w 2751137"/>
              <a:gd name="connsiteY61" fmla="*/ 195773 h 2303463"/>
              <a:gd name="connsiteX62" fmla="*/ 1544612 w 2751137"/>
              <a:gd name="connsiteY62" fmla="*/ 254539 h 2303463"/>
              <a:gd name="connsiteX63" fmla="*/ 1589665 w 2751137"/>
              <a:gd name="connsiteY63" fmla="*/ 195262 h 2303463"/>
              <a:gd name="connsiteX64" fmla="*/ 1730375 w 2751137"/>
              <a:gd name="connsiteY64" fmla="*/ 336033 h 2303463"/>
              <a:gd name="connsiteX65" fmla="*/ 1665432 w 2751137"/>
              <a:gd name="connsiteY65" fmla="*/ 383916 h 2303463"/>
              <a:gd name="connsiteX66" fmla="*/ 1600489 w 2751137"/>
              <a:gd name="connsiteY66" fmla="*/ 431800 h 2303463"/>
              <a:gd name="connsiteX67" fmla="*/ 1550158 w 2751137"/>
              <a:gd name="connsiteY67" fmla="*/ 373701 h 2303463"/>
              <a:gd name="connsiteX68" fmla="*/ 1492383 w 2751137"/>
              <a:gd name="connsiteY68" fmla="*/ 323547 h 2303463"/>
              <a:gd name="connsiteX69" fmla="*/ 1492153 w 2751137"/>
              <a:gd name="connsiteY69" fmla="*/ 323850 h 2303463"/>
              <a:gd name="connsiteX70" fmla="*/ 1355725 w 2751137"/>
              <a:gd name="connsiteY70" fmla="*/ 243622 h 2303463"/>
              <a:gd name="connsiteX71" fmla="*/ 1356080 w 2751137"/>
              <a:gd name="connsiteY71" fmla="*/ 242834 h 2303463"/>
              <a:gd name="connsiteX72" fmla="*/ 1200317 w 2751137"/>
              <a:gd name="connsiteY72" fmla="*/ 189833 h 2303463"/>
              <a:gd name="connsiteX73" fmla="*/ 1039812 w 2751137"/>
              <a:gd name="connsiteY73" fmla="*/ 163463 h 2303463"/>
              <a:gd name="connsiteX74" fmla="*/ 1047003 w 2751137"/>
              <a:gd name="connsiteY74" fmla="*/ 83319 h 2303463"/>
              <a:gd name="connsiteX75" fmla="*/ 984250 w 2751137"/>
              <a:gd name="connsiteY75" fmla="*/ 0 h 2303463"/>
              <a:gd name="connsiteX76" fmla="*/ 1054100 w 2751137"/>
              <a:gd name="connsiteY76" fmla="*/ 2881 h 2303463"/>
              <a:gd name="connsiteX77" fmla="*/ 1046899 w 2751137"/>
              <a:gd name="connsiteY77" fmla="*/ 83197 h 2303463"/>
              <a:gd name="connsiteX78" fmla="*/ 1039698 w 2751137"/>
              <a:gd name="connsiteY78" fmla="*/ 163513 h 2303463"/>
              <a:gd name="connsiteX79" fmla="*/ 984250 w 2751137"/>
              <a:gd name="connsiteY79" fmla="*/ 160992 h 2303463"/>
              <a:gd name="connsiteX80" fmla="*/ 984250 w 2751137"/>
              <a:gd name="connsiteY80" fmla="*/ 160916 h 2303463"/>
              <a:gd name="connsiteX81" fmla="*/ 878039 w 2751137"/>
              <a:gd name="connsiteY81" fmla="*/ 169466 h 2303463"/>
              <a:gd name="connsiteX82" fmla="*/ 774508 w 2751137"/>
              <a:gd name="connsiteY82" fmla="*/ 193617 h 2303463"/>
              <a:gd name="connsiteX83" fmla="*/ 774700 w 2751137"/>
              <a:gd name="connsiteY83" fmla="*/ 194244 h 2303463"/>
              <a:gd name="connsiteX84" fmla="*/ 576250 w 2751137"/>
              <a:gd name="connsiteY84" fmla="*/ 284162 h 2303463"/>
              <a:gd name="connsiteX85" fmla="*/ 576202 w 2751137"/>
              <a:gd name="connsiteY85" fmla="*/ 284081 h 2303463"/>
              <a:gd name="connsiteX86" fmla="*/ 498742 w 2751137"/>
              <a:gd name="connsiteY86" fmla="*/ 336684 h 2303463"/>
              <a:gd name="connsiteX87" fmla="*/ 428757 w 2751137"/>
              <a:gd name="connsiteY87" fmla="*/ 396875 h 2303463"/>
              <a:gd name="connsiteX88" fmla="*/ 428471 w 2751137"/>
              <a:gd name="connsiteY88" fmla="*/ 396578 h 2303463"/>
              <a:gd name="connsiteX89" fmla="*/ 366188 w 2751137"/>
              <a:gd name="connsiteY89" fmla="*/ 463403 h 2303463"/>
              <a:gd name="connsiteX90" fmla="*/ 311837 w 2751137"/>
              <a:gd name="connsiteY90" fmla="*/ 536575 h 2303463"/>
              <a:gd name="connsiteX91" fmla="*/ 244639 w 2751137"/>
              <a:gd name="connsiteY91" fmla="*/ 492484 h 2303463"/>
              <a:gd name="connsiteX92" fmla="*/ 185720 w 2751137"/>
              <a:gd name="connsiteY92" fmla="*/ 453301 h 2303463"/>
              <a:gd name="connsiteX93" fmla="*/ 244046 w 2751137"/>
              <a:gd name="connsiteY93" fmla="*/ 492272 h 2303463"/>
              <a:gd name="connsiteX94" fmla="*/ 311150 w 2751137"/>
              <a:gd name="connsiteY94" fmla="*/ 536510 h 2303463"/>
              <a:gd name="connsiteX95" fmla="*/ 176942 w 2751137"/>
              <a:gd name="connsiteY95" fmla="*/ 881063 h 2303463"/>
              <a:gd name="connsiteX96" fmla="*/ 176187 w 2751137"/>
              <a:gd name="connsiteY96" fmla="*/ 880936 h 2303463"/>
              <a:gd name="connsiteX97" fmla="*/ 164414 w 2751137"/>
              <a:gd name="connsiteY97" fmla="*/ 976007 h 2303463"/>
              <a:gd name="connsiteX98" fmla="*/ 160422 w 2751137"/>
              <a:gd name="connsiteY98" fmla="*/ 1071562 h 2303463"/>
              <a:gd name="connsiteX99" fmla="*/ 161170 w 2751137"/>
              <a:gd name="connsiteY99" fmla="*/ 1071562 h 2303463"/>
              <a:gd name="connsiteX100" fmla="*/ 220663 w 2751137"/>
              <a:gd name="connsiteY100" fmla="*/ 1426756 h 2303463"/>
              <a:gd name="connsiteX101" fmla="*/ 144585 w 2751137"/>
              <a:gd name="connsiteY101" fmla="*/ 1453333 h 2303463"/>
              <a:gd name="connsiteX102" fmla="*/ 68506 w 2751137"/>
              <a:gd name="connsiteY102" fmla="*/ 1479550 h 2303463"/>
              <a:gd name="connsiteX103" fmla="*/ 4265 w 2751137"/>
              <a:gd name="connsiteY103" fmla="*/ 1175764 h 2303463"/>
              <a:gd name="connsiteX104" fmla="*/ 0 w 2751137"/>
              <a:gd name="connsiteY104" fmla="*/ 1071563 h 2303463"/>
              <a:gd name="connsiteX105" fmla="*/ 0 w 2751137"/>
              <a:gd name="connsiteY105" fmla="*/ 1071562 h 2303463"/>
              <a:gd name="connsiteX106" fmla="*/ 4576 w 2751137"/>
              <a:gd name="connsiteY106" fmla="*/ 962684 h 2303463"/>
              <a:gd name="connsiteX107" fmla="*/ 18303 w 2751137"/>
              <a:gd name="connsiteY107" fmla="*/ 854075 h 2303463"/>
              <a:gd name="connsiteX108" fmla="*/ 19102 w 2751137"/>
              <a:gd name="connsiteY108" fmla="*/ 854210 h 2303463"/>
              <a:gd name="connsiteX109" fmla="*/ 42868 w 2751137"/>
              <a:gd name="connsiteY109" fmla="*/ 745674 h 2303463"/>
              <a:gd name="connsiteX110" fmla="*/ 177301 w 2751137"/>
              <a:gd name="connsiteY110" fmla="*/ 447675 h 2303463"/>
              <a:gd name="connsiteX111" fmla="*/ 177812 w 2751137"/>
              <a:gd name="connsiteY111" fmla="*/ 448017 h 2303463"/>
              <a:gd name="connsiteX112" fmla="*/ 242797 w 2751137"/>
              <a:gd name="connsiteY112" fmla="*/ 360881 h 2303463"/>
              <a:gd name="connsiteX113" fmla="*/ 317227 w 2751137"/>
              <a:gd name="connsiteY113" fmla="*/ 280987 h 2303463"/>
              <a:gd name="connsiteX114" fmla="*/ 344628 w 2751137"/>
              <a:gd name="connsiteY114" fmla="*/ 309379 h 2303463"/>
              <a:gd name="connsiteX115" fmla="*/ 317500 w 2751137"/>
              <a:gd name="connsiteY115" fmla="*/ 281165 h 2303463"/>
              <a:gd name="connsiteX116" fmla="*/ 493717 w 2751137"/>
              <a:gd name="connsiteY116" fmla="*/ 146050 h 2303463"/>
              <a:gd name="connsiteX117" fmla="*/ 534990 w 2751137"/>
              <a:gd name="connsiteY117" fmla="*/ 215045 h 2303463"/>
              <a:gd name="connsiteX118" fmla="*/ 559088 w 2751137"/>
              <a:gd name="connsiteY118" fmla="*/ 255329 h 2303463"/>
              <a:gd name="connsiteX119" fmla="*/ 534981 w 2751137"/>
              <a:gd name="connsiteY119" fmla="*/ 214828 h 2303463"/>
              <a:gd name="connsiteX120" fmla="*/ 493712 w 2751137"/>
              <a:gd name="connsiteY120" fmla="*/ 145494 h 2303463"/>
              <a:gd name="connsiteX121" fmla="*/ 607606 w 2751137"/>
              <a:gd name="connsiteY121" fmla="*/ 85413 h 2303463"/>
              <a:gd name="connsiteX122" fmla="*/ 727163 w 2751137"/>
              <a:gd name="connsiteY122" fmla="*/ 39887 h 2303463"/>
              <a:gd name="connsiteX123" fmla="*/ 727075 w 2751137"/>
              <a:gd name="connsiteY123" fmla="*/ 39599 h 2303463"/>
              <a:gd name="connsiteX124" fmla="*/ 984250 w 2751137"/>
              <a:gd name="connsiteY124" fmla="*/ 0 h 2303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2751137" h="2303463">
                <a:moveTo>
                  <a:pt x="2041336" y="1884362"/>
                </a:moveTo>
                <a:lnTo>
                  <a:pt x="2088082" y="1949296"/>
                </a:lnTo>
                <a:lnTo>
                  <a:pt x="2135187" y="2014588"/>
                </a:lnTo>
                <a:cubicBezTo>
                  <a:pt x="2077834" y="2055485"/>
                  <a:pt x="2017783" y="2092705"/>
                  <a:pt x="1955620" y="2125889"/>
                </a:cubicBezTo>
                <a:lnTo>
                  <a:pt x="1763484" y="2212926"/>
                </a:lnTo>
                <a:lnTo>
                  <a:pt x="1763712" y="2213526"/>
                </a:lnTo>
                <a:cubicBezTo>
                  <a:pt x="1608922" y="2271573"/>
                  <a:pt x="1449452" y="2303463"/>
                  <a:pt x="1287462" y="2303463"/>
                </a:cubicBezTo>
                <a:cubicBezTo>
                  <a:pt x="1247015" y="2303463"/>
                  <a:pt x="1206389" y="2301393"/>
                  <a:pt x="1165629" y="2297252"/>
                </a:cubicBezTo>
                <a:lnTo>
                  <a:pt x="1043356" y="2278673"/>
                </a:lnTo>
                <a:lnTo>
                  <a:pt x="1043160" y="2279650"/>
                </a:lnTo>
                <a:cubicBezTo>
                  <a:pt x="897831" y="2250123"/>
                  <a:pt x="755732" y="2197909"/>
                  <a:pt x="625475" y="2124811"/>
                </a:cubicBezTo>
                <a:lnTo>
                  <a:pt x="664588" y="2054593"/>
                </a:lnTo>
                <a:lnTo>
                  <a:pt x="703701" y="1984375"/>
                </a:lnTo>
                <a:cubicBezTo>
                  <a:pt x="819605" y="2049192"/>
                  <a:pt x="945916" y="2095644"/>
                  <a:pt x="1074738" y="2121930"/>
                </a:cubicBezTo>
                <a:lnTo>
                  <a:pt x="1058949" y="2200790"/>
                </a:lnTo>
                <a:lnTo>
                  <a:pt x="1058752" y="2201775"/>
                </a:lnTo>
                <a:lnTo>
                  <a:pt x="1059165" y="2199759"/>
                </a:lnTo>
                <a:lnTo>
                  <a:pt x="1075344" y="2120900"/>
                </a:lnTo>
                <a:cubicBezTo>
                  <a:pt x="1146170" y="2135304"/>
                  <a:pt x="1216995" y="2142505"/>
                  <a:pt x="1287462" y="2142505"/>
                </a:cubicBezTo>
                <a:lnTo>
                  <a:pt x="1287462" y="2143296"/>
                </a:lnTo>
                <a:cubicBezTo>
                  <a:pt x="1430013" y="2143296"/>
                  <a:pt x="1570404" y="2114989"/>
                  <a:pt x="1706836" y="2063750"/>
                </a:cubicBezTo>
                <a:lnTo>
                  <a:pt x="1708420" y="2067922"/>
                </a:lnTo>
                <a:lnTo>
                  <a:pt x="1706562" y="2063019"/>
                </a:lnTo>
                <a:cubicBezTo>
                  <a:pt x="1825225" y="2018175"/>
                  <a:pt x="1938135" y="1958264"/>
                  <a:pt x="2041336" y="1884362"/>
                </a:cubicBezTo>
                <a:close/>
                <a:moveTo>
                  <a:pt x="398959" y="1738312"/>
                </a:moveTo>
                <a:cubicBezTo>
                  <a:pt x="484623" y="1837714"/>
                  <a:pt x="588566" y="1919890"/>
                  <a:pt x="703262" y="1984124"/>
                </a:cubicBezTo>
                <a:lnTo>
                  <a:pt x="664193" y="2054100"/>
                </a:lnTo>
                <a:lnTo>
                  <a:pt x="625125" y="2124075"/>
                </a:lnTo>
                <a:cubicBezTo>
                  <a:pt x="494300" y="2050870"/>
                  <a:pt x="375303" y="1956493"/>
                  <a:pt x="277812" y="1843096"/>
                </a:cubicBezTo>
                <a:lnTo>
                  <a:pt x="338386" y="1790704"/>
                </a:lnTo>
                <a:close/>
                <a:moveTo>
                  <a:pt x="220054" y="1427162"/>
                </a:moveTo>
                <a:cubicBezTo>
                  <a:pt x="259260" y="1539681"/>
                  <a:pt x="318610" y="1645370"/>
                  <a:pt x="398462" y="1738117"/>
                </a:cubicBezTo>
                <a:lnTo>
                  <a:pt x="337674" y="1790602"/>
                </a:lnTo>
                <a:lnTo>
                  <a:pt x="276885" y="1843087"/>
                </a:lnTo>
                <a:cubicBezTo>
                  <a:pt x="183365" y="1734882"/>
                  <a:pt x="114303" y="1611578"/>
                  <a:pt x="68262" y="1480007"/>
                </a:cubicBezTo>
                <a:lnTo>
                  <a:pt x="144158" y="1453764"/>
                </a:lnTo>
                <a:close/>
                <a:moveTo>
                  <a:pt x="2590722" y="787400"/>
                </a:moveTo>
                <a:lnTo>
                  <a:pt x="2670750" y="787400"/>
                </a:lnTo>
                <a:lnTo>
                  <a:pt x="2751137" y="787400"/>
                </a:lnTo>
                <a:cubicBezTo>
                  <a:pt x="2751137" y="955268"/>
                  <a:pt x="2726016" y="1122059"/>
                  <a:pt x="2675057" y="1279525"/>
                </a:cubicBezTo>
                <a:lnTo>
                  <a:pt x="2598976" y="1255134"/>
                </a:lnTo>
                <a:lnTo>
                  <a:pt x="2543515" y="1237177"/>
                </a:lnTo>
                <a:lnTo>
                  <a:pt x="2598846" y="1255160"/>
                </a:lnTo>
                <a:lnTo>
                  <a:pt x="2674938" y="1279647"/>
                </a:lnTo>
                <a:cubicBezTo>
                  <a:pt x="2636443" y="1399294"/>
                  <a:pt x="2583008" y="1513878"/>
                  <a:pt x="2514178" y="1620358"/>
                </a:cubicBezTo>
                <a:lnTo>
                  <a:pt x="2441084" y="1722786"/>
                </a:lnTo>
                <a:lnTo>
                  <a:pt x="2441575" y="1723170"/>
                </a:lnTo>
                <a:cubicBezTo>
                  <a:pt x="2353794" y="1834184"/>
                  <a:pt x="2250184" y="1931905"/>
                  <a:pt x="2135422" y="2014537"/>
                </a:cubicBezTo>
                <a:lnTo>
                  <a:pt x="2088294" y="1949150"/>
                </a:lnTo>
                <a:lnTo>
                  <a:pt x="2041525" y="1884123"/>
                </a:lnTo>
                <a:cubicBezTo>
                  <a:pt x="2092791" y="1847298"/>
                  <a:pt x="2141628" y="1807060"/>
                  <a:pt x="2187407" y="1763633"/>
                </a:cubicBezTo>
                <a:lnTo>
                  <a:pt x="2314839" y="1624124"/>
                </a:lnTo>
                <a:lnTo>
                  <a:pt x="2314575" y="1623914"/>
                </a:lnTo>
                <a:cubicBezTo>
                  <a:pt x="2407896" y="1505077"/>
                  <a:pt x="2476810" y="1371836"/>
                  <a:pt x="2522394" y="1230312"/>
                </a:cubicBezTo>
                <a:lnTo>
                  <a:pt x="2522543" y="1230360"/>
                </a:lnTo>
                <a:lnTo>
                  <a:pt x="2573856" y="1012255"/>
                </a:lnTo>
                <a:cubicBezTo>
                  <a:pt x="2585160" y="938140"/>
                  <a:pt x="2590722" y="862905"/>
                  <a:pt x="2590722" y="787400"/>
                </a:cubicBezTo>
                <a:close/>
                <a:moveTo>
                  <a:pt x="1054195" y="3175"/>
                </a:moveTo>
                <a:cubicBezTo>
                  <a:pt x="1177529" y="14316"/>
                  <a:pt x="1305897" y="44145"/>
                  <a:pt x="1422400" y="96257"/>
                </a:cubicBezTo>
                <a:lnTo>
                  <a:pt x="1422072" y="96986"/>
                </a:lnTo>
                <a:lnTo>
                  <a:pt x="1508533" y="141718"/>
                </a:lnTo>
                <a:cubicBezTo>
                  <a:pt x="1536492" y="158177"/>
                  <a:pt x="1563418" y="176166"/>
                  <a:pt x="1589088" y="195773"/>
                </a:cubicBezTo>
                <a:lnTo>
                  <a:pt x="1544612" y="254539"/>
                </a:lnTo>
                <a:lnTo>
                  <a:pt x="1589665" y="195262"/>
                </a:lnTo>
                <a:cubicBezTo>
                  <a:pt x="1642702" y="235225"/>
                  <a:pt x="1690327" y="282029"/>
                  <a:pt x="1730375" y="336033"/>
                </a:cubicBezTo>
                <a:lnTo>
                  <a:pt x="1665432" y="383916"/>
                </a:lnTo>
                <a:lnTo>
                  <a:pt x="1600489" y="431800"/>
                </a:lnTo>
                <a:cubicBezTo>
                  <a:pt x="1585155" y="411099"/>
                  <a:pt x="1568288" y="391747"/>
                  <a:pt x="1550158" y="373701"/>
                </a:cubicBezTo>
                <a:lnTo>
                  <a:pt x="1492383" y="323547"/>
                </a:lnTo>
                <a:lnTo>
                  <a:pt x="1492153" y="323850"/>
                </a:lnTo>
                <a:cubicBezTo>
                  <a:pt x="1450507" y="291831"/>
                  <a:pt x="1404193" y="265568"/>
                  <a:pt x="1355725" y="243622"/>
                </a:cubicBezTo>
                <a:lnTo>
                  <a:pt x="1356080" y="242834"/>
                </a:lnTo>
                <a:lnTo>
                  <a:pt x="1200317" y="189833"/>
                </a:lnTo>
                <a:cubicBezTo>
                  <a:pt x="1146965" y="176760"/>
                  <a:pt x="1092849" y="168135"/>
                  <a:pt x="1039812" y="163463"/>
                </a:cubicBezTo>
                <a:lnTo>
                  <a:pt x="1047003" y="83319"/>
                </a:lnTo>
                <a:close/>
                <a:moveTo>
                  <a:pt x="984250" y="0"/>
                </a:moveTo>
                <a:cubicBezTo>
                  <a:pt x="1007294" y="0"/>
                  <a:pt x="1030697" y="1080"/>
                  <a:pt x="1054100" y="2881"/>
                </a:cubicBezTo>
                <a:lnTo>
                  <a:pt x="1046899" y="83197"/>
                </a:lnTo>
                <a:lnTo>
                  <a:pt x="1039698" y="163513"/>
                </a:lnTo>
                <a:cubicBezTo>
                  <a:pt x="1021336" y="161712"/>
                  <a:pt x="1002613" y="160992"/>
                  <a:pt x="984250" y="160992"/>
                </a:cubicBezTo>
                <a:lnTo>
                  <a:pt x="984250" y="160916"/>
                </a:lnTo>
                <a:cubicBezTo>
                  <a:pt x="948591" y="160916"/>
                  <a:pt x="913113" y="163886"/>
                  <a:pt x="878039" y="169466"/>
                </a:cubicBezTo>
                <a:lnTo>
                  <a:pt x="774508" y="193617"/>
                </a:lnTo>
                <a:lnTo>
                  <a:pt x="774700" y="194244"/>
                </a:lnTo>
                <a:cubicBezTo>
                  <a:pt x="705081" y="215550"/>
                  <a:pt x="638692" y="246245"/>
                  <a:pt x="576250" y="284162"/>
                </a:cubicBezTo>
                <a:lnTo>
                  <a:pt x="576202" y="284081"/>
                </a:lnTo>
                <a:lnTo>
                  <a:pt x="498742" y="336684"/>
                </a:lnTo>
                <a:cubicBezTo>
                  <a:pt x="474158" y="355550"/>
                  <a:pt x="450829" y="375673"/>
                  <a:pt x="428757" y="396875"/>
                </a:cubicBezTo>
                <a:lnTo>
                  <a:pt x="428471" y="396578"/>
                </a:lnTo>
                <a:lnTo>
                  <a:pt x="366188" y="463403"/>
                </a:lnTo>
                <a:cubicBezTo>
                  <a:pt x="346693" y="486838"/>
                  <a:pt x="328546" y="511303"/>
                  <a:pt x="311837" y="536575"/>
                </a:cubicBezTo>
                <a:lnTo>
                  <a:pt x="244639" y="492484"/>
                </a:lnTo>
                <a:lnTo>
                  <a:pt x="185720" y="453301"/>
                </a:lnTo>
                <a:lnTo>
                  <a:pt x="244046" y="492272"/>
                </a:lnTo>
                <a:lnTo>
                  <a:pt x="311150" y="536510"/>
                </a:lnTo>
                <a:cubicBezTo>
                  <a:pt x="243328" y="638653"/>
                  <a:pt x="198114" y="755902"/>
                  <a:pt x="176942" y="881063"/>
                </a:cubicBezTo>
                <a:lnTo>
                  <a:pt x="176187" y="880936"/>
                </a:lnTo>
                <a:lnTo>
                  <a:pt x="164414" y="976007"/>
                </a:lnTo>
                <a:lnTo>
                  <a:pt x="160422" y="1071562"/>
                </a:lnTo>
                <a:lnTo>
                  <a:pt x="161170" y="1071562"/>
                </a:lnTo>
                <a:cubicBezTo>
                  <a:pt x="161170" y="1192953"/>
                  <a:pt x="180641" y="1313266"/>
                  <a:pt x="220663" y="1426756"/>
                </a:cubicBezTo>
                <a:lnTo>
                  <a:pt x="144585" y="1453333"/>
                </a:lnTo>
                <a:lnTo>
                  <a:pt x="68506" y="1479550"/>
                </a:lnTo>
                <a:cubicBezTo>
                  <a:pt x="34163" y="1381773"/>
                  <a:pt x="12800" y="1279552"/>
                  <a:pt x="4265" y="1175764"/>
                </a:cubicBezTo>
                <a:lnTo>
                  <a:pt x="0" y="1071563"/>
                </a:lnTo>
                <a:lnTo>
                  <a:pt x="0" y="1071562"/>
                </a:lnTo>
                <a:lnTo>
                  <a:pt x="4576" y="962684"/>
                </a:lnTo>
                <a:cubicBezTo>
                  <a:pt x="7626" y="926361"/>
                  <a:pt x="12202" y="890083"/>
                  <a:pt x="18303" y="854075"/>
                </a:cubicBezTo>
                <a:lnTo>
                  <a:pt x="19102" y="854210"/>
                </a:lnTo>
                <a:lnTo>
                  <a:pt x="42868" y="745674"/>
                </a:lnTo>
                <a:cubicBezTo>
                  <a:pt x="72137" y="638856"/>
                  <a:pt x="117553" y="538309"/>
                  <a:pt x="177301" y="447675"/>
                </a:cubicBezTo>
                <a:lnTo>
                  <a:pt x="177812" y="448017"/>
                </a:lnTo>
                <a:lnTo>
                  <a:pt x="242797" y="360881"/>
                </a:lnTo>
                <a:cubicBezTo>
                  <a:pt x="266020" y="332965"/>
                  <a:pt x="290815" y="306259"/>
                  <a:pt x="317227" y="280987"/>
                </a:cubicBezTo>
                <a:lnTo>
                  <a:pt x="344628" y="309379"/>
                </a:lnTo>
                <a:lnTo>
                  <a:pt x="317500" y="281165"/>
                </a:lnTo>
                <a:cubicBezTo>
                  <a:pt x="370257" y="230497"/>
                  <a:pt x="429116" y="184860"/>
                  <a:pt x="493717" y="146050"/>
                </a:cubicBezTo>
                <a:lnTo>
                  <a:pt x="534990" y="215045"/>
                </a:lnTo>
                <a:lnTo>
                  <a:pt x="559088" y="255329"/>
                </a:lnTo>
                <a:lnTo>
                  <a:pt x="534981" y="214828"/>
                </a:lnTo>
                <a:lnTo>
                  <a:pt x="493712" y="145494"/>
                </a:lnTo>
                <a:cubicBezTo>
                  <a:pt x="530496" y="123285"/>
                  <a:pt x="568535" y="103153"/>
                  <a:pt x="607606" y="85413"/>
                </a:cubicBezTo>
                <a:lnTo>
                  <a:pt x="727163" y="39887"/>
                </a:lnTo>
                <a:lnTo>
                  <a:pt x="727075" y="39599"/>
                </a:lnTo>
                <a:cubicBezTo>
                  <a:pt x="810278" y="14040"/>
                  <a:pt x="896724" y="0"/>
                  <a:pt x="984250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Freeform: Shape 19">
            <a:extLst>
              <a:ext uri="{FF2B5EF4-FFF2-40B4-BE49-F238E27FC236}">
                <a16:creationId xmlns:a16="http://schemas.microsoft.com/office/drawing/2014/main" id="{50E47B2B-00CD-44F0-91F8-E24CCAB5863D}"/>
              </a:ext>
            </a:extLst>
          </p:cNvPr>
          <p:cNvSpPr>
            <a:spLocks/>
          </p:cNvSpPr>
          <p:nvPr/>
        </p:nvSpPr>
        <p:spPr bwMode="auto">
          <a:xfrm>
            <a:off x="6010707" y="2567430"/>
            <a:ext cx="1260912" cy="689449"/>
          </a:xfrm>
          <a:custGeom>
            <a:avLst/>
            <a:gdLst>
              <a:gd name="connsiteX0" fmla="*/ 0 w 1408113"/>
              <a:gd name="connsiteY0" fmla="*/ 0 h 769937"/>
              <a:gd name="connsiteX1" fmla="*/ 458593 w 1408113"/>
              <a:gd name="connsiteY1" fmla="*/ 60158 h 769937"/>
              <a:gd name="connsiteX2" fmla="*/ 606093 w 1408113"/>
              <a:gd name="connsiteY2" fmla="*/ 105498 h 769937"/>
              <a:gd name="connsiteX3" fmla="*/ 606349 w 1408113"/>
              <a:gd name="connsiteY3" fmla="*/ 104775 h 769937"/>
              <a:gd name="connsiteX4" fmla="*/ 606417 w 1408113"/>
              <a:gd name="connsiteY4" fmla="*/ 104802 h 769937"/>
              <a:gd name="connsiteX5" fmla="*/ 721659 w 1408113"/>
              <a:gd name="connsiteY5" fmla="*/ 150247 h 769937"/>
              <a:gd name="connsiteX6" fmla="*/ 1046163 w 1408113"/>
              <a:gd name="connsiteY6" fmla="*/ 331218 h 769937"/>
              <a:gd name="connsiteX7" fmla="*/ 1000170 w 1408113"/>
              <a:gd name="connsiteY7" fmla="*/ 397564 h 769937"/>
              <a:gd name="connsiteX8" fmla="*/ 988716 w 1408113"/>
              <a:gd name="connsiteY8" fmla="*/ 413997 h 769937"/>
              <a:gd name="connsiteX9" fmla="*/ 1000102 w 1408113"/>
              <a:gd name="connsiteY9" fmla="*/ 397761 h 769937"/>
              <a:gd name="connsiteX10" fmla="*/ 1046115 w 1408113"/>
              <a:gd name="connsiteY10" fmla="*/ 331787 h 769937"/>
              <a:gd name="connsiteX11" fmla="*/ 1239516 w 1408113"/>
              <a:gd name="connsiteY11" fmla="*/ 487847 h 769937"/>
              <a:gd name="connsiteX12" fmla="*/ 1407935 w 1408113"/>
              <a:gd name="connsiteY12" fmla="*/ 670067 h 769937"/>
              <a:gd name="connsiteX13" fmla="*/ 1408113 w 1408113"/>
              <a:gd name="connsiteY13" fmla="*/ 669925 h 769937"/>
              <a:gd name="connsiteX14" fmla="*/ 1408113 w 1408113"/>
              <a:gd name="connsiteY14" fmla="*/ 670260 h 769937"/>
              <a:gd name="connsiteX15" fmla="*/ 1408113 w 1408113"/>
              <a:gd name="connsiteY15" fmla="*/ 671513 h 769937"/>
              <a:gd name="connsiteX16" fmla="*/ 1344613 w 1408113"/>
              <a:gd name="connsiteY16" fmla="*/ 720725 h 769937"/>
              <a:gd name="connsiteX17" fmla="*/ 1365023 w 1408113"/>
              <a:gd name="connsiteY17" fmla="*/ 704397 h 769937"/>
              <a:gd name="connsiteX18" fmla="*/ 1345204 w 1408113"/>
              <a:gd name="connsiteY18" fmla="*/ 720098 h 769937"/>
              <a:gd name="connsiteX19" fmla="*/ 1282295 w 1408113"/>
              <a:gd name="connsiteY19" fmla="*/ 769937 h 769937"/>
              <a:gd name="connsiteX20" fmla="*/ 1129380 w 1408113"/>
              <a:gd name="connsiteY20" fmla="*/ 604555 h 769937"/>
              <a:gd name="connsiteX21" fmla="*/ 954222 w 1408113"/>
              <a:gd name="connsiteY21" fmla="*/ 463483 h 769937"/>
              <a:gd name="connsiteX22" fmla="*/ 954176 w 1408113"/>
              <a:gd name="connsiteY22" fmla="*/ 463550 h 769937"/>
              <a:gd name="connsiteX23" fmla="*/ 552450 w 1408113"/>
              <a:gd name="connsiteY23" fmla="*/ 256939 h 769937"/>
              <a:gd name="connsiteX24" fmla="*/ 552451 w 1408113"/>
              <a:gd name="connsiteY24" fmla="*/ 256937 h 769937"/>
              <a:gd name="connsiteX25" fmla="*/ 418305 w 1408113"/>
              <a:gd name="connsiteY25" fmla="*/ 215560 h 769937"/>
              <a:gd name="connsiteX26" fmla="*/ 0 w 1408113"/>
              <a:gd name="connsiteY26" fmla="*/ 160555 h 769937"/>
              <a:gd name="connsiteX27" fmla="*/ 0 w 1408113"/>
              <a:gd name="connsiteY27" fmla="*/ 80098 h 76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408113" h="769937">
                <a:moveTo>
                  <a:pt x="0" y="0"/>
                </a:moveTo>
                <a:cubicBezTo>
                  <a:pt x="154482" y="0"/>
                  <a:pt x="308964" y="20810"/>
                  <a:pt x="458593" y="60158"/>
                </a:cubicBezTo>
                <a:lnTo>
                  <a:pt x="606093" y="105498"/>
                </a:lnTo>
                <a:lnTo>
                  <a:pt x="606349" y="104775"/>
                </a:lnTo>
                <a:lnTo>
                  <a:pt x="606417" y="104802"/>
                </a:lnTo>
                <a:lnTo>
                  <a:pt x="721659" y="150247"/>
                </a:lnTo>
                <a:cubicBezTo>
                  <a:pt x="835486" y="199517"/>
                  <a:pt x="944564" y="260094"/>
                  <a:pt x="1046163" y="331218"/>
                </a:cubicBezTo>
                <a:lnTo>
                  <a:pt x="1000170" y="397564"/>
                </a:lnTo>
                <a:lnTo>
                  <a:pt x="988716" y="413997"/>
                </a:lnTo>
                <a:lnTo>
                  <a:pt x="1000102" y="397761"/>
                </a:lnTo>
                <a:lnTo>
                  <a:pt x="1046115" y="331787"/>
                </a:lnTo>
                <a:cubicBezTo>
                  <a:pt x="1114237" y="379295"/>
                  <a:pt x="1178944" y="431375"/>
                  <a:pt x="1239516" y="487847"/>
                </a:cubicBezTo>
                <a:lnTo>
                  <a:pt x="1407935" y="670067"/>
                </a:lnTo>
                <a:lnTo>
                  <a:pt x="1408113" y="669925"/>
                </a:lnTo>
                <a:lnTo>
                  <a:pt x="1408113" y="670260"/>
                </a:lnTo>
                <a:lnTo>
                  <a:pt x="1408113" y="671513"/>
                </a:lnTo>
                <a:lnTo>
                  <a:pt x="1344613" y="720725"/>
                </a:lnTo>
                <a:lnTo>
                  <a:pt x="1365023" y="704397"/>
                </a:lnTo>
                <a:lnTo>
                  <a:pt x="1345204" y="720098"/>
                </a:lnTo>
                <a:lnTo>
                  <a:pt x="1282295" y="769937"/>
                </a:lnTo>
                <a:cubicBezTo>
                  <a:pt x="1235562" y="710955"/>
                  <a:pt x="1184336" y="655738"/>
                  <a:pt x="1129380" y="604555"/>
                </a:cubicBezTo>
                <a:lnTo>
                  <a:pt x="954222" y="463483"/>
                </a:lnTo>
                <a:lnTo>
                  <a:pt x="954176" y="463550"/>
                </a:lnTo>
                <a:cubicBezTo>
                  <a:pt x="830568" y="377011"/>
                  <a:pt x="694743" y="307420"/>
                  <a:pt x="552450" y="256939"/>
                </a:cubicBezTo>
                <a:lnTo>
                  <a:pt x="552451" y="256937"/>
                </a:lnTo>
                <a:lnTo>
                  <a:pt x="418305" y="215560"/>
                </a:lnTo>
                <a:cubicBezTo>
                  <a:pt x="281802" y="179547"/>
                  <a:pt x="141002" y="160555"/>
                  <a:pt x="0" y="160555"/>
                </a:cubicBezTo>
                <a:lnTo>
                  <a:pt x="0" y="80098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Freeform: Shape 22">
            <a:extLst>
              <a:ext uri="{FF2B5EF4-FFF2-40B4-BE49-F238E27FC236}">
                <a16:creationId xmlns:a16="http://schemas.microsoft.com/office/drawing/2014/main" id="{34EB7BBC-7FF6-442E-B77E-C9523B917A5C}"/>
              </a:ext>
            </a:extLst>
          </p:cNvPr>
          <p:cNvSpPr>
            <a:spLocks/>
          </p:cNvSpPr>
          <p:nvPr/>
        </p:nvSpPr>
        <p:spPr bwMode="auto">
          <a:xfrm>
            <a:off x="4304850" y="2719535"/>
            <a:ext cx="1094592" cy="1596397"/>
          </a:xfrm>
          <a:custGeom>
            <a:avLst/>
            <a:gdLst>
              <a:gd name="connsiteX0" fmla="*/ 410295 w 1222376"/>
              <a:gd name="connsiteY0" fmla="*/ 585788 h 1782763"/>
              <a:gd name="connsiteX1" fmla="*/ 473255 w 1222376"/>
              <a:gd name="connsiteY1" fmla="*/ 635402 h 1782763"/>
              <a:gd name="connsiteX2" fmla="*/ 536575 w 1222376"/>
              <a:gd name="connsiteY2" fmla="*/ 685375 h 1782763"/>
              <a:gd name="connsiteX3" fmla="*/ 303082 w 1222376"/>
              <a:gd name="connsiteY3" fmla="*/ 1074738 h 1782763"/>
              <a:gd name="connsiteX4" fmla="*/ 302842 w 1222376"/>
              <a:gd name="connsiteY4" fmla="*/ 1074634 h 1782763"/>
              <a:gd name="connsiteX5" fmla="*/ 240158 w 1222376"/>
              <a:gd name="connsiteY5" fmla="*/ 1244728 h 1782763"/>
              <a:gd name="connsiteX6" fmla="*/ 160588 w 1222376"/>
              <a:gd name="connsiteY6" fmla="*/ 1782763 h 1782763"/>
              <a:gd name="connsiteX7" fmla="*/ 80474 w 1222376"/>
              <a:gd name="connsiteY7" fmla="*/ 1782763 h 1782763"/>
              <a:gd name="connsiteX8" fmla="*/ 0 w 1222376"/>
              <a:gd name="connsiteY8" fmla="*/ 1782763 h 1782763"/>
              <a:gd name="connsiteX9" fmla="*/ 155918 w 1222376"/>
              <a:gd name="connsiteY9" fmla="*/ 1009650 h 1782763"/>
              <a:gd name="connsiteX10" fmla="*/ 156062 w 1222376"/>
              <a:gd name="connsiteY10" fmla="*/ 1009713 h 1782763"/>
              <a:gd name="connsiteX11" fmla="*/ 208732 w 1222376"/>
              <a:gd name="connsiteY11" fmla="*/ 898286 h 1782763"/>
              <a:gd name="connsiteX12" fmla="*/ 410295 w 1222376"/>
              <a:gd name="connsiteY12" fmla="*/ 585788 h 1782763"/>
              <a:gd name="connsiteX13" fmla="*/ 762901 w 1222376"/>
              <a:gd name="connsiteY13" fmla="*/ 238125 h 1782763"/>
              <a:gd name="connsiteX14" fmla="*/ 811663 w 1222376"/>
              <a:gd name="connsiteY14" fmla="*/ 301647 h 1782763"/>
              <a:gd name="connsiteX15" fmla="*/ 860426 w 1222376"/>
              <a:gd name="connsiteY15" fmla="*/ 365168 h 1782763"/>
              <a:gd name="connsiteX16" fmla="*/ 537014 w 1222376"/>
              <a:gd name="connsiteY16" fmla="*/ 684213 h 1782763"/>
              <a:gd name="connsiteX17" fmla="*/ 473909 w 1222376"/>
              <a:gd name="connsiteY17" fmla="*/ 634329 h 1782763"/>
              <a:gd name="connsiteX18" fmla="*/ 411163 w 1222376"/>
              <a:gd name="connsiteY18" fmla="*/ 584803 h 1782763"/>
              <a:gd name="connsiteX19" fmla="*/ 762901 w 1222376"/>
              <a:gd name="connsiteY19" fmla="*/ 238125 h 1782763"/>
              <a:gd name="connsiteX20" fmla="*/ 1154886 w 1222376"/>
              <a:gd name="connsiteY20" fmla="*/ 0 h 1782763"/>
              <a:gd name="connsiteX21" fmla="*/ 1188631 w 1222376"/>
              <a:gd name="connsiteY21" fmla="*/ 73025 h 1782763"/>
              <a:gd name="connsiteX22" fmla="*/ 1222376 w 1222376"/>
              <a:gd name="connsiteY22" fmla="*/ 146050 h 1782763"/>
              <a:gd name="connsiteX23" fmla="*/ 861233 w 1222376"/>
              <a:gd name="connsiteY23" fmla="*/ 365125 h 1782763"/>
              <a:gd name="connsiteX24" fmla="*/ 812411 w 1222376"/>
              <a:gd name="connsiteY24" fmla="*/ 301453 h 1782763"/>
              <a:gd name="connsiteX25" fmla="*/ 763588 w 1222376"/>
              <a:gd name="connsiteY25" fmla="*/ 237781 h 1782763"/>
              <a:gd name="connsiteX26" fmla="*/ 1154886 w 1222376"/>
              <a:gd name="connsiteY26" fmla="*/ 0 h 1782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22376" h="1782763">
                <a:moveTo>
                  <a:pt x="410295" y="585788"/>
                </a:moveTo>
                <a:lnTo>
                  <a:pt x="473255" y="635402"/>
                </a:lnTo>
                <a:lnTo>
                  <a:pt x="536575" y="685375"/>
                </a:lnTo>
                <a:cubicBezTo>
                  <a:pt x="442315" y="804377"/>
                  <a:pt x="363524" y="935243"/>
                  <a:pt x="303082" y="1074738"/>
                </a:cubicBezTo>
                <a:lnTo>
                  <a:pt x="302842" y="1074634"/>
                </a:lnTo>
                <a:lnTo>
                  <a:pt x="240158" y="1244728"/>
                </a:lnTo>
                <a:cubicBezTo>
                  <a:pt x="186455" y="1418715"/>
                  <a:pt x="160588" y="1600537"/>
                  <a:pt x="160588" y="1782763"/>
                </a:cubicBezTo>
                <a:lnTo>
                  <a:pt x="80474" y="1782763"/>
                </a:lnTo>
                <a:lnTo>
                  <a:pt x="0" y="1782763"/>
                </a:lnTo>
                <a:cubicBezTo>
                  <a:pt x="0" y="1517870"/>
                  <a:pt x="50296" y="1254056"/>
                  <a:pt x="155918" y="1009650"/>
                </a:cubicBezTo>
                <a:lnTo>
                  <a:pt x="156062" y="1009713"/>
                </a:lnTo>
                <a:lnTo>
                  <a:pt x="208732" y="898286"/>
                </a:lnTo>
                <a:cubicBezTo>
                  <a:pt x="265598" y="787749"/>
                  <a:pt x="333393" y="683129"/>
                  <a:pt x="410295" y="585788"/>
                </a:cubicBezTo>
                <a:close/>
                <a:moveTo>
                  <a:pt x="762901" y="238125"/>
                </a:moveTo>
                <a:lnTo>
                  <a:pt x="811663" y="301647"/>
                </a:lnTo>
                <a:lnTo>
                  <a:pt x="860426" y="365168"/>
                </a:lnTo>
                <a:cubicBezTo>
                  <a:pt x="739953" y="457760"/>
                  <a:pt x="630954" y="565065"/>
                  <a:pt x="537014" y="684213"/>
                </a:cubicBezTo>
                <a:lnTo>
                  <a:pt x="473909" y="634329"/>
                </a:lnTo>
                <a:lnTo>
                  <a:pt x="411163" y="584803"/>
                </a:lnTo>
                <a:cubicBezTo>
                  <a:pt x="513350" y="455247"/>
                  <a:pt x="631671" y="338611"/>
                  <a:pt x="762901" y="238125"/>
                </a:cubicBezTo>
                <a:close/>
                <a:moveTo>
                  <a:pt x="1154886" y="0"/>
                </a:moveTo>
                <a:lnTo>
                  <a:pt x="1188631" y="73025"/>
                </a:lnTo>
                <a:lnTo>
                  <a:pt x="1222376" y="146050"/>
                </a:lnTo>
                <a:cubicBezTo>
                  <a:pt x="1094217" y="205405"/>
                  <a:pt x="972879" y="279150"/>
                  <a:pt x="861233" y="365125"/>
                </a:cubicBezTo>
                <a:lnTo>
                  <a:pt x="812411" y="301453"/>
                </a:lnTo>
                <a:lnTo>
                  <a:pt x="763588" y="237781"/>
                </a:lnTo>
                <a:cubicBezTo>
                  <a:pt x="884209" y="144611"/>
                  <a:pt x="1015958" y="64391"/>
                  <a:pt x="1154886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Freeform: Shape 24">
            <a:extLst>
              <a:ext uri="{FF2B5EF4-FFF2-40B4-BE49-F238E27FC236}">
                <a16:creationId xmlns:a16="http://schemas.microsoft.com/office/drawing/2014/main" id="{38A24100-538E-4DDA-81F6-8474F044F18A}"/>
              </a:ext>
            </a:extLst>
          </p:cNvPr>
          <p:cNvSpPr>
            <a:spLocks/>
          </p:cNvSpPr>
          <p:nvPr/>
        </p:nvSpPr>
        <p:spPr bwMode="auto">
          <a:xfrm>
            <a:off x="4448428" y="4984058"/>
            <a:ext cx="1381743" cy="1208314"/>
          </a:xfrm>
          <a:custGeom>
            <a:avLst/>
            <a:gdLst>
              <a:gd name="connsiteX0" fmla="*/ 1105902 w 1543050"/>
              <a:gd name="connsiteY0" fmla="*/ 1033462 h 1349375"/>
              <a:gd name="connsiteX1" fmla="*/ 1543050 w 1543050"/>
              <a:gd name="connsiteY1" fmla="*/ 1193391 h 1349375"/>
              <a:gd name="connsiteX2" fmla="*/ 1524402 w 1543050"/>
              <a:gd name="connsiteY2" fmla="*/ 1271204 h 1349375"/>
              <a:gd name="connsiteX3" fmla="*/ 1505755 w 1543050"/>
              <a:gd name="connsiteY3" fmla="*/ 1349375 h 1349375"/>
              <a:gd name="connsiteX4" fmla="*/ 1264767 w 1543050"/>
              <a:gd name="connsiteY4" fmla="*/ 1276627 h 1349375"/>
              <a:gd name="connsiteX5" fmla="*/ 1033529 w 1543050"/>
              <a:gd name="connsiteY5" fmla="*/ 1176208 h 1349375"/>
              <a:gd name="connsiteX6" fmla="*/ 1033462 w 1543050"/>
              <a:gd name="connsiteY6" fmla="*/ 1176179 h 1349375"/>
              <a:gd name="connsiteX7" fmla="*/ 1069682 w 1543050"/>
              <a:gd name="connsiteY7" fmla="*/ 1104821 h 1349375"/>
              <a:gd name="connsiteX8" fmla="*/ 710065 w 1543050"/>
              <a:gd name="connsiteY8" fmla="*/ 769937 h 1349375"/>
              <a:gd name="connsiteX9" fmla="*/ 1104900 w 1543050"/>
              <a:gd name="connsiteY9" fmla="*/ 1033198 h 1349375"/>
              <a:gd name="connsiteX10" fmla="*/ 1068680 w 1543050"/>
              <a:gd name="connsiteY10" fmla="*/ 1104768 h 1349375"/>
              <a:gd name="connsiteX11" fmla="*/ 1032460 w 1543050"/>
              <a:gd name="connsiteY11" fmla="*/ 1176337 h 1349375"/>
              <a:gd name="connsiteX12" fmla="*/ 606425 w 1543050"/>
              <a:gd name="connsiteY12" fmla="*/ 892576 h 1349375"/>
              <a:gd name="connsiteX13" fmla="*/ 658065 w 1543050"/>
              <a:gd name="connsiteY13" fmla="*/ 831436 h 1349375"/>
              <a:gd name="connsiteX14" fmla="*/ 148840 w 1543050"/>
              <a:gd name="connsiteY14" fmla="*/ 0 h 1349375"/>
              <a:gd name="connsiteX15" fmla="*/ 385763 w 1543050"/>
              <a:gd name="connsiteY15" fmla="*/ 422579 h 1349375"/>
              <a:gd name="connsiteX16" fmla="*/ 385446 w 1543050"/>
              <a:gd name="connsiteY16" fmla="*/ 422812 h 1349375"/>
              <a:gd name="connsiteX17" fmla="*/ 537196 w 1543050"/>
              <a:gd name="connsiteY17" fmla="*/ 605498 h 1349375"/>
              <a:gd name="connsiteX18" fmla="*/ 709612 w 1543050"/>
              <a:gd name="connsiteY18" fmla="*/ 769577 h 1349375"/>
              <a:gd name="connsiteX19" fmla="*/ 657487 w 1543050"/>
              <a:gd name="connsiteY19" fmla="*/ 831055 h 1349375"/>
              <a:gd name="connsiteX20" fmla="*/ 605722 w 1543050"/>
              <a:gd name="connsiteY20" fmla="*/ 892175 h 1349375"/>
              <a:gd name="connsiteX21" fmla="*/ 255587 w 1543050"/>
              <a:gd name="connsiteY21" fmla="*/ 517909 h 1349375"/>
              <a:gd name="connsiteX22" fmla="*/ 256262 w 1543050"/>
              <a:gd name="connsiteY22" fmla="*/ 517410 h 1349375"/>
              <a:gd name="connsiteX23" fmla="*/ 114147 w 1543050"/>
              <a:gd name="connsiteY23" fmla="*/ 297019 h 1349375"/>
              <a:gd name="connsiteX24" fmla="*/ 0 w 1543050"/>
              <a:gd name="connsiteY24" fmla="*/ 61139 h 1349375"/>
              <a:gd name="connsiteX25" fmla="*/ 74420 w 1543050"/>
              <a:gd name="connsiteY25" fmla="*/ 30569 h 1349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543050" h="1349375">
                <a:moveTo>
                  <a:pt x="1105902" y="1033462"/>
                </a:moveTo>
                <a:cubicBezTo>
                  <a:pt x="1245043" y="1103745"/>
                  <a:pt x="1391716" y="1157174"/>
                  <a:pt x="1543050" y="1193391"/>
                </a:cubicBezTo>
                <a:lnTo>
                  <a:pt x="1524402" y="1271204"/>
                </a:lnTo>
                <a:lnTo>
                  <a:pt x="1505755" y="1349375"/>
                </a:lnTo>
                <a:cubicBezTo>
                  <a:pt x="1424170" y="1329833"/>
                  <a:pt x="1343662" y="1305538"/>
                  <a:pt x="1264767" y="1276627"/>
                </a:cubicBezTo>
                <a:lnTo>
                  <a:pt x="1033529" y="1176208"/>
                </a:lnTo>
                <a:lnTo>
                  <a:pt x="1033462" y="1176179"/>
                </a:lnTo>
                <a:lnTo>
                  <a:pt x="1069682" y="1104821"/>
                </a:lnTo>
                <a:close/>
                <a:moveTo>
                  <a:pt x="710065" y="769937"/>
                </a:moveTo>
                <a:cubicBezTo>
                  <a:pt x="830918" y="872796"/>
                  <a:pt x="963605" y="961268"/>
                  <a:pt x="1104900" y="1033198"/>
                </a:cubicBezTo>
                <a:lnTo>
                  <a:pt x="1068680" y="1104768"/>
                </a:lnTo>
                <a:lnTo>
                  <a:pt x="1032460" y="1176337"/>
                </a:lnTo>
                <a:cubicBezTo>
                  <a:pt x="879689" y="1099013"/>
                  <a:pt x="736602" y="1003347"/>
                  <a:pt x="606425" y="892576"/>
                </a:cubicBezTo>
                <a:lnTo>
                  <a:pt x="658065" y="831436"/>
                </a:lnTo>
                <a:close/>
                <a:moveTo>
                  <a:pt x="148840" y="0"/>
                </a:moveTo>
                <a:cubicBezTo>
                  <a:pt x="209958" y="149611"/>
                  <a:pt x="289771" y="291670"/>
                  <a:pt x="385763" y="422579"/>
                </a:cubicBezTo>
                <a:lnTo>
                  <a:pt x="385446" y="422812"/>
                </a:lnTo>
                <a:lnTo>
                  <a:pt x="537196" y="605498"/>
                </a:lnTo>
                <a:cubicBezTo>
                  <a:pt x="591432" y="663517"/>
                  <a:pt x="649039" y="718344"/>
                  <a:pt x="709612" y="769577"/>
                </a:cubicBezTo>
                <a:lnTo>
                  <a:pt x="657487" y="831055"/>
                </a:lnTo>
                <a:lnTo>
                  <a:pt x="605722" y="892175"/>
                </a:lnTo>
                <a:cubicBezTo>
                  <a:pt x="475230" y="781800"/>
                  <a:pt x="357320" y="655966"/>
                  <a:pt x="255587" y="517909"/>
                </a:cubicBezTo>
                <a:lnTo>
                  <a:pt x="256262" y="517410"/>
                </a:lnTo>
                <a:lnTo>
                  <a:pt x="114147" y="297019"/>
                </a:lnTo>
                <a:cubicBezTo>
                  <a:pt x="71364" y="220730"/>
                  <a:pt x="33255" y="141879"/>
                  <a:pt x="0" y="61139"/>
                </a:cubicBezTo>
                <a:lnTo>
                  <a:pt x="74420" y="3056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Freeform: Shape 28">
            <a:extLst>
              <a:ext uri="{FF2B5EF4-FFF2-40B4-BE49-F238E27FC236}">
                <a16:creationId xmlns:a16="http://schemas.microsoft.com/office/drawing/2014/main" id="{8F345ECE-2306-4308-8391-56792208E068}"/>
              </a:ext>
            </a:extLst>
          </p:cNvPr>
          <p:cNvSpPr>
            <a:spLocks/>
          </p:cNvSpPr>
          <p:nvPr/>
        </p:nvSpPr>
        <p:spPr bwMode="auto">
          <a:xfrm>
            <a:off x="6273693" y="5494393"/>
            <a:ext cx="1516790" cy="750577"/>
          </a:xfrm>
          <a:custGeom>
            <a:avLst/>
            <a:gdLst>
              <a:gd name="connsiteX0" fmla="*/ 842371 w 1693862"/>
              <a:gd name="connsiteY0" fmla="*/ 496888 h 838201"/>
              <a:gd name="connsiteX1" fmla="*/ 873623 w 1693862"/>
              <a:gd name="connsiteY1" fmla="*/ 570899 h 838201"/>
              <a:gd name="connsiteX2" fmla="*/ 904875 w 1693862"/>
              <a:gd name="connsiteY2" fmla="*/ 644910 h 838201"/>
              <a:gd name="connsiteX3" fmla="*/ 2155 w 1693862"/>
              <a:gd name="connsiteY3" fmla="*/ 838201 h 838201"/>
              <a:gd name="connsiteX4" fmla="*/ 1077 w 1693862"/>
              <a:gd name="connsiteY4" fmla="*/ 758083 h 838201"/>
              <a:gd name="connsiteX5" fmla="*/ 0 w 1693862"/>
              <a:gd name="connsiteY5" fmla="*/ 677964 h 838201"/>
              <a:gd name="connsiteX6" fmla="*/ 842371 w 1693862"/>
              <a:gd name="connsiteY6" fmla="*/ 496888 h 838201"/>
              <a:gd name="connsiteX7" fmla="*/ 1579498 w 1693862"/>
              <a:gd name="connsiteY7" fmla="*/ 0 h 838201"/>
              <a:gd name="connsiteX8" fmla="*/ 1636680 w 1693862"/>
              <a:gd name="connsiteY8" fmla="*/ 56374 h 838201"/>
              <a:gd name="connsiteX9" fmla="*/ 1693862 w 1693862"/>
              <a:gd name="connsiteY9" fmla="*/ 112747 h 838201"/>
              <a:gd name="connsiteX10" fmla="*/ 905539 w 1693862"/>
              <a:gd name="connsiteY10" fmla="*/ 644525 h 838201"/>
              <a:gd name="connsiteX11" fmla="*/ 874251 w 1693862"/>
              <a:gd name="connsiteY11" fmla="*/ 570557 h 838201"/>
              <a:gd name="connsiteX12" fmla="*/ 864235 w 1693862"/>
              <a:gd name="connsiteY12" fmla="*/ 546879 h 838201"/>
              <a:gd name="connsiteX13" fmla="*/ 842962 w 1693862"/>
              <a:gd name="connsiteY13" fmla="*/ 496590 h 838201"/>
              <a:gd name="connsiteX14" fmla="*/ 1579498 w 1693862"/>
              <a:gd name="connsiteY14" fmla="*/ 0 h 838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93862" h="838201">
                <a:moveTo>
                  <a:pt x="842371" y="496888"/>
                </a:moveTo>
                <a:lnTo>
                  <a:pt x="873623" y="570899"/>
                </a:lnTo>
                <a:lnTo>
                  <a:pt x="904875" y="644910"/>
                </a:lnTo>
                <a:cubicBezTo>
                  <a:pt x="620013" y="765627"/>
                  <a:pt x="312162" y="833531"/>
                  <a:pt x="2155" y="838201"/>
                </a:cubicBezTo>
                <a:lnTo>
                  <a:pt x="1077" y="758083"/>
                </a:lnTo>
                <a:lnTo>
                  <a:pt x="0" y="677964"/>
                </a:lnTo>
                <a:cubicBezTo>
                  <a:pt x="289172" y="673293"/>
                  <a:pt x="576189" y="609701"/>
                  <a:pt x="842371" y="496888"/>
                </a:cubicBezTo>
                <a:close/>
                <a:moveTo>
                  <a:pt x="1579498" y="0"/>
                </a:moveTo>
                <a:lnTo>
                  <a:pt x="1636680" y="56374"/>
                </a:lnTo>
                <a:lnTo>
                  <a:pt x="1693862" y="112747"/>
                </a:lnTo>
                <a:cubicBezTo>
                  <a:pt x="1469809" y="339677"/>
                  <a:pt x="1199722" y="520647"/>
                  <a:pt x="905539" y="644525"/>
                </a:cubicBezTo>
                <a:lnTo>
                  <a:pt x="874251" y="570557"/>
                </a:lnTo>
                <a:lnTo>
                  <a:pt x="864235" y="546879"/>
                </a:lnTo>
                <a:lnTo>
                  <a:pt x="842962" y="496590"/>
                </a:lnTo>
                <a:cubicBezTo>
                  <a:pt x="1117725" y="380611"/>
                  <a:pt x="1369830" y="211850"/>
                  <a:pt x="1579498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Oval 409">
            <a:extLst>
              <a:ext uri="{FF2B5EF4-FFF2-40B4-BE49-F238E27FC236}">
                <a16:creationId xmlns:a16="http://schemas.microsoft.com/office/drawing/2014/main" id="{15F72F44-6881-4032-8BE7-407E5CB6D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9245" y="3328595"/>
            <a:ext cx="1417282" cy="1417282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63500">
            <a:solidFill>
              <a:schemeClr val="tx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415">
            <a:extLst>
              <a:ext uri="{FF2B5EF4-FFF2-40B4-BE49-F238E27FC236}">
                <a16:creationId xmlns:a16="http://schemas.microsoft.com/office/drawing/2014/main" id="{587CDA7E-C23F-4CAA-8826-1F6E5967DF31}"/>
              </a:ext>
            </a:extLst>
          </p:cNvPr>
          <p:cNvSpPr>
            <a:spLocks/>
          </p:cNvSpPr>
          <p:nvPr/>
        </p:nvSpPr>
        <p:spPr bwMode="auto">
          <a:xfrm>
            <a:off x="6903438" y="3103352"/>
            <a:ext cx="1132973" cy="1134394"/>
          </a:xfrm>
          <a:custGeom>
            <a:avLst/>
            <a:gdLst>
              <a:gd name="T0" fmla="*/ 2895 w 3522"/>
              <a:gd name="T1" fmla="*/ 627 h 3522"/>
              <a:gd name="T2" fmla="*/ 2895 w 3522"/>
              <a:gd name="T3" fmla="*/ 2895 h 3522"/>
              <a:gd name="T4" fmla="*/ 626 w 3522"/>
              <a:gd name="T5" fmla="*/ 2895 h 3522"/>
              <a:gd name="T6" fmla="*/ 626 w 3522"/>
              <a:gd name="T7" fmla="*/ 627 h 3522"/>
              <a:gd name="T8" fmla="*/ 2895 w 3522"/>
              <a:gd name="T9" fmla="*/ 627 h 3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2" h="3522">
                <a:moveTo>
                  <a:pt x="2895" y="627"/>
                </a:moveTo>
                <a:cubicBezTo>
                  <a:pt x="3522" y="1253"/>
                  <a:pt x="3522" y="2269"/>
                  <a:pt x="2895" y="2895"/>
                </a:cubicBezTo>
                <a:cubicBezTo>
                  <a:pt x="2268" y="3522"/>
                  <a:pt x="1253" y="3522"/>
                  <a:pt x="626" y="2895"/>
                </a:cubicBezTo>
                <a:cubicBezTo>
                  <a:pt x="0" y="2269"/>
                  <a:pt x="0" y="1253"/>
                  <a:pt x="626" y="627"/>
                </a:cubicBezTo>
                <a:cubicBezTo>
                  <a:pt x="1253" y="0"/>
                  <a:pt x="2268" y="0"/>
                  <a:pt x="2895" y="627"/>
                </a:cubicBezTo>
                <a:close/>
              </a:path>
            </a:pathLst>
          </a:custGeom>
          <a:solidFill>
            <a:srgbClr val="FFFFFF"/>
          </a:solidFill>
          <a:ln w="63500">
            <a:solidFill>
              <a:schemeClr val="tx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419">
            <a:extLst>
              <a:ext uri="{FF2B5EF4-FFF2-40B4-BE49-F238E27FC236}">
                <a16:creationId xmlns:a16="http://schemas.microsoft.com/office/drawing/2014/main" id="{81191A4C-FF46-4A19-80C5-DDFFD7C83368}"/>
              </a:ext>
            </a:extLst>
          </p:cNvPr>
          <p:cNvSpPr>
            <a:spLocks/>
          </p:cNvSpPr>
          <p:nvPr/>
        </p:nvSpPr>
        <p:spPr bwMode="auto">
          <a:xfrm>
            <a:off x="5122241" y="2108270"/>
            <a:ext cx="1132973" cy="1132973"/>
          </a:xfrm>
          <a:custGeom>
            <a:avLst/>
            <a:gdLst>
              <a:gd name="T0" fmla="*/ 2895 w 3521"/>
              <a:gd name="T1" fmla="*/ 626 h 3522"/>
              <a:gd name="T2" fmla="*/ 2895 w 3521"/>
              <a:gd name="T3" fmla="*/ 2894 h 3522"/>
              <a:gd name="T4" fmla="*/ 626 w 3521"/>
              <a:gd name="T5" fmla="*/ 2894 h 3522"/>
              <a:gd name="T6" fmla="*/ 626 w 3521"/>
              <a:gd name="T7" fmla="*/ 626 h 3522"/>
              <a:gd name="T8" fmla="*/ 2895 w 3521"/>
              <a:gd name="T9" fmla="*/ 626 h 3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1" h="3522">
                <a:moveTo>
                  <a:pt x="2895" y="626"/>
                </a:moveTo>
                <a:cubicBezTo>
                  <a:pt x="3521" y="1253"/>
                  <a:pt x="3521" y="2268"/>
                  <a:pt x="2895" y="2894"/>
                </a:cubicBezTo>
                <a:cubicBezTo>
                  <a:pt x="2269" y="3522"/>
                  <a:pt x="1252" y="3522"/>
                  <a:pt x="626" y="2894"/>
                </a:cubicBezTo>
                <a:cubicBezTo>
                  <a:pt x="0" y="2268"/>
                  <a:pt x="0" y="1253"/>
                  <a:pt x="626" y="626"/>
                </a:cubicBezTo>
                <a:cubicBezTo>
                  <a:pt x="1252" y="0"/>
                  <a:pt x="2269" y="0"/>
                  <a:pt x="2895" y="626"/>
                </a:cubicBezTo>
                <a:close/>
              </a:path>
            </a:pathLst>
          </a:custGeom>
          <a:solidFill>
            <a:srgbClr val="FFFFFF"/>
          </a:solidFill>
          <a:ln w="63500">
            <a:solidFill>
              <a:schemeClr val="tx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421">
            <a:extLst>
              <a:ext uri="{FF2B5EF4-FFF2-40B4-BE49-F238E27FC236}">
                <a16:creationId xmlns:a16="http://schemas.microsoft.com/office/drawing/2014/main" id="{926D6A15-3D2E-4C46-B6B6-B19677B35B16}"/>
              </a:ext>
            </a:extLst>
          </p:cNvPr>
          <p:cNvSpPr>
            <a:spLocks/>
          </p:cNvSpPr>
          <p:nvPr/>
        </p:nvSpPr>
        <p:spPr bwMode="auto">
          <a:xfrm>
            <a:off x="3784565" y="4021671"/>
            <a:ext cx="1238167" cy="1238167"/>
          </a:xfrm>
          <a:custGeom>
            <a:avLst/>
            <a:gdLst>
              <a:gd name="T0" fmla="*/ 3162 w 3847"/>
              <a:gd name="T1" fmla="*/ 684 h 3847"/>
              <a:gd name="T2" fmla="*/ 3162 w 3847"/>
              <a:gd name="T3" fmla="*/ 3163 h 3847"/>
              <a:gd name="T4" fmla="*/ 684 w 3847"/>
              <a:gd name="T5" fmla="*/ 3163 h 3847"/>
              <a:gd name="T6" fmla="*/ 684 w 3847"/>
              <a:gd name="T7" fmla="*/ 684 h 3847"/>
              <a:gd name="T8" fmla="*/ 3162 w 3847"/>
              <a:gd name="T9" fmla="*/ 684 h 3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47" h="3847">
                <a:moveTo>
                  <a:pt x="3162" y="684"/>
                </a:moveTo>
                <a:cubicBezTo>
                  <a:pt x="3847" y="1369"/>
                  <a:pt x="3847" y="2478"/>
                  <a:pt x="3162" y="3163"/>
                </a:cubicBezTo>
                <a:cubicBezTo>
                  <a:pt x="2478" y="3847"/>
                  <a:pt x="1369" y="3847"/>
                  <a:pt x="684" y="3163"/>
                </a:cubicBezTo>
                <a:cubicBezTo>
                  <a:pt x="0" y="2478"/>
                  <a:pt x="0" y="1369"/>
                  <a:pt x="684" y="684"/>
                </a:cubicBezTo>
                <a:cubicBezTo>
                  <a:pt x="1369" y="0"/>
                  <a:pt x="2478" y="0"/>
                  <a:pt x="3162" y="684"/>
                </a:cubicBezTo>
                <a:close/>
              </a:path>
            </a:pathLst>
          </a:custGeom>
          <a:solidFill>
            <a:srgbClr val="FFFFFF"/>
          </a:solidFill>
          <a:ln w="63500">
            <a:solidFill>
              <a:schemeClr val="tx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425">
            <a:extLst>
              <a:ext uri="{FF2B5EF4-FFF2-40B4-BE49-F238E27FC236}">
                <a16:creationId xmlns:a16="http://schemas.microsoft.com/office/drawing/2014/main" id="{610C4EF0-48A8-4D44-BF51-9BFA74334D94}"/>
              </a:ext>
            </a:extLst>
          </p:cNvPr>
          <p:cNvSpPr>
            <a:spLocks/>
          </p:cNvSpPr>
          <p:nvPr/>
        </p:nvSpPr>
        <p:spPr bwMode="auto">
          <a:xfrm>
            <a:off x="5655320" y="5554098"/>
            <a:ext cx="1238167" cy="1238167"/>
          </a:xfrm>
          <a:custGeom>
            <a:avLst/>
            <a:gdLst>
              <a:gd name="T0" fmla="*/ 3163 w 3847"/>
              <a:gd name="T1" fmla="*/ 684 h 3847"/>
              <a:gd name="T2" fmla="*/ 3163 w 3847"/>
              <a:gd name="T3" fmla="*/ 3162 h 3847"/>
              <a:gd name="T4" fmla="*/ 685 w 3847"/>
              <a:gd name="T5" fmla="*/ 3162 h 3847"/>
              <a:gd name="T6" fmla="*/ 685 w 3847"/>
              <a:gd name="T7" fmla="*/ 684 h 3847"/>
              <a:gd name="T8" fmla="*/ 3163 w 3847"/>
              <a:gd name="T9" fmla="*/ 684 h 3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47" h="3847">
                <a:moveTo>
                  <a:pt x="3163" y="684"/>
                </a:moveTo>
                <a:cubicBezTo>
                  <a:pt x="3847" y="1368"/>
                  <a:pt x="3847" y="2477"/>
                  <a:pt x="3163" y="3162"/>
                </a:cubicBezTo>
                <a:cubicBezTo>
                  <a:pt x="2479" y="3847"/>
                  <a:pt x="1370" y="3847"/>
                  <a:pt x="685" y="3162"/>
                </a:cubicBezTo>
                <a:cubicBezTo>
                  <a:pt x="0" y="2477"/>
                  <a:pt x="0" y="1368"/>
                  <a:pt x="685" y="684"/>
                </a:cubicBezTo>
                <a:cubicBezTo>
                  <a:pt x="1370" y="0"/>
                  <a:pt x="2479" y="0"/>
                  <a:pt x="3163" y="684"/>
                </a:cubicBezTo>
                <a:close/>
              </a:path>
            </a:pathLst>
          </a:custGeom>
          <a:solidFill>
            <a:srgbClr val="FFFFFF"/>
          </a:solidFill>
          <a:ln w="63500">
            <a:solidFill>
              <a:schemeClr val="tx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429">
            <a:extLst>
              <a:ext uri="{FF2B5EF4-FFF2-40B4-BE49-F238E27FC236}">
                <a16:creationId xmlns:a16="http://schemas.microsoft.com/office/drawing/2014/main" id="{C3AB3CA5-BA57-48BD-BFAB-83F753F524CF}"/>
              </a:ext>
            </a:extLst>
          </p:cNvPr>
          <p:cNvSpPr>
            <a:spLocks/>
          </p:cNvSpPr>
          <p:nvPr/>
        </p:nvSpPr>
        <p:spPr bwMode="auto">
          <a:xfrm>
            <a:off x="7169268" y="4870335"/>
            <a:ext cx="1238167" cy="1238167"/>
          </a:xfrm>
          <a:custGeom>
            <a:avLst/>
            <a:gdLst>
              <a:gd name="T0" fmla="*/ 3162 w 3847"/>
              <a:gd name="T1" fmla="*/ 684 h 3847"/>
              <a:gd name="T2" fmla="*/ 3162 w 3847"/>
              <a:gd name="T3" fmla="*/ 3163 h 3847"/>
              <a:gd name="T4" fmla="*/ 684 w 3847"/>
              <a:gd name="T5" fmla="*/ 3163 h 3847"/>
              <a:gd name="T6" fmla="*/ 684 w 3847"/>
              <a:gd name="T7" fmla="*/ 684 h 3847"/>
              <a:gd name="T8" fmla="*/ 3162 w 3847"/>
              <a:gd name="T9" fmla="*/ 684 h 3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47" h="3847">
                <a:moveTo>
                  <a:pt x="3162" y="684"/>
                </a:moveTo>
                <a:cubicBezTo>
                  <a:pt x="3847" y="1369"/>
                  <a:pt x="3847" y="2479"/>
                  <a:pt x="3162" y="3163"/>
                </a:cubicBezTo>
                <a:cubicBezTo>
                  <a:pt x="2478" y="3847"/>
                  <a:pt x="1369" y="3847"/>
                  <a:pt x="684" y="3163"/>
                </a:cubicBezTo>
                <a:cubicBezTo>
                  <a:pt x="0" y="2479"/>
                  <a:pt x="0" y="1369"/>
                  <a:pt x="684" y="684"/>
                </a:cubicBezTo>
                <a:cubicBezTo>
                  <a:pt x="1369" y="0"/>
                  <a:pt x="2478" y="0"/>
                  <a:pt x="3162" y="684"/>
                </a:cubicBezTo>
                <a:close/>
              </a:path>
            </a:pathLst>
          </a:custGeom>
          <a:solidFill>
            <a:srgbClr val="FFFFFF"/>
          </a:solidFill>
          <a:ln w="63500">
            <a:solidFill>
              <a:schemeClr val="tx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75">
            <a:extLst>
              <a:ext uri="{FF2B5EF4-FFF2-40B4-BE49-F238E27FC236}">
                <a16:creationId xmlns:a16="http://schemas.microsoft.com/office/drawing/2014/main" id="{0263FD0B-E914-496B-B0B3-0EEB785E6DA3}"/>
              </a:ext>
            </a:extLst>
          </p:cNvPr>
          <p:cNvSpPr/>
          <p:nvPr/>
        </p:nvSpPr>
        <p:spPr>
          <a:xfrm>
            <a:off x="2706844" y="2108270"/>
            <a:ext cx="2375595" cy="830997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da-DK" sz="2400" b="1" dirty="0">
                <a:solidFill>
                  <a:schemeClr val="tx2"/>
                </a:solidFill>
                <a:latin typeface="arial" panose="020B0604020202020204" pitchFamily="34" charset="0"/>
              </a:rPr>
              <a:t>Consolidacion del modelo</a:t>
            </a:r>
            <a:endParaRPr lang="en-US" sz="24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6" name="Rectangle 83">
            <a:extLst>
              <a:ext uri="{FF2B5EF4-FFF2-40B4-BE49-F238E27FC236}">
                <a16:creationId xmlns:a16="http://schemas.microsoft.com/office/drawing/2014/main" id="{D8DE2198-D3FF-4D21-AE3E-648C4A5A22AE}"/>
              </a:ext>
            </a:extLst>
          </p:cNvPr>
          <p:cNvSpPr/>
          <p:nvPr/>
        </p:nvSpPr>
        <p:spPr>
          <a:xfrm>
            <a:off x="1815155" y="4384455"/>
            <a:ext cx="2664295" cy="46166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</a:rPr>
              <a:t>Red neuronal</a:t>
            </a:r>
          </a:p>
        </p:txBody>
      </p:sp>
      <p:sp>
        <p:nvSpPr>
          <p:cNvPr id="39" name="Rectangle 86">
            <a:extLst>
              <a:ext uri="{FF2B5EF4-FFF2-40B4-BE49-F238E27FC236}">
                <a16:creationId xmlns:a16="http://schemas.microsoft.com/office/drawing/2014/main" id="{A8A7298A-F03D-4643-89F3-9EDE318233F4}"/>
              </a:ext>
            </a:extLst>
          </p:cNvPr>
          <p:cNvSpPr/>
          <p:nvPr/>
        </p:nvSpPr>
        <p:spPr>
          <a:xfrm>
            <a:off x="8407435" y="5282808"/>
            <a:ext cx="2664295" cy="46166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da-DK" sz="2400" b="1" dirty="0">
                <a:solidFill>
                  <a:schemeClr val="tx2"/>
                </a:solidFill>
                <a:latin typeface="arial" panose="020B0604020202020204" pitchFamily="34" charset="0"/>
              </a:rPr>
              <a:t>Revisión Kernel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42" name="Rectangle 89">
            <a:extLst>
              <a:ext uri="{FF2B5EF4-FFF2-40B4-BE49-F238E27FC236}">
                <a16:creationId xmlns:a16="http://schemas.microsoft.com/office/drawing/2014/main" id="{AE78FB6A-823B-4D38-B572-87D9872BB294}"/>
              </a:ext>
            </a:extLst>
          </p:cNvPr>
          <p:cNvSpPr/>
          <p:nvPr/>
        </p:nvSpPr>
        <p:spPr>
          <a:xfrm>
            <a:off x="8036411" y="3241243"/>
            <a:ext cx="2664295" cy="830997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da-DK" sz="2400" b="1" dirty="0">
                <a:solidFill>
                  <a:schemeClr val="tx2"/>
                </a:solidFill>
                <a:latin typeface="arial" panose="020B0604020202020204" pitchFamily="34" charset="0"/>
              </a:rPr>
              <a:t>Predicción y competencia</a:t>
            </a:r>
            <a:endParaRPr lang="en-US" sz="24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5" name="Rectangle 92">
            <a:extLst>
              <a:ext uri="{FF2B5EF4-FFF2-40B4-BE49-F238E27FC236}">
                <a16:creationId xmlns:a16="http://schemas.microsoft.com/office/drawing/2014/main" id="{EFBC38B9-9B95-4215-B6F0-4880DC20C98A}"/>
              </a:ext>
            </a:extLst>
          </p:cNvPr>
          <p:cNvSpPr/>
          <p:nvPr/>
        </p:nvSpPr>
        <p:spPr>
          <a:xfrm>
            <a:off x="4852146" y="6155676"/>
            <a:ext cx="2664295" cy="46166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da-DK" sz="2400" b="1" dirty="0">
                <a:solidFill>
                  <a:schemeClr val="tx2"/>
                </a:solidFill>
                <a:latin typeface="arial" panose="020B0604020202020204" pitchFamily="34" charset="0"/>
              </a:rPr>
              <a:t>ETL</a:t>
            </a:r>
            <a:endParaRPr lang="en-US" sz="24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7" name="Oval 409">
            <a:extLst>
              <a:ext uri="{FF2B5EF4-FFF2-40B4-BE49-F238E27FC236}">
                <a16:creationId xmlns:a16="http://schemas.microsoft.com/office/drawing/2014/main" id="{194B57A9-BC11-42FB-AFE6-9990E6D8F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1323" y="3370673"/>
            <a:ext cx="1333127" cy="1333127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0">
            <a:solidFill>
              <a:schemeClr val="accent5">
                <a:lumMod val="75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" name="Graphic 98" descr="Bar chart">
            <a:extLst>
              <a:ext uri="{FF2B5EF4-FFF2-40B4-BE49-F238E27FC236}">
                <a16:creationId xmlns:a16="http://schemas.microsoft.com/office/drawing/2014/main" id="{76CBDF40-0D6B-4B42-A080-DC67045519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90686" y="3580036"/>
            <a:ext cx="914400" cy="914400"/>
          </a:xfrm>
          <a:prstGeom prst="rect">
            <a:avLst/>
          </a:prstGeom>
        </p:spPr>
      </p:pic>
      <p:pic>
        <p:nvPicPr>
          <p:cNvPr id="52" name="Graphic 99" descr="Eye">
            <a:extLst>
              <a:ext uri="{FF2B5EF4-FFF2-40B4-BE49-F238E27FC236}">
                <a16:creationId xmlns:a16="http://schemas.microsoft.com/office/drawing/2014/main" id="{05EFB19C-2AC9-4102-B492-6506CDF1EA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45915" y="2223250"/>
            <a:ext cx="914400" cy="914400"/>
          </a:xfrm>
          <a:prstGeom prst="rect">
            <a:avLst/>
          </a:prstGeom>
        </p:spPr>
      </p:pic>
      <p:pic>
        <p:nvPicPr>
          <p:cNvPr id="57" name="Graphic 51" descr="Puzzle">
            <a:extLst>
              <a:ext uri="{FF2B5EF4-FFF2-40B4-BE49-F238E27FC236}">
                <a16:creationId xmlns:a16="http://schemas.microsoft.com/office/drawing/2014/main" id="{883D96A0-123E-48A3-B087-FA25EC9AB96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47666" y="5846241"/>
            <a:ext cx="692262" cy="692262"/>
          </a:xfrm>
          <a:prstGeom prst="rect">
            <a:avLst/>
          </a:prstGeom>
        </p:spPr>
      </p:pic>
      <p:pic>
        <p:nvPicPr>
          <p:cNvPr id="58" name="Graphic 55" descr="Lightbulb">
            <a:extLst>
              <a:ext uri="{FF2B5EF4-FFF2-40B4-BE49-F238E27FC236}">
                <a16:creationId xmlns:a16="http://schemas.microsoft.com/office/drawing/2014/main" id="{6D7B68D1-9D3E-4416-91CE-D3FDC0BD569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56176" y="4267815"/>
            <a:ext cx="694944" cy="694944"/>
          </a:xfrm>
          <a:prstGeom prst="rect">
            <a:avLst/>
          </a:prstGeom>
        </p:spPr>
      </p:pic>
      <p:pic>
        <p:nvPicPr>
          <p:cNvPr id="59" name="Graphic 54" descr="Rocket">
            <a:extLst>
              <a:ext uri="{FF2B5EF4-FFF2-40B4-BE49-F238E27FC236}">
                <a16:creationId xmlns:a16="http://schemas.microsoft.com/office/drawing/2014/main" id="{DE2C3B61-97D8-4F73-A176-208CDCCBD44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78659" y="3320825"/>
            <a:ext cx="692262" cy="692262"/>
          </a:xfrm>
          <a:prstGeom prst="rect">
            <a:avLst/>
          </a:prstGeom>
        </p:spPr>
      </p:pic>
      <p:pic>
        <p:nvPicPr>
          <p:cNvPr id="60" name="Graphic 52" descr="Magnifying glass">
            <a:extLst>
              <a:ext uri="{FF2B5EF4-FFF2-40B4-BE49-F238E27FC236}">
                <a16:creationId xmlns:a16="http://schemas.microsoft.com/office/drawing/2014/main" id="{A6FAD913-E45C-4E7D-BEA0-5DD748203CA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42220" y="5143287"/>
            <a:ext cx="692262" cy="692262"/>
          </a:xfrm>
          <a:prstGeom prst="rect">
            <a:avLst/>
          </a:prstGeom>
        </p:spPr>
      </p:pic>
      <p:pic>
        <p:nvPicPr>
          <p:cNvPr id="34" name="Graphic 33" descr="Tug boat">
            <a:extLst>
              <a:ext uri="{FF2B5EF4-FFF2-40B4-BE49-F238E27FC236}">
                <a16:creationId xmlns:a16="http://schemas.microsoft.com/office/drawing/2014/main" id="{776DBAF5-C6F3-4016-9455-95FEE25E4410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338536" y="6002408"/>
            <a:ext cx="914400" cy="914400"/>
          </a:xfrm>
          <a:prstGeom prst="rect">
            <a:avLst/>
          </a:prstGeom>
        </p:spPr>
      </p:pic>
      <p:pic>
        <p:nvPicPr>
          <p:cNvPr id="37" name="Graphic 36" descr="Airplane">
            <a:extLst>
              <a:ext uri="{FF2B5EF4-FFF2-40B4-BE49-F238E27FC236}">
                <a16:creationId xmlns:a16="http://schemas.microsoft.com/office/drawing/2014/main" id="{FF1C039C-A4CD-4A01-8DB9-443B1381B93C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727093" y="1595540"/>
            <a:ext cx="914400" cy="914400"/>
          </a:xfrm>
          <a:prstGeom prst="rect">
            <a:avLst/>
          </a:prstGeom>
        </p:spPr>
      </p:pic>
      <p:pic>
        <p:nvPicPr>
          <p:cNvPr id="38" name="Graphic 60" descr="Helicopter">
            <a:extLst>
              <a:ext uri="{FF2B5EF4-FFF2-40B4-BE49-F238E27FC236}">
                <a16:creationId xmlns:a16="http://schemas.microsoft.com/office/drawing/2014/main" id="{628211CB-3432-4111-B201-9EB0A166FA9E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379529" y="36131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13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94" y="96838"/>
            <a:ext cx="2571750" cy="933450"/>
          </a:xfrm>
          <a:prstGeom prst="rect">
            <a:avLst/>
          </a:prstGeom>
        </p:spPr>
      </p:pic>
      <p:pic>
        <p:nvPicPr>
          <p:cNvPr id="5" name="Imagen 2"/>
          <p:cNvPicPr>
            <a:picLocks noChangeAspect="1"/>
          </p:cNvPicPr>
          <p:nvPr/>
        </p:nvPicPr>
        <p:blipFill rotWithShape="1">
          <a:blip r:embed="rId3"/>
          <a:srcRect r="3475"/>
          <a:stretch/>
        </p:blipFill>
        <p:spPr>
          <a:xfrm>
            <a:off x="765175" y="950239"/>
            <a:ext cx="11426825" cy="1054344"/>
          </a:xfrm>
          <a:prstGeom prst="rect">
            <a:avLst/>
          </a:prstGeom>
        </p:spPr>
      </p:pic>
      <p:sp>
        <p:nvSpPr>
          <p:cNvPr id="6" name="CuadroTexto 9"/>
          <p:cNvSpPr txBox="1"/>
          <p:nvPr/>
        </p:nvSpPr>
        <p:spPr>
          <a:xfrm>
            <a:off x="800553" y="1119077"/>
            <a:ext cx="2578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/>
              <a:t>Metodología</a:t>
            </a:r>
          </a:p>
        </p:txBody>
      </p:sp>
      <p:sp>
        <p:nvSpPr>
          <p:cNvPr id="7" name="AutoShape 15" descr="Resultado de imagen para aloha pale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8" name="AutoShape 18" descr="Resultado de imagen para helaboo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9" name="AutoShape 24" descr="Resultado de imagen para platillo helado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" name="AutoShape 28" descr="Resultado de imagen para chococono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AutoShape 31" descr="Resultado de imagen para chococono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5" name="Block Arc 13">
            <a:extLst>
              <a:ext uri="{FF2B5EF4-FFF2-40B4-BE49-F238E27FC236}">
                <a16:creationId xmlns:a16="http://schemas.microsoft.com/office/drawing/2014/main" id="{EE9B72FA-1E8C-4939-AAE8-4E529D81D681}"/>
              </a:ext>
            </a:extLst>
          </p:cNvPr>
          <p:cNvSpPr/>
          <p:nvPr/>
        </p:nvSpPr>
        <p:spPr>
          <a:xfrm>
            <a:off x="6820660" y="2192558"/>
            <a:ext cx="2045594" cy="2045593"/>
          </a:xfrm>
          <a:prstGeom prst="blockArc">
            <a:avLst>
              <a:gd name="adj1" fmla="val 10800000"/>
              <a:gd name="adj2" fmla="val 21598066"/>
              <a:gd name="adj3" fmla="val 1573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6">
            <a:extLst>
              <a:ext uri="{FF2B5EF4-FFF2-40B4-BE49-F238E27FC236}">
                <a16:creationId xmlns:a16="http://schemas.microsoft.com/office/drawing/2014/main" id="{0343E6FF-F403-411F-BD24-7DD81ED6BE46}"/>
              </a:ext>
            </a:extLst>
          </p:cNvPr>
          <p:cNvSpPr/>
          <p:nvPr/>
        </p:nvSpPr>
        <p:spPr>
          <a:xfrm>
            <a:off x="7261105" y="2630138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9">
            <a:extLst>
              <a:ext uri="{FF2B5EF4-FFF2-40B4-BE49-F238E27FC236}">
                <a16:creationId xmlns:a16="http://schemas.microsoft.com/office/drawing/2014/main" id="{66A6F757-B93E-404C-982B-5EB5DA9E158B}"/>
              </a:ext>
            </a:extLst>
          </p:cNvPr>
          <p:cNvSpPr/>
          <p:nvPr/>
        </p:nvSpPr>
        <p:spPr>
          <a:xfrm>
            <a:off x="7614856" y="1954148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</a:t>
            </a:r>
          </a:p>
        </p:txBody>
      </p:sp>
      <p:pic>
        <p:nvPicPr>
          <p:cNvPr id="31" name="Graphic 51" descr="Users">
            <a:extLst>
              <a:ext uri="{FF2B5EF4-FFF2-40B4-BE49-F238E27FC236}">
                <a16:creationId xmlns:a16="http://schemas.microsoft.com/office/drawing/2014/main" id="{33CB5172-CD77-4F27-B6AD-7DD442688A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0867" y="2754334"/>
            <a:ext cx="914400" cy="914400"/>
          </a:xfrm>
          <a:prstGeom prst="rect">
            <a:avLst/>
          </a:prstGeom>
        </p:spPr>
      </p:pic>
      <p:sp>
        <p:nvSpPr>
          <p:cNvPr id="32" name="Rectangle 68">
            <a:extLst>
              <a:ext uri="{FF2B5EF4-FFF2-40B4-BE49-F238E27FC236}">
                <a16:creationId xmlns:a16="http://schemas.microsoft.com/office/drawing/2014/main" id="{4E3AF2B8-8109-441B-974E-0F9B5378BC86}"/>
              </a:ext>
            </a:extLst>
          </p:cNvPr>
          <p:cNvSpPr/>
          <p:nvPr/>
        </p:nvSpPr>
        <p:spPr>
          <a:xfrm>
            <a:off x="1553246" y="4420842"/>
            <a:ext cx="25445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Arial" pitchFamily="34" charset="0"/>
              <a:buChar char="•"/>
            </a:pPr>
            <a:endParaRPr lang="en-US" sz="1200" b="1" noProof="1"/>
          </a:p>
          <a:p>
            <a:pPr marL="171450" indent="-171450" algn="just">
              <a:buFont typeface="Arial" pitchFamily="34" charset="0"/>
              <a:buChar char="•"/>
            </a:pPr>
            <a:endParaRPr lang="en-US" sz="1200" b="1" noProof="1"/>
          </a:p>
        </p:txBody>
      </p:sp>
      <p:sp>
        <p:nvSpPr>
          <p:cNvPr id="34" name="Rectangle 71">
            <a:extLst>
              <a:ext uri="{FF2B5EF4-FFF2-40B4-BE49-F238E27FC236}">
                <a16:creationId xmlns:a16="http://schemas.microsoft.com/office/drawing/2014/main" id="{96838BD7-376E-4EAC-ADE2-A3F927067184}"/>
              </a:ext>
            </a:extLst>
          </p:cNvPr>
          <p:cNvSpPr/>
          <p:nvPr/>
        </p:nvSpPr>
        <p:spPr>
          <a:xfrm>
            <a:off x="4696032" y="5325588"/>
            <a:ext cx="28608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 startAt="6"/>
            </a:pPr>
            <a:r>
              <a:rPr lang="es-MX" sz="1200" dirty="0" err="1">
                <a:sym typeface="Wingdings" pitchFamily="2" charset="2"/>
              </a:rPr>
              <a:t>Tokenizar</a:t>
            </a:r>
            <a:r>
              <a:rPr lang="es-MX" sz="1200" dirty="0">
                <a:sym typeface="Wingdings" pitchFamily="2" charset="2"/>
              </a:rPr>
              <a:t> </a:t>
            </a:r>
            <a:r>
              <a:rPr lang="es-MX" sz="1200" i="1" dirty="0">
                <a:sym typeface="Wingdings" pitchFamily="2" charset="2"/>
              </a:rPr>
              <a:t>(</a:t>
            </a:r>
            <a:r>
              <a:rPr lang="es-MX" sz="1000" i="1" dirty="0" err="1">
                <a:sym typeface="Wingdings" pitchFamily="2" charset="2"/>
              </a:rPr>
              <a:t>keras</a:t>
            </a:r>
            <a:r>
              <a:rPr lang="es-MX" sz="1000" i="1" dirty="0">
                <a:sym typeface="Wingdings" pitchFamily="2" charset="2"/>
              </a:rPr>
              <a:t> – </a:t>
            </a:r>
            <a:r>
              <a:rPr lang="es-MX" sz="1000" i="1" dirty="0" err="1">
                <a:sym typeface="Wingdings" pitchFamily="2" charset="2"/>
              </a:rPr>
              <a:t>text.Tokenizer</a:t>
            </a:r>
            <a:r>
              <a:rPr lang="es-MX" sz="1200" i="1" dirty="0">
                <a:sym typeface="Wingdings" pitchFamily="2" charset="2"/>
              </a:rPr>
              <a:t>)</a:t>
            </a:r>
          </a:p>
        </p:txBody>
      </p:sp>
      <p:sp>
        <p:nvSpPr>
          <p:cNvPr id="36" name="Rectangle 74">
            <a:extLst>
              <a:ext uri="{FF2B5EF4-FFF2-40B4-BE49-F238E27FC236}">
                <a16:creationId xmlns:a16="http://schemas.microsoft.com/office/drawing/2014/main" id="{F4D30411-5946-4D40-803C-CAE0C0DB417C}"/>
              </a:ext>
            </a:extLst>
          </p:cNvPr>
          <p:cNvSpPr/>
          <p:nvPr/>
        </p:nvSpPr>
        <p:spPr>
          <a:xfrm>
            <a:off x="7931889" y="4551037"/>
            <a:ext cx="16328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Arial" pitchFamily="34" charset="0"/>
              <a:buChar char="•"/>
            </a:pPr>
            <a:r>
              <a:rPr lang="en-US" sz="1200" b="1" noProof="1"/>
              <a:t>X_train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n-US" sz="1200" b="1" noProof="1"/>
              <a:t>X_test</a:t>
            </a:r>
          </a:p>
          <a:p>
            <a:pPr marL="171450" indent="-171450" algn="just">
              <a:buFont typeface="Arial" pitchFamily="34" charset="0"/>
              <a:buChar char="•"/>
            </a:pPr>
            <a:endParaRPr lang="en-US" sz="1200" b="1" noProof="1"/>
          </a:p>
          <a:p>
            <a:pPr marL="171450" indent="-171450" algn="just">
              <a:buFont typeface="Arial" pitchFamily="34" charset="0"/>
              <a:buChar char="•"/>
            </a:pPr>
            <a:r>
              <a:rPr lang="en-US" sz="1200" b="1" noProof="1"/>
              <a:t>y_train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n-US" sz="1200" b="1" noProof="1"/>
              <a:t>y_test</a:t>
            </a:r>
          </a:p>
          <a:p>
            <a:pPr marL="171450" indent="-171450" algn="just">
              <a:buFont typeface="Arial" pitchFamily="34" charset="0"/>
              <a:buChar char="•"/>
            </a:pPr>
            <a:endParaRPr lang="en-US" sz="1200" b="1" noProof="1"/>
          </a:p>
          <a:p>
            <a:pPr marL="171450" indent="-171450" algn="just">
              <a:buFont typeface="Arial" pitchFamily="34" charset="0"/>
              <a:buChar char="•"/>
            </a:pPr>
            <a:r>
              <a:rPr lang="en-US" sz="1200" b="1" noProof="1"/>
              <a:t>y_aux</a:t>
            </a:r>
          </a:p>
        </p:txBody>
      </p:sp>
      <p:grpSp>
        <p:nvGrpSpPr>
          <p:cNvPr id="16" name="15 Grupo"/>
          <p:cNvGrpSpPr/>
          <p:nvPr/>
        </p:nvGrpSpPr>
        <p:grpSpPr>
          <a:xfrm>
            <a:off x="3376818" y="1954148"/>
            <a:ext cx="2046944" cy="2284003"/>
            <a:chOff x="3376818" y="1954148"/>
            <a:chExt cx="2046944" cy="2284003"/>
          </a:xfrm>
        </p:grpSpPr>
        <p:sp>
          <p:nvSpPr>
            <p:cNvPr id="14" name="Block Arc 11">
              <a:extLst>
                <a:ext uri="{FF2B5EF4-FFF2-40B4-BE49-F238E27FC236}">
                  <a16:creationId xmlns:a16="http://schemas.microsoft.com/office/drawing/2014/main" id="{807AD98A-0A7F-476F-8F6A-254E8AD5DC3A}"/>
                </a:ext>
              </a:extLst>
            </p:cNvPr>
            <p:cNvSpPr/>
            <p:nvPr/>
          </p:nvSpPr>
          <p:spPr>
            <a:xfrm>
              <a:off x="3378168" y="2192558"/>
              <a:ext cx="2045594" cy="2045593"/>
            </a:xfrm>
            <a:prstGeom prst="blockArc">
              <a:avLst>
                <a:gd name="adj1" fmla="val 10800000"/>
                <a:gd name="adj2" fmla="val 21598066"/>
                <a:gd name="adj3" fmla="val 15737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6">
              <a:extLst>
                <a:ext uri="{FF2B5EF4-FFF2-40B4-BE49-F238E27FC236}">
                  <a16:creationId xmlns:a16="http://schemas.microsoft.com/office/drawing/2014/main" id="{D1FE1C87-C950-4EC4-8F09-FC4BDC9FB0A0}"/>
                </a:ext>
              </a:extLst>
            </p:cNvPr>
            <p:cNvSpPr/>
            <p:nvPr/>
          </p:nvSpPr>
          <p:spPr>
            <a:xfrm>
              <a:off x="3816933" y="2630138"/>
              <a:ext cx="1170432" cy="117043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8">
              <a:extLst>
                <a:ext uri="{FF2B5EF4-FFF2-40B4-BE49-F238E27FC236}">
                  <a16:creationId xmlns:a16="http://schemas.microsoft.com/office/drawing/2014/main" id="{16259B5D-6269-411B-9922-CFF32B9F5F70}"/>
                </a:ext>
              </a:extLst>
            </p:cNvPr>
            <p:cNvSpPr/>
            <p:nvPr/>
          </p:nvSpPr>
          <p:spPr>
            <a:xfrm>
              <a:off x="4172365" y="1954148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E</a:t>
              </a:r>
            </a:p>
          </p:txBody>
        </p:sp>
        <p:pic>
          <p:nvPicPr>
            <p:cNvPr id="27" name="Graphic 47" descr="Gears">
              <a:extLst>
                <a:ext uri="{FF2B5EF4-FFF2-40B4-BE49-F238E27FC236}">
                  <a16:creationId xmlns:a16="http://schemas.microsoft.com/office/drawing/2014/main" id="{0A6D41B7-1A32-47B6-9AF1-E35266695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43765" y="2729322"/>
              <a:ext cx="914400" cy="914400"/>
            </a:xfrm>
            <a:prstGeom prst="rect">
              <a:avLst/>
            </a:prstGeom>
          </p:spPr>
        </p:pic>
        <p:sp>
          <p:nvSpPr>
            <p:cNvPr id="42" name="Block Arc 36">
              <a:extLst>
                <a:ext uri="{FF2B5EF4-FFF2-40B4-BE49-F238E27FC236}">
                  <a16:creationId xmlns:a16="http://schemas.microsoft.com/office/drawing/2014/main" id="{6067FF3C-1B9B-4259-BC82-AA3637BC9446}"/>
                </a:ext>
              </a:extLst>
            </p:cNvPr>
            <p:cNvSpPr/>
            <p:nvPr/>
          </p:nvSpPr>
          <p:spPr>
            <a:xfrm rot="10800000">
              <a:off x="3376818" y="2192558"/>
              <a:ext cx="2045594" cy="2045593"/>
            </a:xfrm>
            <a:prstGeom prst="blockArc">
              <a:avLst>
                <a:gd name="adj1" fmla="val 10800000"/>
                <a:gd name="adj2" fmla="val 21598066"/>
                <a:gd name="adj3" fmla="val 15737"/>
              </a:avLst>
            </a:prstGeom>
            <a:gradFill>
              <a:gsLst>
                <a:gs pos="0">
                  <a:schemeClr val="tx1">
                    <a:lumMod val="60000"/>
                    <a:lumOff val="40000"/>
                  </a:schemeClr>
                </a:gs>
                <a:gs pos="31000">
                  <a:schemeClr val="tx1">
                    <a:lumMod val="40000"/>
                    <a:lumOff val="60000"/>
                  </a:schemeClr>
                </a:gs>
                <a:gs pos="90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19 Grupo"/>
          <p:cNvGrpSpPr/>
          <p:nvPr/>
        </p:nvGrpSpPr>
        <p:grpSpPr>
          <a:xfrm>
            <a:off x="5099414" y="1954148"/>
            <a:ext cx="2045596" cy="2284003"/>
            <a:chOff x="5099414" y="1954148"/>
            <a:chExt cx="2045596" cy="2284003"/>
          </a:xfrm>
        </p:grpSpPr>
        <p:sp>
          <p:nvSpPr>
            <p:cNvPr id="12" name="Block Arc 25">
              <a:extLst>
                <a:ext uri="{FF2B5EF4-FFF2-40B4-BE49-F238E27FC236}">
                  <a16:creationId xmlns:a16="http://schemas.microsoft.com/office/drawing/2014/main" id="{4143512E-8532-44AB-81AA-B4D557365BE9}"/>
                </a:ext>
              </a:extLst>
            </p:cNvPr>
            <p:cNvSpPr/>
            <p:nvPr/>
          </p:nvSpPr>
          <p:spPr>
            <a:xfrm>
              <a:off x="5099416" y="2192558"/>
              <a:ext cx="2045594" cy="2045593"/>
            </a:xfrm>
            <a:prstGeom prst="blockArc">
              <a:avLst>
                <a:gd name="adj1" fmla="val 10800000"/>
                <a:gd name="adj2" fmla="val 21598066"/>
                <a:gd name="adj3" fmla="val 1573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5">
              <a:extLst>
                <a:ext uri="{FF2B5EF4-FFF2-40B4-BE49-F238E27FC236}">
                  <a16:creationId xmlns:a16="http://schemas.microsoft.com/office/drawing/2014/main" id="{38BCA8CA-A570-48FD-AAA9-4F1E44DE8205}"/>
                </a:ext>
              </a:extLst>
            </p:cNvPr>
            <p:cNvSpPr/>
            <p:nvPr/>
          </p:nvSpPr>
          <p:spPr>
            <a:xfrm>
              <a:off x="5539019" y="2630138"/>
              <a:ext cx="1170432" cy="117043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30">
              <a:extLst>
                <a:ext uri="{FF2B5EF4-FFF2-40B4-BE49-F238E27FC236}">
                  <a16:creationId xmlns:a16="http://schemas.microsoft.com/office/drawing/2014/main" id="{8AF5ED5C-466E-41E8-BDCB-BC8C87CA5D55}"/>
                </a:ext>
              </a:extLst>
            </p:cNvPr>
            <p:cNvSpPr/>
            <p:nvPr/>
          </p:nvSpPr>
          <p:spPr>
            <a:xfrm>
              <a:off x="5893610" y="1954148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T</a:t>
              </a:r>
            </a:p>
          </p:txBody>
        </p:sp>
        <p:pic>
          <p:nvPicPr>
            <p:cNvPr id="29" name="Graphic 49" descr="Database">
              <a:extLst>
                <a:ext uri="{FF2B5EF4-FFF2-40B4-BE49-F238E27FC236}">
                  <a16:creationId xmlns:a16="http://schemas.microsoft.com/office/drawing/2014/main" id="{EED5F85C-84C1-4D8F-BE91-548177E4D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68014" y="2754334"/>
              <a:ext cx="914400" cy="914400"/>
            </a:xfrm>
            <a:prstGeom prst="rect">
              <a:avLst/>
            </a:prstGeom>
          </p:spPr>
        </p:pic>
        <p:sp>
          <p:nvSpPr>
            <p:cNvPr id="43" name="Block Arc 12">
              <a:extLst>
                <a:ext uri="{FF2B5EF4-FFF2-40B4-BE49-F238E27FC236}">
                  <a16:creationId xmlns:a16="http://schemas.microsoft.com/office/drawing/2014/main" id="{F1BAFD95-8459-4BA2-8938-BB3E3E1315FA}"/>
                </a:ext>
              </a:extLst>
            </p:cNvPr>
            <p:cNvSpPr/>
            <p:nvPr/>
          </p:nvSpPr>
          <p:spPr>
            <a:xfrm rot="10800000">
              <a:off x="5099414" y="2192558"/>
              <a:ext cx="2045594" cy="2045593"/>
            </a:xfrm>
            <a:prstGeom prst="blockArc">
              <a:avLst>
                <a:gd name="adj1" fmla="val 10800000"/>
                <a:gd name="adj2" fmla="val 21598066"/>
                <a:gd name="adj3" fmla="val 15737"/>
              </a:avLst>
            </a:prstGeom>
            <a:gradFill>
              <a:gsLst>
                <a:gs pos="0">
                  <a:schemeClr val="tx1">
                    <a:lumMod val="60000"/>
                    <a:lumOff val="40000"/>
                  </a:schemeClr>
                </a:gs>
                <a:gs pos="31000">
                  <a:schemeClr val="tx1">
                    <a:lumMod val="40000"/>
                    <a:lumOff val="60000"/>
                  </a:schemeClr>
                </a:gs>
                <a:gs pos="90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4" name="Block Arc 37">
            <a:extLst>
              <a:ext uri="{FF2B5EF4-FFF2-40B4-BE49-F238E27FC236}">
                <a16:creationId xmlns:a16="http://schemas.microsoft.com/office/drawing/2014/main" id="{AC940DC6-C66B-4256-BCC5-82730D5D5581}"/>
              </a:ext>
            </a:extLst>
          </p:cNvPr>
          <p:cNvSpPr/>
          <p:nvPr/>
        </p:nvSpPr>
        <p:spPr>
          <a:xfrm rot="10800000">
            <a:off x="6819310" y="2192558"/>
            <a:ext cx="2045594" cy="2045593"/>
          </a:xfrm>
          <a:prstGeom prst="blockArc">
            <a:avLst>
              <a:gd name="adj1" fmla="val 10800000"/>
              <a:gd name="adj2" fmla="val 21598066"/>
              <a:gd name="adj3" fmla="val 15737"/>
            </a:avLst>
          </a:prstGeom>
          <a:gradFill>
            <a:gsLst>
              <a:gs pos="0">
                <a:schemeClr val="tx1">
                  <a:lumMod val="60000"/>
                  <a:lumOff val="40000"/>
                </a:schemeClr>
              </a:gs>
              <a:gs pos="31000">
                <a:schemeClr val="tx1">
                  <a:lumMod val="40000"/>
                  <a:lumOff val="60000"/>
                </a:schemeClr>
              </a:gs>
              <a:gs pos="9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Block Arc 9">
            <a:extLst>
              <a:ext uri="{FF2B5EF4-FFF2-40B4-BE49-F238E27FC236}">
                <a16:creationId xmlns:a16="http://schemas.microsoft.com/office/drawing/2014/main" id="{FC2CB8AA-2838-457D-B3D6-1D0A9A5B596B}"/>
              </a:ext>
            </a:extLst>
          </p:cNvPr>
          <p:cNvSpPr/>
          <p:nvPr/>
        </p:nvSpPr>
        <p:spPr>
          <a:xfrm rot="10800000">
            <a:off x="8541906" y="2192558"/>
            <a:ext cx="2045594" cy="2045593"/>
          </a:xfrm>
          <a:prstGeom prst="blockArc">
            <a:avLst>
              <a:gd name="adj1" fmla="val 15531031"/>
              <a:gd name="adj2" fmla="val 21598066"/>
              <a:gd name="adj3" fmla="val 15737"/>
            </a:avLst>
          </a:prstGeom>
          <a:gradFill>
            <a:gsLst>
              <a:gs pos="0">
                <a:schemeClr val="tx1">
                  <a:lumMod val="60000"/>
                  <a:lumOff val="40000"/>
                </a:schemeClr>
              </a:gs>
              <a:gs pos="31000">
                <a:schemeClr val="tx1">
                  <a:lumMod val="40000"/>
                  <a:lumOff val="60000"/>
                </a:schemeClr>
              </a:gs>
              <a:gs pos="9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Freeform: Shape 27">
            <a:extLst>
              <a:ext uri="{FF2B5EF4-FFF2-40B4-BE49-F238E27FC236}">
                <a16:creationId xmlns:a16="http://schemas.microsoft.com/office/drawing/2014/main" id="{396D5293-22F1-4C71-B2F3-ECAF2302242E}"/>
              </a:ext>
            </a:extLst>
          </p:cNvPr>
          <p:cNvSpPr/>
          <p:nvPr/>
        </p:nvSpPr>
        <p:spPr>
          <a:xfrm rot="10800000">
            <a:off x="2676357" y="3215354"/>
            <a:ext cx="1022798" cy="1022797"/>
          </a:xfrm>
          <a:custGeom>
            <a:avLst/>
            <a:gdLst>
              <a:gd name="connsiteX0" fmla="*/ 0 w 1022798"/>
              <a:gd name="connsiteY0" fmla="*/ 1022797 h 1022797"/>
              <a:gd name="connsiteX1" fmla="*/ 1022509 w 1022798"/>
              <a:gd name="connsiteY1" fmla="*/ 0 h 1022797"/>
              <a:gd name="connsiteX2" fmla="*/ 1022798 w 1022798"/>
              <a:gd name="connsiteY2" fmla="*/ 15 h 1022797"/>
              <a:gd name="connsiteX3" fmla="*/ 1022798 w 1022798"/>
              <a:gd name="connsiteY3" fmla="*/ 321934 h 1022797"/>
              <a:gd name="connsiteX4" fmla="*/ 1022600 w 1022798"/>
              <a:gd name="connsiteY4" fmla="*/ 321914 h 1022797"/>
              <a:gd name="connsiteX5" fmla="*/ 321915 w 1022798"/>
              <a:gd name="connsiteY5" fmla="*/ 1022796 h 1022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2798" h="1022797">
                <a:moveTo>
                  <a:pt x="0" y="1022797"/>
                </a:moveTo>
                <a:cubicBezTo>
                  <a:pt x="0" y="458034"/>
                  <a:pt x="457746" y="159"/>
                  <a:pt x="1022509" y="0"/>
                </a:cubicBezTo>
                <a:lnTo>
                  <a:pt x="1022798" y="15"/>
                </a:lnTo>
                <a:lnTo>
                  <a:pt x="1022798" y="321934"/>
                </a:lnTo>
                <a:lnTo>
                  <a:pt x="1022600" y="321914"/>
                </a:lnTo>
                <a:cubicBezTo>
                  <a:pt x="635591" y="322023"/>
                  <a:pt x="321915" y="635787"/>
                  <a:pt x="321915" y="1022796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60000"/>
                  <a:lumOff val="40000"/>
                </a:schemeClr>
              </a:gs>
              <a:gs pos="31000">
                <a:schemeClr val="tx1">
                  <a:lumMod val="40000"/>
                  <a:lumOff val="60000"/>
                </a:schemeClr>
              </a:gs>
              <a:gs pos="9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" name="1 Grupo"/>
          <p:cNvGrpSpPr/>
          <p:nvPr/>
        </p:nvGrpSpPr>
        <p:grpSpPr>
          <a:xfrm>
            <a:off x="9980735" y="328794"/>
            <a:ext cx="2159490" cy="2140591"/>
            <a:chOff x="3379529" y="1595540"/>
            <a:chExt cx="5027906" cy="5196725"/>
          </a:xfrm>
        </p:grpSpPr>
        <p:sp>
          <p:nvSpPr>
            <p:cNvPr id="33" name="Freeform: Shape 10">
              <a:extLst>
                <a:ext uri="{FF2B5EF4-FFF2-40B4-BE49-F238E27FC236}">
                  <a16:creationId xmlns:a16="http://schemas.microsoft.com/office/drawing/2014/main" id="{7DBAFAEA-979A-4086-9A6B-91679E2A4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6554" y="3369182"/>
              <a:ext cx="2463540" cy="2062664"/>
            </a:xfrm>
            <a:custGeom>
              <a:avLst/>
              <a:gdLst>
                <a:gd name="connsiteX0" fmla="*/ 2041336 w 2751137"/>
                <a:gd name="connsiteY0" fmla="*/ 1884362 h 2303463"/>
                <a:gd name="connsiteX1" fmla="*/ 2088082 w 2751137"/>
                <a:gd name="connsiteY1" fmla="*/ 1949296 h 2303463"/>
                <a:gd name="connsiteX2" fmla="*/ 2135187 w 2751137"/>
                <a:gd name="connsiteY2" fmla="*/ 2014588 h 2303463"/>
                <a:gd name="connsiteX3" fmla="*/ 1955620 w 2751137"/>
                <a:gd name="connsiteY3" fmla="*/ 2125889 h 2303463"/>
                <a:gd name="connsiteX4" fmla="*/ 1763484 w 2751137"/>
                <a:gd name="connsiteY4" fmla="*/ 2212926 h 2303463"/>
                <a:gd name="connsiteX5" fmla="*/ 1763712 w 2751137"/>
                <a:gd name="connsiteY5" fmla="*/ 2213526 h 2303463"/>
                <a:gd name="connsiteX6" fmla="*/ 1287462 w 2751137"/>
                <a:gd name="connsiteY6" fmla="*/ 2303463 h 2303463"/>
                <a:gd name="connsiteX7" fmla="*/ 1165629 w 2751137"/>
                <a:gd name="connsiteY7" fmla="*/ 2297252 h 2303463"/>
                <a:gd name="connsiteX8" fmla="*/ 1043356 w 2751137"/>
                <a:gd name="connsiteY8" fmla="*/ 2278673 h 2303463"/>
                <a:gd name="connsiteX9" fmla="*/ 1043160 w 2751137"/>
                <a:gd name="connsiteY9" fmla="*/ 2279650 h 2303463"/>
                <a:gd name="connsiteX10" fmla="*/ 625475 w 2751137"/>
                <a:gd name="connsiteY10" fmla="*/ 2124811 h 2303463"/>
                <a:gd name="connsiteX11" fmla="*/ 664588 w 2751137"/>
                <a:gd name="connsiteY11" fmla="*/ 2054593 h 2303463"/>
                <a:gd name="connsiteX12" fmla="*/ 703701 w 2751137"/>
                <a:gd name="connsiteY12" fmla="*/ 1984375 h 2303463"/>
                <a:gd name="connsiteX13" fmla="*/ 1074738 w 2751137"/>
                <a:gd name="connsiteY13" fmla="*/ 2121930 h 2303463"/>
                <a:gd name="connsiteX14" fmla="*/ 1058949 w 2751137"/>
                <a:gd name="connsiteY14" fmla="*/ 2200790 h 2303463"/>
                <a:gd name="connsiteX15" fmla="*/ 1058752 w 2751137"/>
                <a:gd name="connsiteY15" fmla="*/ 2201775 h 2303463"/>
                <a:gd name="connsiteX16" fmla="*/ 1059165 w 2751137"/>
                <a:gd name="connsiteY16" fmla="*/ 2199759 h 2303463"/>
                <a:gd name="connsiteX17" fmla="*/ 1075344 w 2751137"/>
                <a:gd name="connsiteY17" fmla="*/ 2120900 h 2303463"/>
                <a:gd name="connsiteX18" fmla="*/ 1287462 w 2751137"/>
                <a:gd name="connsiteY18" fmla="*/ 2142505 h 2303463"/>
                <a:gd name="connsiteX19" fmla="*/ 1287462 w 2751137"/>
                <a:gd name="connsiteY19" fmla="*/ 2143296 h 2303463"/>
                <a:gd name="connsiteX20" fmla="*/ 1706836 w 2751137"/>
                <a:gd name="connsiteY20" fmla="*/ 2063750 h 2303463"/>
                <a:gd name="connsiteX21" fmla="*/ 1708420 w 2751137"/>
                <a:gd name="connsiteY21" fmla="*/ 2067922 h 2303463"/>
                <a:gd name="connsiteX22" fmla="*/ 1706562 w 2751137"/>
                <a:gd name="connsiteY22" fmla="*/ 2063019 h 2303463"/>
                <a:gd name="connsiteX23" fmla="*/ 2041336 w 2751137"/>
                <a:gd name="connsiteY23" fmla="*/ 1884362 h 2303463"/>
                <a:gd name="connsiteX24" fmla="*/ 398959 w 2751137"/>
                <a:gd name="connsiteY24" fmla="*/ 1738312 h 2303463"/>
                <a:gd name="connsiteX25" fmla="*/ 703262 w 2751137"/>
                <a:gd name="connsiteY25" fmla="*/ 1984124 h 2303463"/>
                <a:gd name="connsiteX26" fmla="*/ 664193 w 2751137"/>
                <a:gd name="connsiteY26" fmla="*/ 2054100 h 2303463"/>
                <a:gd name="connsiteX27" fmla="*/ 625125 w 2751137"/>
                <a:gd name="connsiteY27" fmla="*/ 2124075 h 2303463"/>
                <a:gd name="connsiteX28" fmla="*/ 277812 w 2751137"/>
                <a:gd name="connsiteY28" fmla="*/ 1843096 h 2303463"/>
                <a:gd name="connsiteX29" fmla="*/ 338386 w 2751137"/>
                <a:gd name="connsiteY29" fmla="*/ 1790704 h 2303463"/>
                <a:gd name="connsiteX30" fmla="*/ 220054 w 2751137"/>
                <a:gd name="connsiteY30" fmla="*/ 1427162 h 2303463"/>
                <a:gd name="connsiteX31" fmla="*/ 398462 w 2751137"/>
                <a:gd name="connsiteY31" fmla="*/ 1738117 h 2303463"/>
                <a:gd name="connsiteX32" fmla="*/ 337674 w 2751137"/>
                <a:gd name="connsiteY32" fmla="*/ 1790602 h 2303463"/>
                <a:gd name="connsiteX33" fmla="*/ 276885 w 2751137"/>
                <a:gd name="connsiteY33" fmla="*/ 1843087 h 2303463"/>
                <a:gd name="connsiteX34" fmla="*/ 68262 w 2751137"/>
                <a:gd name="connsiteY34" fmla="*/ 1480007 h 2303463"/>
                <a:gd name="connsiteX35" fmla="*/ 144158 w 2751137"/>
                <a:gd name="connsiteY35" fmla="*/ 1453764 h 2303463"/>
                <a:gd name="connsiteX36" fmla="*/ 2590722 w 2751137"/>
                <a:gd name="connsiteY36" fmla="*/ 787400 h 2303463"/>
                <a:gd name="connsiteX37" fmla="*/ 2670750 w 2751137"/>
                <a:gd name="connsiteY37" fmla="*/ 787400 h 2303463"/>
                <a:gd name="connsiteX38" fmla="*/ 2751137 w 2751137"/>
                <a:gd name="connsiteY38" fmla="*/ 787400 h 2303463"/>
                <a:gd name="connsiteX39" fmla="*/ 2675057 w 2751137"/>
                <a:gd name="connsiteY39" fmla="*/ 1279525 h 2303463"/>
                <a:gd name="connsiteX40" fmla="*/ 2598976 w 2751137"/>
                <a:gd name="connsiteY40" fmla="*/ 1255134 h 2303463"/>
                <a:gd name="connsiteX41" fmla="*/ 2543515 w 2751137"/>
                <a:gd name="connsiteY41" fmla="*/ 1237177 h 2303463"/>
                <a:gd name="connsiteX42" fmla="*/ 2598846 w 2751137"/>
                <a:gd name="connsiteY42" fmla="*/ 1255160 h 2303463"/>
                <a:gd name="connsiteX43" fmla="*/ 2674938 w 2751137"/>
                <a:gd name="connsiteY43" fmla="*/ 1279647 h 2303463"/>
                <a:gd name="connsiteX44" fmla="*/ 2514178 w 2751137"/>
                <a:gd name="connsiteY44" fmla="*/ 1620358 h 2303463"/>
                <a:gd name="connsiteX45" fmla="*/ 2441084 w 2751137"/>
                <a:gd name="connsiteY45" fmla="*/ 1722786 h 2303463"/>
                <a:gd name="connsiteX46" fmla="*/ 2441575 w 2751137"/>
                <a:gd name="connsiteY46" fmla="*/ 1723170 h 2303463"/>
                <a:gd name="connsiteX47" fmla="*/ 2135422 w 2751137"/>
                <a:gd name="connsiteY47" fmla="*/ 2014537 h 2303463"/>
                <a:gd name="connsiteX48" fmla="*/ 2088294 w 2751137"/>
                <a:gd name="connsiteY48" fmla="*/ 1949150 h 2303463"/>
                <a:gd name="connsiteX49" fmla="*/ 2041525 w 2751137"/>
                <a:gd name="connsiteY49" fmla="*/ 1884123 h 2303463"/>
                <a:gd name="connsiteX50" fmla="*/ 2187407 w 2751137"/>
                <a:gd name="connsiteY50" fmla="*/ 1763633 h 2303463"/>
                <a:gd name="connsiteX51" fmla="*/ 2314839 w 2751137"/>
                <a:gd name="connsiteY51" fmla="*/ 1624124 h 2303463"/>
                <a:gd name="connsiteX52" fmla="*/ 2314575 w 2751137"/>
                <a:gd name="connsiteY52" fmla="*/ 1623914 h 2303463"/>
                <a:gd name="connsiteX53" fmla="*/ 2522394 w 2751137"/>
                <a:gd name="connsiteY53" fmla="*/ 1230312 h 2303463"/>
                <a:gd name="connsiteX54" fmla="*/ 2522543 w 2751137"/>
                <a:gd name="connsiteY54" fmla="*/ 1230360 h 2303463"/>
                <a:gd name="connsiteX55" fmla="*/ 2573856 w 2751137"/>
                <a:gd name="connsiteY55" fmla="*/ 1012255 h 2303463"/>
                <a:gd name="connsiteX56" fmla="*/ 2590722 w 2751137"/>
                <a:gd name="connsiteY56" fmla="*/ 787400 h 2303463"/>
                <a:gd name="connsiteX57" fmla="*/ 1054195 w 2751137"/>
                <a:gd name="connsiteY57" fmla="*/ 3175 h 2303463"/>
                <a:gd name="connsiteX58" fmla="*/ 1422400 w 2751137"/>
                <a:gd name="connsiteY58" fmla="*/ 96257 h 2303463"/>
                <a:gd name="connsiteX59" fmla="*/ 1422072 w 2751137"/>
                <a:gd name="connsiteY59" fmla="*/ 96986 h 2303463"/>
                <a:gd name="connsiteX60" fmla="*/ 1508533 w 2751137"/>
                <a:gd name="connsiteY60" fmla="*/ 141718 h 2303463"/>
                <a:gd name="connsiteX61" fmla="*/ 1589088 w 2751137"/>
                <a:gd name="connsiteY61" fmla="*/ 195773 h 2303463"/>
                <a:gd name="connsiteX62" fmla="*/ 1544612 w 2751137"/>
                <a:gd name="connsiteY62" fmla="*/ 254539 h 2303463"/>
                <a:gd name="connsiteX63" fmla="*/ 1589665 w 2751137"/>
                <a:gd name="connsiteY63" fmla="*/ 195262 h 2303463"/>
                <a:gd name="connsiteX64" fmla="*/ 1730375 w 2751137"/>
                <a:gd name="connsiteY64" fmla="*/ 336033 h 2303463"/>
                <a:gd name="connsiteX65" fmla="*/ 1665432 w 2751137"/>
                <a:gd name="connsiteY65" fmla="*/ 383916 h 2303463"/>
                <a:gd name="connsiteX66" fmla="*/ 1600489 w 2751137"/>
                <a:gd name="connsiteY66" fmla="*/ 431800 h 2303463"/>
                <a:gd name="connsiteX67" fmla="*/ 1550158 w 2751137"/>
                <a:gd name="connsiteY67" fmla="*/ 373701 h 2303463"/>
                <a:gd name="connsiteX68" fmla="*/ 1492383 w 2751137"/>
                <a:gd name="connsiteY68" fmla="*/ 323547 h 2303463"/>
                <a:gd name="connsiteX69" fmla="*/ 1492153 w 2751137"/>
                <a:gd name="connsiteY69" fmla="*/ 323850 h 2303463"/>
                <a:gd name="connsiteX70" fmla="*/ 1355725 w 2751137"/>
                <a:gd name="connsiteY70" fmla="*/ 243622 h 2303463"/>
                <a:gd name="connsiteX71" fmla="*/ 1356080 w 2751137"/>
                <a:gd name="connsiteY71" fmla="*/ 242834 h 2303463"/>
                <a:gd name="connsiteX72" fmla="*/ 1200317 w 2751137"/>
                <a:gd name="connsiteY72" fmla="*/ 189833 h 2303463"/>
                <a:gd name="connsiteX73" fmla="*/ 1039812 w 2751137"/>
                <a:gd name="connsiteY73" fmla="*/ 163463 h 2303463"/>
                <a:gd name="connsiteX74" fmla="*/ 1047003 w 2751137"/>
                <a:gd name="connsiteY74" fmla="*/ 83319 h 2303463"/>
                <a:gd name="connsiteX75" fmla="*/ 984250 w 2751137"/>
                <a:gd name="connsiteY75" fmla="*/ 0 h 2303463"/>
                <a:gd name="connsiteX76" fmla="*/ 1054100 w 2751137"/>
                <a:gd name="connsiteY76" fmla="*/ 2881 h 2303463"/>
                <a:gd name="connsiteX77" fmla="*/ 1046899 w 2751137"/>
                <a:gd name="connsiteY77" fmla="*/ 83197 h 2303463"/>
                <a:gd name="connsiteX78" fmla="*/ 1039698 w 2751137"/>
                <a:gd name="connsiteY78" fmla="*/ 163513 h 2303463"/>
                <a:gd name="connsiteX79" fmla="*/ 984250 w 2751137"/>
                <a:gd name="connsiteY79" fmla="*/ 160992 h 2303463"/>
                <a:gd name="connsiteX80" fmla="*/ 984250 w 2751137"/>
                <a:gd name="connsiteY80" fmla="*/ 160916 h 2303463"/>
                <a:gd name="connsiteX81" fmla="*/ 878039 w 2751137"/>
                <a:gd name="connsiteY81" fmla="*/ 169466 h 2303463"/>
                <a:gd name="connsiteX82" fmla="*/ 774508 w 2751137"/>
                <a:gd name="connsiteY82" fmla="*/ 193617 h 2303463"/>
                <a:gd name="connsiteX83" fmla="*/ 774700 w 2751137"/>
                <a:gd name="connsiteY83" fmla="*/ 194244 h 2303463"/>
                <a:gd name="connsiteX84" fmla="*/ 576250 w 2751137"/>
                <a:gd name="connsiteY84" fmla="*/ 284162 h 2303463"/>
                <a:gd name="connsiteX85" fmla="*/ 576202 w 2751137"/>
                <a:gd name="connsiteY85" fmla="*/ 284081 h 2303463"/>
                <a:gd name="connsiteX86" fmla="*/ 498742 w 2751137"/>
                <a:gd name="connsiteY86" fmla="*/ 336684 h 2303463"/>
                <a:gd name="connsiteX87" fmla="*/ 428757 w 2751137"/>
                <a:gd name="connsiteY87" fmla="*/ 396875 h 2303463"/>
                <a:gd name="connsiteX88" fmla="*/ 428471 w 2751137"/>
                <a:gd name="connsiteY88" fmla="*/ 396578 h 2303463"/>
                <a:gd name="connsiteX89" fmla="*/ 366188 w 2751137"/>
                <a:gd name="connsiteY89" fmla="*/ 463403 h 2303463"/>
                <a:gd name="connsiteX90" fmla="*/ 311837 w 2751137"/>
                <a:gd name="connsiteY90" fmla="*/ 536575 h 2303463"/>
                <a:gd name="connsiteX91" fmla="*/ 244639 w 2751137"/>
                <a:gd name="connsiteY91" fmla="*/ 492484 h 2303463"/>
                <a:gd name="connsiteX92" fmla="*/ 185720 w 2751137"/>
                <a:gd name="connsiteY92" fmla="*/ 453301 h 2303463"/>
                <a:gd name="connsiteX93" fmla="*/ 244046 w 2751137"/>
                <a:gd name="connsiteY93" fmla="*/ 492272 h 2303463"/>
                <a:gd name="connsiteX94" fmla="*/ 311150 w 2751137"/>
                <a:gd name="connsiteY94" fmla="*/ 536510 h 2303463"/>
                <a:gd name="connsiteX95" fmla="*/ 176942 w 2751137"/>
                <a:gd name="connsiteY95" fmla="*/ 881063 h 2303463"/>
                <a:gd name="connsiteX96" fmla="*/ 176187 w 2751137"/>
                <a:gd name="connsiteY96" fmla="*/ 880936 h 2303463"/>
                <a:gd name="connsiteX97" fmla="*/ 164414 w 2751137"/>
                <a:gd name="connsiteY97" fmla="*/ 976007 h 2303463"/>
                <a:gd name="connsiteX98" fmla="*/ 160422 w 2751137"/>
                <a:gd name="connsiteY98" fmla="*/ 1071562 h 2303463"/>
                <a:gd name="connsiteX99" fmla="*/ 161170 w 2751137"/>
                <a:gd name="connsiteY99" fmla="*/ 1071562 h 2303463"/>
                <a:gd name="connsiteX100" fmla="*/ 220663 w 2751137"/>
                <a:gd name="connsiteY100" fmla="*/ 1426756 h 2303463"/>
                <a:gd name="connsiteX101" fmla="*/ 144585 w 2751137"/>
                <a:gd name="connsiteY101" fmla="*/ 1453333 h 2303463"/>
                <a:gd name="connsiteX102" fmla="*/ 68506 w 2751137"/>
                <a:gd name="connsiteY102" fmla="*/ 1479550 h 2303463"/>
                <a:gd name="connsiteX103" fmla="*/ 4265 w 2751137"/>
                <a:gd name="connsiteY103" fmla="*/ 1175764 h 2303463"/>
                <a:gd name="connsiteX104" fmla="*/ 0 w 2751137"/>
                <a:gd name="connsiteY104" fmla="*/ 1071563 h 2303463"/>
                <a:gd name="connsiteX105" fmla="*/ 0 w 2751137"/>
                <a:gd name="connsiteY105" fmla="*/ 1071562 h 2303463"/>
                <a:gd name="connsiteX106" fmla="*/ 4576 w 2751137"/>
                <a:gd name="connsiteY106" fmla="*/ 962684 h 2303463"/>
                <a:gd name="connsiteX107" fmla="*/ 18303 w 2751137"/>
                <a:gd name="connsiteY107" fmla="*/ 854075 h 2303463"/>
                <a:gd name="connsiteX108" fmla="*/ 19102 w 2751137"/>
                <a:gd name="connsiteY108" fmla="*/ 854210 h 2303463"/>
                <a:gd name="connsiteX109" fmla="*/ 42868 w 2751137"/>
                <a:gd name="connsiteY109" fmla="*/ 745674 h 2303463"/>
                <a:gd name="connsiteX110" fmla="*/ 177301 w 2751137"/>
                <a:gd name="connsiteY110" fmla="*/ 447675 h 2303463"/>
                <a:gd name="connsiteX111" fmla="*/ 177812 w 2751137"/>
                <a:gd name="connsiteY111" fmla="*/ 448017 h 2303463"/>
                <a:gd name="connsiteX112" fmla="*/ 242797 w 2751137"/>
                <a:gd name="connsiteY112" fmla="*/ 360881 h 2303463"/>
                <a:gd name="connsiteX113" fmla="*/ 317227 w 2751137"/>
                <a:gd name="connsiteY113" fmla="*/ 280987 h 2303463"/>
                <a:gd name="connsiteX114" fmla="*/ 344628 w 2751137"/>
                <a:gd name="connsiteY114" fmla="*/ 309379 h 2303463"/>
                <a:gd name="connsiteX115" fmla="*/ 317500 w 2751137"/>
                <a:gd name="connsiteY115" fmla="*/ 281165 h 2303463"/>
                <a:gd name="connsiteX116" fmla="*/ 493717 w 2751137"/>
                <a:gd name="connsiteY116" fmla="*/ 146050 h 2303463"/>
                <a:gd name="connsiteX117" fmla="*/ 534990 w 2751137"/>
                <a:gd name="connsiteY117" fmla="*/ 215045 h 2303463"/>
                <a:gd name="connsiteX118" fmla="*/ 559088 w 2751137"/>
                <a:gd name="connsiteY118" fmla="*/ 255329 h 2303463"/>
                <a:gd name="connsiteX119" fmla="*/ 534981 w 2751137"/>
                <a:gd name="connsiteY119" fmla="*/ 214828 h 2303463"/>
                <a:gd name="connsiteX120" fmla="*/ 493712 w 2751137"/>
                <a:gd name="connsiteY120" fmla="*/ 145494 h 2303463"/>
                <a:gd name="connsiteX121" fmla="*/ 607606 w 2751137"/>
                <a:gd name="connsiteY121" fmla="*/ 85413 h 2303463"/>
                <a:gd name="connsiteX122" fmla="*/ 727163 w 2751137"/>
                <a:gd name="connsiteY122" fmla="*/ 39887 h 2303463"/>
                <a:gd name="connsiteX123" fmla="*/ 727075 w 2751137"/>
                <a:gd name="connsiteY123" fmla="*/ 39599 h 2303463"/>
                <a:gd name="connsiteX124" fmla="*/ 984250 w 2751137"/>
                <a:gd name="connsiteY124" fmla="*/ 0 h 230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2751137" h="2303463">
                  <a:moveTo>
                    <a:pt x="2041336" y="1884362"/>
                  </a:moveTo>
                  <a:lnTo>
                    <a:pt x="2088082" y="1949296"/>
                  </a:lnTo>
                  <a:lnTo>
                    <a:pt x="2135187" y="2014588"/>
                  </a:lnTo>
                  <a:cubicBezTo>
                    <a:pt x="2077834" y="2055485"/>
                    <a:pt x="2017783" y="2092705"/>
                    <a:pt x="1955620" y="2125889"/>
                  </a:cubicBezTo>
                  <a:lnTo>
                    <a:pt x="1763484" y="2212926"/>
                  </a:lnTo>
                  <a:lnTo>
                    <a:pt x="1763712" y="2213526"/>
                  </a:lnTo>
                  <a:cubicBezTo>
                    <a:pt x="1608922" y="2271573"/>
                    <a:pt x="1449452" y="2303463"/>
                    <a:pt x="1287462" y="2303463"/>
                  </a:cubicBezTo>
                  <a:cubicBezTo>
                    <a:pt x="1247015" y="2303463"/>
                    <a:pt x="1206389" y="2301393"/>
                    <a:pt x="1165629" y="2297252"/>
                  </a:cubicBezTo>
                  <a:lnTo>
                    <a:pt x="1043356" y="2278673"/>
                  </a:lnTo>
                  <a:lnTo>
                    <a:pt x="1043160" y="2279650"/>
                  </a:lnTo>
                  <a:cubicBezTo>
                    <a:pt x="897831" y="2250123"/>
                    <a:pt x="755732" y="2197909"/>
                    <a:pt x="625475" y="2124811"/>
                  </a:cubicBezTo>
                  <a:lnTo>
                    <a:pt x="664588" y="2054593"/>
                  </a:lnTo>
                  <a:lnTo>
                    <a:pt x="703701" y="1984375"/>
                  </a:lnTo>
                  <a:cubicBezTo>
                    <a:pt x="819605" y="2049192"/>
                    <a:pt x="945916" y="2095644"/>
                    <a:pt x="1074738" y="2121930"/>
                  </a:cubicBezTo>
                  <a:lnTo>
                    <a:pt x="1058949" y="2200790"/>
                  </a:lnTo>
                  <a:lnTo>
                    <a:pt x="1058752" y="2201775"/>
                  </a:lnTo>
                  <a:lnTo>
                    <a:pt x="1059165" y="2199759"/>
                  </a:lnTo>
                  <a:lnTo>
                    <a:pt x="1075344" y="2120900"/>
                  </a:lnTo>
                  <a:cubicBezTo>
                    <a:pt x="1146170" y="2135304"/>
                    <a:pt x="1216995" y="2142505"/>
                    <a:pt x="1287462" y="2142505"/>
                  </a:cubicBezTo>
                  <a:lnTo>
                    <a:pt x="1287462" y="2143296"/>
                  </a:lnTo>
                  <a:cubicBezTo>
                    <a:pt x="1430013" y="2143296"/>
                    <a:pt x="1570404" y="2114989"/>
                    <a:pt x="1706836" y="2063750"/>
                  </a:cubicBezTo>
                  <a:lnTo>
                    <a:pt x="1708420" y="2067922"/>
                  </a:lnTo>
                  <a:lnTo>
                    <a:pt x="1706562" y="2063019"/>
                  </a:lnTo>
                  <a:cubicBezTo>
                    <a:pt x="1825225" y="2018175"/>
                    <a:pt x="1938135" y="1958264"/>
                    <a:pt x="2041336" y="1884362"/>
                  </a:cubicBezTo>
                  <a:close/>
                  <a:moveTo>
                    <a:pt x="398959" y="1738312"/>
                  </a:moveTo>
                  <a:cubicBezTo>
                    <a:pt x="484623" y="1837714"/>
                    <a:pt x="588566" y="1919890"/>
                    <a:pt x="703262" y="1984124"/>
                  </a:cubicBezTo>
                  <a:lnTo>
                    <a:pt x="664193" y="2054100"/>
                  </a:lnTo>
                  <a:lnTo>
                    <a:pt x="625125" y="2124075"/>
                  </a:lnTo>
                  <a:cubicBezTo>
                    <a:pt x="494300" y="2050870"/>
                    <a:pt x="375303" y="1956493"/>
                    <a:pt x="277812" y="1843096"/>
                  </a:cubicBezTo>
                  <a:lnTo>
                    <a:pt x="338386" y="1790704"/>
                  </a:lnTo>
                  <a:close/>
                  <a:moveTo>
                    <a:pt x="220054" y="1427162"/>
                  </a:moveTo>
                  <a:cubicBezTo>
                    <a:pt x="259260" y="1539681"/>
                    <a:pt x="318610" y="1645370"/>
                    <a:pt x="398462" y="1738117"/>
                  </a:cubicBezTo>
                  <a:lnTo>
                    <a:pt x="337674" y="1790602"/>
                  </a:lnTo>
                  <a:lnTo>
                    <a:pt x="276885" y="1843087"/>
                  </a:lnTo>
                  <a:cubicBezTo>
                    <a:pt x="183365" y="1734882"/>
                    <a:pt x="114303" y="1611578"/>
                    <a:pt x="68262" y="1480007"/>
                  </a:cubicBezTo>
                  <a:lnTo>
                    <a:pt x="144158" y="1453764"/>
                  </a:lnTo>
                  <a:close/>
                  <a:moveTo>
                    <a:pt x="2590722" y="787400"/>
                  </a:moveTo>
                  <a:lnTo>
                    <a:pt x="2670750" y="787400"/>
                  </a:lnTo>
                  <a:lnTo>
                    <a:pt x="2751137" y="787400"/>
                  </a:lnTo>
                  <a:cubicBezTo>
                    <a:pt x="2751137" y="955268"/>
                    <a:pt x="2726016" y="1122059"/>
                    <a:pt x="2675057" y="1279525"/>
                  </a:cubicBezTo>
                  <a:lnTo>
                    <a:pt x="2598976" y="1255134"/>
                  </a:lnTo>
                  <a:lnTo>
                    <a:pt x="2543515" y="1237177"/>
                  </a:lnTo>
                  <a:lnTo>
                    <a:pt x="2598846" y="1255160"/>
                  </a:lnTo>
                  <a:lnTo>
                    <a:pt x="2674938" y="1279647"/>
                  </a:lnTo>
                  <a:cubicBezTo>
                    <a:pt x="2636443" y="1399294"/>
                    <a:pt x="2583008" y="1513878"/>
                    <a:pt x="2514178" y="1620358"/>
                  </a:cubicBezTo>
                  <a:lnTo>
                    <a:pt x="2441084" y="1722786"/>
                  </a:lnTo>
                  <a:lnTo>
                    <a:pt x="2441575" y="1723170"/>
                  </a:lnTo>
                  <a:cubicBezTo>
                    <a:pt x="2353794" y="1834184"/>
                    <a:pt x="2250184" y="1931905"/>
                    <a:pt x="2135422" y="2014537"/>
                  </a:cubicBezTo>
                  <a:lnTo>
                    <a:pt x="2088294" y="1949150"/>
                  </a:lnTo>
                  <a:lnTo>
                    <a:pt x="2041525" y="1884123"/>
                  </a:lnTo>
                  <a:cubicBezTo>
                    <a:pt x="2092791" y="1847298"/>
                    <a:pt x="2141628" y="1807060"/>
                    <a:pt x="2187407" y="1763633"/>
                  </a:cubicBezTo>
                  <a:lnTo>
                    <a:pt x="2314839" y="1624124"/>
                  </a:lnTo>
                  <a:lnTo>
                    <a:pt x="2314575" y="1623914"/>
                  </a:lnTo>
                  <a:cubicBezTo>
                    <a:pt x="2407896" y="1505077"/>
                    <a:pt x="2476810" y="1371836"/>
                    <a:pt x="2522394" y="1230312"/>
                  </a:cubicBezTo>
                  <a:lnTo>
                    <a:pt x="2522543" y="1230360"/>
                  </a:lnTo>
                  <a:lnTo>
                    <a:pt x="2573856" y="1012255"/>
                  </a:lnTo>
                  <a:cubicBezTo>
                    <a:pt x="2585160" y="938140"/>
                    <a:pt x="2590722" y="862905"/>
                    <a:pt x="2590722" y="787400"/>
                  </a:cubicBezTo>
                  <a:close/>
                  <a:moveTo>
                    <a:pt x="1054195" y="3175"/>
                  </a:moveTo>
                  <a:cubicBezTo>
                    <a:pt x="1177529" y="14316"/>
                    <a:pt x="1305897" y="44145"/>
                    <a:pt x="1422400" y="96257"/>
                  </a:cubicBezTo>
                  <a:lnTo>
                    <a:pt x="1422072" y="96986"/>
                  </a:lnTo>
                  <a:lnTo>
                    <a:pt x="1508533" y="141718"/>
                  </a:lnTo>
                  <a:cubicBezTo>
                    <a:pt x="1536492" y="158177"/>
                    <a:pt x="1563418" y="176166"/>
                    <a:pt x="1589088" y="195773"/>
                  </a:cubicBezTo>
                  <a:lnTo>
                    <a:pt x="1544612" y="254539"/>
                  </a:lnTo>
                  <a:lnTo>
                    <a:pt x="1589665" y="195262"/>
                  </a:lnTo>
                  <a:cubicBezTo>
                    <a:pt x="1642702" y="235225"/>
                    <a:pt x="1690327" y="282029"/>
                    <a:pt x="1730375" y="336033"/>
                  </a:cubicBezTo>
                  <a:lnTo>
                    <a:pt x="1665432" y="383916"/>
                  </a:lnTo>
                  <a:lnTo>
                    <a:pt x="1600489" y="431800"/>
                  </a:lnTo>
                  <a:cubicBezTo>
                    <a:pt x="1585155" y="411099"/>
                    <a:pt x="1568288" y="391747"/>
                    <a:pt x="1550158" y="373701"/>
                  </a:cubicBezTo>
                  <a:lnTo>
                    <a:pt x="1492383" y="323547"/>
                  </a:lnTo>
                  <a:lnTo>
                    <a:pt x="1492153" y="323850"/>
                  </a:lnTo>
                  <a:cubicBezTo>
                    <a:pt x="1450507" y="291831"/>
                    <a:pt x="1404193" y="265568"/>
                    <a:pt x="1355725" y="243622"/>
                  </a:cubicBezTo>
                  <a:lnTo>
                    <a:pt x="1356080" y="242834"/>
                  </a:lnTo>
                  <a:lnTo>
                    <a:pt x="1200317" y="189833"/>
                  </a:lnTo>
                  <a:cubicBezTo>
                    <a:pt x="1146965" y="176760"/>
                    <a:pt x="1092849" y="168135"/>
                    <a:pt x="1039812" y="163463"/>
                  </a:cubicBezTo>
                  <a:lnTo>
                    <a:pt x="1047003" y="83319"/>
                  </a:lnTo>
                  <a:close/>
                  <a:moveTo>
                    <a:pt x="984250" y="0"/>
                  </a:moveTo>
                  <a:cubicBezTo>
                    <a:pt x="1007294" y="0"/>
                    <a:pt x="1030697" y="1080"/>
                    <a:pt x="1054100" y="2881"/>
                  </a:cubicBezTo>
                  <a:lnTo>
                    <a:pt x="1046899" y="83197"/>
                  </a:lnTo>
                  <a:lnTo>
                    <a:pt x="1039698" y="163513"/>
                  </a:lnTo>
                  <a:cubicBezTo>
                    <a:pt x="1021336" y="161712"/>
                    <a:pt x="1002613" y="160992"/>
                    <a:pt x="984250" y="160992"/>
                  </a:cubicBezTo>
                  <a:lnTo>
                    <a:pt x="984250" y="160916"/>
                  </a:lnTo>
                  <a:cubicBezTo>
                    <a:pt x="948591" y="160916"/>
                    <a:pt x="913113" y="163886"/>
                    <a:pt x="878039" y="169466"/>
                  </a:cubicBezTo>
                  <a:lnTo>
                    <a:pt x="774508" y="193617"/>
                  </a:lnTo>
                  <a:lnTo>
                    <a:pt x="774700" y="194244"/>
                  </a:lnTo>
                  <a:cubicBezTo>
                    <a:pt x="705081" y="215550"/>
                    <a:pt x="638692" y="246245"/>
                    <a:pt x="576250" y="284162"/>
                  </a:cubicBezTo>
                  <a:lnTo>
                    <a:pt x="576202" y="284081"/>
                  </a:lnTo>
                  <a:lnTo>
                    <a:pt x="498742" y="336684"/>
                  </a:lnTo>
                  <a:cubicBezTo>
                    <a:pt x="474158" y="355550"/>
                    <a:pt x="450829" y="375673"/>
                    <a:pt x="428757" y="396875"/>
                  </a:cubicBezTo>
                  <a:lnTo>
                    <a:pt x="428471" y="396578"/>
                  </a:lnTo>
                  <a:lnTo>
                    <a:pt x="366188" y="463403"/>
                  </a:lnTo>
                  <a:cubicBezTo>
                    <a:pt x="346693" y="486838"/>
                    <a:pt x="328546" y="511303"/>
                    <a:pt x="311837" y="536575"/>
                  </a:cubicBezTo>
                  <a:lnTo>
                    <a:pt x="244639" y="492484"/>
                  </a:lnTo>
                  <a:lnTo>
                    <a:pt x="185720" y="453301"/>
                  </a:lnTo>
                  <a:lnTo>
                    <a:pt x="244046" y="492272"/>
                  </a:lnTo>
                  <a:lnTo>
                    <a:pt x="311150" y="536510"/>
                  </a:lnTo>
                  <a:cubicBezTo>
                    <a:pt x="243328" y="638653"/>
                    <a:pt x="198114" y="755902"/>
                    <a:pt x="176942" y="881063"/>
                  </a:cubicBezTo>
                  <a:lnTo>
                    <a:pt x="176187" y="880936"/>
                  </a:lnTo>
                  <a:lnTo>
                    <a:pt x="164414" y="976007"/>
                  </a:lnTo>
                  <a:lnTo>
                    <a:pt x="160422" y="1071562"/>
                  </a:lnTo>
                  <a:lnTo>
                    <a:pt x="161170" y="1071562"/>
                  </a:lnTo>
                  <a:cubicBezTo>
                    <a:pt x="161170" y="1192953"/>
                    <a:pt x="180641" y="1313266"/>
                    <a:pt x="220663" y="1426756"/>
                  </a:cubicBezTo>
                  <a:lnTo>
                    <a:pt x="144585" y="1453333"/>
                  </a:lnTo>
                  <a:lnTo>
                    <a:pt x="68506" y="1479550"/>
                  </a:lnTo>
                  <a:cubicBezTo>
                    <a:pt x="34163" y="1381773"/>
                    <a:pt x="12800" y="1279552"/>
                    <a:pt x="4265" y="1175764"/>
                  </a:cubicBezTo>
                  <a:lnTo>
                    <a:pt x="0" y="1071563"/>
                  </a:lnTo>
                  <a:lnTo>
                    <a:pt x="0" y="1071562"/>
                  </a:lnTo>
                  <a:lnTo>
                    <a:pt x="4576" y="962684"/>
                  </a:lnTo>
                  <a:cubicBezTo>
                    <a:pt x="7626" y="926361"/>
                    <a:pt x="12202" y="890083"/>
                    <a:pt x="18303" y="854075"/>
                  </a:cubicBezTo>
                  <a:lnTo>
                    <a:pt x="19102" y="854210"/>
                  </a:lnTo>
                  <a:lnTo>
                    <a:pt x="42868" y="745674"/>
                  </a:lnTo>
                  <a:cubicBezTo>
                    <a:pt x="72137" y="638856"/>
                    <a:pt x="117553" y="538309"/>
                    <a:pt x="177301" y="447675"/>
                  </a:cubicBezTo>
                  <a:lnTo>
                    <a:pt x="177812" y="448017"/>
                  </a:lnTo>
                  <a:lnTo>
                    <a:pt x="242797" y="360881"/>
                  </a:lnTo>
                  <a:cubicBezTo>
                    <a:pt x="266020" y="332965"/>
                    <a:pt x="290815" y="306259"/>
                    <a:pt x="317227" y="280987"/>
                  </a:cubicBezTo>
                  <a:lnTo>
                    <a:pt x="344628" y="309379"/>
                  </a:lnTo>
                  <a:lnTo>
                    <a:pt x="317500" y="281165"/>
                  </a:lnTo>
                  <a:cubicBezTo>
                    <a:pt x="370257" y="230497"/>
                    <a:pt x="429116" y="184860"/>
                    <a:pt x="493717" y="146050"/>
                  </a:cubicBezTo>
                  <a:lnTo>
                    <a:pt x="534990" y="215045"/>
                  </a:lnTo>
                  <a:lnTo>
                    <a:pt x="559088" y="255329"/>
                  </a:lnTo>
                  <a:lnTo>
                    <a:pt x="534981" y="214828"/>
                  </a:lnTo>
                  <a:lnTo>
                    <a:pt x="493712" y="145494"/>
                  </a:lnTo>
                  <a:cubicBezTo>
                    <a:pt x="530496" y="123285"/>
                    <a:pt x="568535" y="103153"/>
                    <a:pt x="607606" y="85413"/>
                  </a:cubicBezTo>
                  <a:lnTo>
                    <a:pt x="727163" y="39887"/>
                  </a:lnTo>
                  <a:lnTo>
                    <a:pt x="727075" y="39599"/>
                  </a:lnTo>
                  <a:cubicBezTo>
                    <a:pt x="810278" y="14040"/>
                    <a:pt x="896724" y="0"/>
                    <a:pt x="98425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5" name="Freeform: Shape 19">
              <a:extLst>
                <a:ext uri="{FF2B5EF4-FFF2-40B4-BE49-F238E27FC236}">
                  <a16:creationId xmlns:a16="http://schemas.microsoft.com/office/drawing/2014/main" id="{50E47B2B-00CD-44F0-91F8-E24CCAB58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0707" y="2567430"/>
              <a:ext cx="1260912" cy="689449"/>
            </a:xfrm>
            <a:custGeom>
              <a:avLst/>
              <a:gdLst>
                <a:gd name="connsiteX0" fmla="*/ 0 w 1408113"/>
                <a:gd name="connsiteY0" fmla="*/ 0 h 769937"/>
                <a:gd name="connsiteX1" fmla="*/ 458593 w 1408113"/>
                <a:gd name="connsiteY1" fmla="*/ 60158 h 769937"/>
                <a:gd name="connsiteX2" fmla="*/ 606093 w 1408113"/>
                <a:gd name="connsiteY2" fmla="*/ 105498 h 769937"/>
                <a:gd name="connsiteX3" fmla="*/ 606349 w 1408113"/>
                <a:gd name="connsiteY3" fmla="*/ 104775 h 769937"/>
                <a:gd name="connsiteX4" fmla="*/ 606417 w 1408113"/>
                <a:gd name="connsiteY4" fmla="*/ 104802 h 769937"/>
                <a:gd name="connsiteX5" fmla="*/ 721659 w 1408113"/>
                <a:gd name="connsiteY5" fmla="*/ 150247 h 769937"/>
                <a:gd name="connsiteX6" fmla="*/ 1046163 w 1408113"/>
                <a:gd name="connsiteY6" fmla="*/ 331218 h 769937"/>
                <a:gd name="connsiteX7" fmla="*/ 1000170 w 1408113"/>
                <a:gd name="connsiteY7" fmla="*/ 397564 h 769937"/>
                <a:gd name="connsiteX8" fmla="*/ 988716 w 1408113"/>
                <a:gd name="connsiteY8" fmla="*/ 413997 h 769937"/>
                <a:gd name="connsiteX9" fmla="*/ 1000102 w 1408113"/>
                <a:gd name="connsiteY9" fmla="*/ 397761 h 769937"/>
                <a:gd name="connsiteX10" fmla="*/ 1046115 w 1408113"/>
                <a:gd name="connsiteY10" fmla="*/ 331787 h 769937"/>
                <a:gd name="connsiteX11" fmla="*/ 1239516 w 1408113"/>
                <a:gd name="connsiteY11" fmla="*/ 487847 h 769937"/>
                <a:gd name="connsiteX12" fmla="*/ 1407935 w 1408113"/>
                <a:gd name="connsiteY12" fmla="*/ 670067 h 769937"/>
                <a:gd name="connsiteX13" fmla="*/ 1408113 w 1408113"/>
                <a:gd name="connsiteY13" fmla="*/ 669925 h 769937"/>
                <a:gd name="connsiteX14" fmla="*/ 1408113 w 1408113"/>
                <a:gd name="connsiteY14" fmla="*/ 670260 h 769937"/>
                <a:gd name="connsiteX15" fmla="*/ 1408113 w 1408113"/>
                <a:gd name="connsiteY15" fmla="*/ 671513 h 769937"/>
                <a:gd name="connsiteX16" fmla="*/ 1344613 w 1408113"/>
                <a:gd name="connsiteY16" fmla="*/ 720725 h 769937"/>
                <a:gd name="connsiteX17" fmla="*/ 1365023 w 1408113"/>
                <a:gd name="connsiteY17" fmla="*/ 704397 h 769937"/>
                <a:gd name="connsiteX18" fmla="*/ 1345204 w 1408113"/>
                <a:gd name="connsiteY18" fmla="*/ 720098 h 769937"/>
                <a:gd name="connsiteX19" fmla="*/ 1282295 w 1408113"/>
                <a:gd name="connsiteY19" fmla="*/ 769937 h 769937"/>
                <a:gd name="connsiteX20" fmla="*/ 1129380 w 1408113"/>
                <a:gd name="connsiteY20" fmla="*/ 604555 h 769937"/>
                <a:gd name="connsiteX21" fmla="*/ 954222 w 1408113"/>
                <a:gd name="connsiteY21" fmla="*/ 463483 h 769937"/>
                <a:gd name="connsiteX22" fmla="*/ 954176 w 1408113"/>
                <a:gd name="connsiteY22" fmla="*/ 463550 h 769937"/>
                <a:gd name="connsiteX23" fmla="*/ 552450 w 1408113"/>
                <a:gd name="connsiteY23" fmla="*/ 256939 h 769937"/>
                <a:gd name="connsiteX24" fmla="*/ 552451 w 1408113"/>
                <a:gd name="connsiteY24" fmla="*/ 256937 h 769937"/>
                <a:gd name="connsiteX25" fmla="*/ 418305 w 1408113"/>
                <a:gd name="connsiteY25" fmla="*/ 215560 h 769937"/>
                <a:gd name="connsiteX26" fmla="*/ 0 w 1408113"/>
                <a:gd name="connsiteY26" fmla="*/ 160555 h 769937"/>
                <a:gd name="connsiteX27" fmla="*/ 0 w 1408113"/>
                <a:gd name="connsiteY27" fmla="*/ 80098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408113" h="769937">
                  <a:moveTo>
                    <a:pt x="0" y="0"/>
                  </a:moveTo>
                  <a:cubicBezTo>
                    <a:pt x="154482" y="0"/>
                    <a:pt x="308964" y="20810"/>
                    <a:pt x="458593" y="60158"/>
                  </a:cubicBezTo>
                  <a:lnTo>
                    <a:pt x="606093" y="105498"/>
                  </a:lnTo>
                  <a:lnTo>
                    <a:pt x="606349" y="104775"/>
                  </a:lnTo>
                  <a:lnTo>
                    <a:pt x="606417" y="104802"/>
                  </a:lnTo>
                  <a:lnTo>
                    <a:pt x="721659" y="150247"/>
                  </a:lnTo>
                  <a:cubicBezTo>
                    <a:pt x="835486" y="199517"/>
                    <a:pt x="944564" y="260094"/>
                    <a:pt x="1046163" y="331218"/>
                  </a:cubicBezTo>
                  <a:lnTo>
                    <a:pt x="1000170" y="397564"/>
                  </a:lnTo>
                  <a:lnTo>
                    <a:pt x="988716" y="413997"/>
                  </a:lnTo>
                  <a:lnTo>
                    <a:pt x="1000102" y="397761"/>
                  </a:lnTo>
                  <a:lnTo>
                    <a:pt x="1046115" y="331787"/>
                  </a:lnTo>
                  <a:cubicBezTo>
                    <a:pt x="1114237" y="379295"/>
                    <a:pt x="1178944" y="431375"/>
                    <a:pt x="1239516" y="487847"/>
                  </a:cubicBezTo>
                  <a:lnTo>
                    <a:pt x="1407935" y="670067"/>
                  </a:lnTo>
                  <a:lnTo>
                    <a:pt x="1408113" y="669925"/>
                  </a:lnTo>
                  <a:lnTo>
                    <a:pt x="1408113" y="670260"/>
                  </a:lnTo>
                  <a:lnTo>
                    <a:pt x="1408113" y="671513"/>
                  </a:lnTo>
                  <a:lnTo>
                    <a:pt x="1344613" y="720725"/>
                  </a:lnTo>
                  <a:lnTo>
                    <a:pt x="1365023" y="704397"/>
                  </a:lnTo>
                  <a:lnTo>
                    <a:pt x="1345204" y="720098"/>
                  </a:lnTo>
                  <a:lnTo>
                    <a:pt x="1282295" y="769937"/>
                  </a:lnTo>
                  <a:cubicBezTo>
                    <a:pt x="1235562" y="710955"/>
                    <a:pt x="1184336" y="655738"/>
                    <a:pt x="1129380" y="604555"/>
                  </a:cubicBezTo>
                  <a:lnTo>
                    <a:pt x="954222" y="463483"/>
                  </a:lnTo>
                  <a:lnTo>
                    <a:pt x="954176" y="463550"/>
                  </a:lnTo>
                  <a:cubicBezTo>
                    <a:pt x="830568" y="377011"/>
                    <a:pt x="694743" y="307420"/>
                    <a:pt x="552450" y="256939"/>
                  </a:cubicBezTo>
                  <a:lnTo>
                    <a:pt x="552451" y="256937"/>
                  </a:lnTo>
                  <a:lnTo>
                    <a:pt x="418305" y="215560"/>
                  </a:lnTo>
                  <a:cubicBezTo>
                    <a:pt x="281802" y="179547"/>
                    <a:pt x="141002" y="160555"/>
                    <a:pt x="0" y="160555"/>
                  </a:cubicBezTo>
                  <a:lnTo>
                    <a:pt x="0" y="8009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Freeform: Shape 22">
              <a:extLst>
                <a:ext uri="{FF2B5EF4-FFF2-40B4-BE49-F238E27FC236}">
                  <a16:creationId xmlns:a16="http://schemas.microsoft.com/office/drawing/2014/main" id="{34EB7BBC-7FF6-442E-B77E-C9523B917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4850" y="2719535"/>
              <a:ext cx="1094592" cy="1596397"/>
            </a:xfrm>
            <a:custGeom>
              <a:avLst/>
              <a:gdLst>
                <a:gd name="connsiteX0" fmla="*/ 410295 w 1222376"/>
                <a:gd name="connsiteY0" fmla="*/ 585788 h 1782763"/>
                <a:gd name="connsiteX1" fmla="*/ 473255 w 1222376"/>
                <a:gd name="connsiteY1" fmla="*/ 635402 h 1782763"/>
                <a:gd name="connsiteX2" fmla="*/ 536575 w 1222376"/>
                <a:gd name="connsiteY2" fmla="*/ 685375 h 1782763"/>
                <a:gd name="connsiteX3" fmla="*/ 303082 w 1222376"/>
                <a:gd name="connsiteY3" fmla="*/ 1074738 h 1782763"/>
                <a:gd name="connsiteX4" fmla="*/ 302842 w 1222376"/>
                <a:gd name="connsiteY4" fmla="*/ 1074634 h 1782763"/>
                <a:gd name="connsiteX5" fmla="*/ 240158 w 1222376"/>
                <a:gd name="connsiteY5" fmla="*/ 1244728 h 1782763"/>
                <a:gd name="connsiteX6" fmla="*/ 160588 w 1222376"/>
                <a:gd name="connsiteY6" fmla="*/ 1782763 h 1782763"/>
                <a:gd name="connsiteX7" fmla="*/ 80474 w 1222376"/>
                <a:gd name="connsiteY7" fmla="*/ 1782763 h 1782763"/>
                <a:gd name="connsiteX8" fmla="*/ 0 w 1222376"/>
                <a:gd name="connsiteY8" fmla="*/ 1782763 h 1782763"/>
                <a:gd name="connsiteX9" fmla="*/ 155918 w 1222376"/>
                <a:gd name="connsiteY9" fmla="*/ 1009650 h 1782763"/>
                <a:gd name="connsiteX10" fmla="*/ 156062 w 1222376"/>
                <a:gd name="connsiteY10" fmla="*/ 1009713 h 1782763"/>
                <a:gd name="connsiteX11" fmla="*/ 208732 w 1222376"/>
                <a:gd name="connsiteY11" fmla="*/ 898286 h 1782763"/>
                <a:gd name="connsiteX12" fmla="*/ 410295 w 1222376"/>
                <a:gd name="connsiteY12" fmla="*/ 585788 h 1782763"/>
                <a:gd name="connsiteX13" fmla="*/ 762901 w 1222376"/>
                <a:gd name="connsiteY13" fmla="*/ 238125 h 1782763"/>
                <a:gd name="connsiteX14" fmla="*/ 811663 w 1222376"/>
                <a:gd name="connsiteY14" fmla="*/ 301647 h 1782763"/>
                <a:gd name="connsiteX15" fmla="*/ 860426 w 1222376"/>
                <a:gd name="connsiteY15" fmla="*/ 365168 h 1782763"/>
                <a:gd name="connsiteX16" fmla="*/ 537014 w 1222376"/>
                <a:gd name="connsiteY16" fmla="*/ 684213 h 1782763"/>
                <a:gd name="connsiteX17" fmla="*/ 473909 w 1222376"/>
                <a:gd name="connsiteY17" fmla="*/ 634329 h 1782763"/>
                <a:gd name="connsiteX18" fmla="*/ 411163 w 1222376"/>
                <a:gd name="connsiteY18" fmla="*/ 584803 h 1782763"/>
                <a:gd name="connsiteX19" fmla="*/ 762901 w 1222376"/>
                <a:gd name="connsiteY19" fmla="*/ 238125 h 1782763"/>
                <a:gd name="connsiteX20" fmla="*/ 1154886 w 1222376"/>
                <a:gd name="connsiteY20" fmla="*/ 0 h 1782763"/>
                <a:gd name="connsiteX21" fmla="*/ 1188631 w 1222376"/>
                <a:gd name="connsiteY21" fmla="*/ 73025 h 1782763"/>
                <a:gd name="connsiteX22" fmla="*/ 1222376 w 1222376"/>
                <a:gd name="connsiteY22" fmla="*/ 146050 h 1782763"/>
                <a:gd name="connsiteX23" fmla="*/ 861233 w 1222376"/>
                <a:gd name="connsiteY23" fmla="*/ 365125 h 1782763"/>
                <a:gd name="connsiteX24" fmla="*/ 812411 w 1222376"/>
                <a:gd name="connsiteY24" fmla="*/ 301453 h 1782763"/>
                <a:gd name="connsiteX25" fmla="*/ 763588 w 1222376"/>
                <a:gd name="connsiteY25" fmla="*/ 237781 h 1782763"/>
                <a:gd name="connsiteX26" fmla="*/ 1154886 w 1222376"/>
                <a:gd name="connsiteY26" fmla="*/ 0 h 1782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22376" h="1782763">
                  <a:moveTo>
                    <a:pt x="410295" y="585788"/>
                  </a:moveTo>
                  <a:lnTo>
                    <a:pt x="473255" y="635402"/>
                  </a:lnTo>
                  <a:lnTo>
                    <a:pt x="536575" y="685375"/>
                  </a:lnTo>
                  <a:cubicBezTo>
                    <a:pt x="442315" y="804377"/>
                    <a:pt x="363524" y="935243"/>
                    <a:pt x="303082" y="1074738"/>
                  </a:cubicBezTo>
                  <a:lnTo>
                    <a:pt x="302842" y="1074634"/>
                  </a:lnTo>
                  <a:lnTo>
                    <a:pt x="240158" y="1244728"/>
                  </a:lnTo>
                  <a:cubicBezTo>
                    <a:pt x="186455" y="1418715"/>
                    <a:pt x="160588" y="1600537"/>
                    <a:pt x="160588" y="1782763"/>
                  </a:cubicBezTo>
                  <a:lnTo>
                    <a:pt x="80474" y="1782763"/>
                  </a:lnTo>
                  <a:lnTo>
                    <a:pt x="0" y="1782763"/>
                  </a:lnTo>
                  <a:cubicBezTo>
                    <a:pt x="0" y="1517870"/>
                    <a:pt x="50296" y="1254056"/>
                    <a:pt x="155918" y="1009650"/>
                  </a:cubicBezTo>
                  <a:lnTo>
                    <a:pt x="156062" y="1009713"/>
                  </a:lnTo>
                  <a:lnTo>
                    <a:pt x="208732" y="898286"/>
                  </a:lnTo>
                  <a:cubicBezTo>
                    <a:pt x="265598" y="787749"/>
                    <a:pt x="333393" y="683129"/>
                    <a:pt x="410295" y="585788"/>
                  </a:cubicBezTo>
                  <a:close/>
                  <a:moveTo>
                    <a:pt x="762901" y="238125"/>
                  </a:moveTo>
                  <a:lnTo>
                    <a:pt x="811663" y="301647"/>
                  </a:lnTo>
                  <a:lnTo>
                    <a:pt x="860426" y="365168"/>
                  </a:lnTo>
                  <a:cubicBezTo>
                    <a:pt x="739953" y="457760"/>
                    <a:pt x="630954" y="565065"/>
                    <a:pt x="537014" y="684213"/>
                  </a:cubicBezTo>
                  <a:lnTo>
                    <a:pt x="473909" y="634329"/>
                  </a:lnTo>
                  <a:lnTo>
                    <a:pt x="411163" y="584803"/>
                  </a:lnTo>
                  <a:cubicBezTo>
                    <a:pt x="513350" y="455247"/>
                    <a:pt x="631671" y="338611"/>
                    <a:pt x="762901" y="238125"/>
                  </a:cubicBezTo>
                  <a:close/>
                  <a:moveTo>
                    <a:pt x="1154886" y="0"/>
                  </a:moveTo>
                  <a:lnTo>
                    <a:pt x="1188631" y="73025"/>
                  </a:lnTo>
                  <a:lnTo>
                    <a:pt x="1222376" y="146050"/>
                  </a:lnTo>
                  <a:cubicBezTo>
                    <a:pt x="1094217" y="205405"/>
                    <a:pt x="972879" y="279150"/>
                    <a:pt x="861233" y="365125"/>
                  </a:cubicBezTo>
                  <a:lnTo>
                    <a:pt x="812411" y="301453"/>
                  </a:lnTo>
                  <a:lnTo>
                    <a:pt x="763588" y="237781"/>
                  </a:lnTo>
                  <a:cubicBezTo>
                    <a:pt x="884209" y="144611"/>
                    <a:pt x="1015958" y="64391"/>
                    <a:pt x="1154886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8" name="Freeform: Shape 24">
              <a:extLst>
                <a:ext uri="{FF2B5EF4-FFF2-40B4-BE49-F238E27FC236}">
                  <a16:creationId xmlns:a16="http://schemas.microsoft.com/office/drawing/2014/main" id="{38A24100-538E-4DDA-81F6-8474F044F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8428" y="4984058"/>
              <a:ext cx="1381743" cy="1208314"/>
            </a:xfrm>
            <a:custGeom>
              <a:avLst/>
              <a:gdLst>
                <a:gd name="connsiteX0" fmla="*/ 1105902 w 1543050"/>
                <a:gd name="connsiteY0" fmla="*/ 1033462 h 1349375"/>
                <a:gd name="connsiteX1" fmla="*/ 1543050 w 1543050"/>
                <a:gd name="connsiteY1" fmla="*/ 1193391 h 1349375"/>
                <a:gd name="connsiteX2" fmla="*/ 1524402 w 1543050"/>
                <a:gd name="connsiteY2" fmla="*/ 1271204 h 1349375"/>
                <a:gd name="connsiteX3" fmla="*/ 1505755 w 1543050"/>
                <a:gd name="connsiteY3" fmla="*/ 1349375 h 1349375"/>
                <a:gd name="connsiteX4" fmla="*/ 1264767 w 1543050"/>
                <a:gd name="connsiteY4" fmla="*/ 1276627 h 1349375"/>
                <a:gd name="connsiteX5" fmla="*/ 1033529 w 1543050"/>
                <a:gd name="connsiteY5" fmla="*/ 1176208 h 1349375"/>
                <a:gd name="connsiteX6" fmla="*/ 1033462 w 1543050"/>
                <a:gd name="connsiteY6" fmla="*/ 1176179 h 1349375"/>
                <a:gd name="connsiteX7" fmla="*/ 1069682 w 1543050"/>
                <a:gd name="connsiteY7" fmla="*/ 1104821 h 1349375"/>
                <a:gd name="connsiteX8" fmla="*/ 710065 w 1543050"/>
                <a:gd name="connsiteY8" fmla="*/ 769937 h 1349375"/>
                <a:gd name="connsiteX9" fmla="*/ 1104900 w 1543050"/>
                <a:gd name="connsiteY9" fmla="*/ 1033198 h 1349375"/>
                <a:gd name="connsiteX10" fmla="*/ 1068680 w 1543050"/>
                <a:gd name="connsiteY10" fmla="*/ 1104768 h 1349375"/>
                <a:gd name="connsiteX11" fmla="*/ 1032460 w 1543050"/>
                <a:gd name="connsiteY11" fmla="*/ 1176337 h 1349375"/>
                <a:gd name="connsiteX12" fmla="*/ 606425 w 1543050"/>
                <a:gd name="connsiteY12" fmla="*/ 892576 h 1349375"/>
                <a:gd name="connsiteX13" fmla="*/ 658065 w 1543050"/>
                <a:gd name="connsiteY13" fmla="*/ 831436 h 1349375"/>
                <a:gd name="connsiteX14" fmla="*/ 148840 w 1543050"/>
                <a:gd name="connsiteY14" fmla="*/ 0 h 1349375"/>
                <a:gd name="connsiteX15" fmla="*/ 385763 w 1543050"/>
                <a:gd name="connsiteY15" fmla="*/ 422579 h 1349375"/>
                <a:gd name="connsiteX16" fmla="*/ 385446 w 1543050"/>
                <a:gd name="connsiteY16" fmla="*/ 422812 h 1349375"/>
                <a:gd name="connsiteX17" fmla="*/ 537196 w 1543050"/>
                <a:gd name="connsiteY17" fmla="*/ 605498 h 1349375"/>
                <a:gd name="connsiteX18" fmla="*/ 709612 w 1543050"/>
                <a:gd name="connsiteY18" fmla="*/ 769577 h 1349375"/>
                <a:gd name="connsiteX19" fmla="*/ 657487 w 1543050"/>
                <a:gd name="connsiteY19" fmla="*/ 831055 h 1349375"/>
                <a:gd name="connsiteX20" fmla="*/ 605722 w 1543050"/>
                <a:gd name="connsiteY20" fmla="*/ 892175 h 1349375"/>
                <a:gd name="connsiteX21" fmla="*/ 255587 w 1543050"/>
                <a:gd name="connsiteY21" fmla="*/ 517909 h 1349375"/>
                <a:gd name="connsiteX22" fmla="*/ 256262 w 1543050"/>
                <a:gd name="connsiteY22" fmla="*/ 517410 h 1349375"/>
                <a:gd name="connsiteX23" fmla="*/ 114147 w 1543050"/>
                <a:gd name="connsiteY23" fmla="*/ 297019 h 1349375"/>
                <a:gd name="connsiteX24" fmla="*/ 0 w 1543050"/>
                <a:gd name="connsiteY24" fmla="*/ 61139 h 1349375"/>
                <a:gd name="connsiteX25" fmla="*/ 74420 w 1543050"/>
                <a:gd name="connsiteY25" fmla="*/ 30569 h 134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43050" h="1349375">
                  <a:moveTo>
                    <a:pt x="1105902" y="1033462"/>
                  </a:moveTo>
                  <a:cubicBezTo>
                    <a:pt x="1245043" y="1103745"/>
                    <a:pt x="1391716" y="1157174"/>
                    <a:pt x="1543050" y="1193391"/>
                  </a:cubicBezTo>
                  <a:lnTo>
                    <a:pt x="1524402" y="1271204"/>
                  </a:lnTo>
                  <a:lnTo>
                    <a:pt x="1505755" y="1349375"/>
                  </a:lnTo>
                  <a:cubicBezTo>
                    <a:pt x="1424170" y="1329833"/>
                    <a:pt x="1343662" y="1305538"/>
                    <a:pt x="1264767" y="1276627"/>
                  </a:cubicBezTo>
                  <a:lnTo>
                    <a:pt x="1033529" y="1176208"/>
                  </a:lnTo>
                  <a:lnTo>
                    <a:pt x="1033462" y="1176179"/>
                  </a:lnTo>
                  <a:lnTo>
                    <a:pt x="1069682" y="1104821"/>
                  </a:lnTo>
                  <a:close/>
                  <a:moveTo>
                    <a:pt x="710065" y="769937"/>
                  </a:moveTo>
                  <a:cubicBezTo>
                    <a:pt x="830918" y="872796"/>
                    <a:pt x="963605" y="961268"/>
                    <a:pt x="1104900" y="1033198"/>
                  </a:cubicBezTo>
                  <a:lnTo>
                    <a:pt x="1068680" y="1104768"/>
                  </a:lnTo>
                  <a:lnTo>
                    <a:pt x="1032460" y="1176337"/>
                  </a:lnTo>
                  <a:cubicBezTo>
                    <a:pt x="879689" y="1099013"/>
                    <a:pt x="736602" y="1003347"/>
                    <a:pt x="606425" y="892576"/>
                  </a:cubicBezTo>
                  <a:lnTo>
                    <a:pt x="658065" y="831436"/>
                  </a:lnTo>
                  <a:close/>
                  <a:moveTo>
                    <a:pt x="148840" y="0"/>
                  </a:moveTo>
                  <a:cubicBezTo>
                    <a:pt x="209958" y="149611"/>
                    <a:pt x="289771" y="291670"/>
                    <a:pt x="385763" y="422579"/>
                  </a:cubicBezTo>
                  <a:lnTo>
                    <a:pt x="385446" y="422812"/>
                  </a:lnTo>
                  <a:lnTo>
                    <a:pt x="537196" y="605498"/>
                  </a:lnTo>
                  <a:cubicBezTo>
                    <a:pt x="591432" y="663517"/>
                    <a:pt x="649039" y="718344"/>
                    <a:pt x="709612" y="769577"/>
                  </a:cubicBezTo>
                  <a:lnTo>
                    <a:pt x="657487" y="831055"/>
                  </a:lnTo>
                  <a:lnTo>
                    <a:pt x="605722" y="892175"/>
                  </a:lnTo>
                  <a:cubicBezTo>
                    <a:pt x="475230" y="781800"/>
                    <a:pt x="357320" y="655966"/>
                    <a:pt x="255587" y="517909"/>
                  </a:cubicBezTo>
                  <a:lnTo>
                    <a:pt x="256262" y="517410"/>
                  </a:lnTo>
                  <a:lnTo>
                    <a:pt x="114147" y="297019"/>
                  </a:lnTo>
                  <a:cubicBezTo>
                    <a:pt x="71364" y="220730"/>
                    <a:pt x="33255" y="141879"/>
                    <a:pt x="0" y="61139"/>
                  </a:cubicBezTo>
                  <a:lnTo>
                    <a:pt x="74420" y="3056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" name="Freeform: Shape 28">
              <a:extLst>
                <a:ext uri="{FF2B5EF4-FFF2-40B4-BE49-F238E27FC236}">
                  <a16:creationId xmlns:a16="http://schemas.microsoft.com/office/drawing/2014/main" id="{8F345ECE-2306-4308-8391-56792208E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3693" y="5494393"/>
              <a:ext cx="1516790" cy="750577"/>
            </a:xfrm>
            <a:custGeom>
              <a:avLst/>
              <a:gdLst>
                <a:gd name="connsiteX0" fmla="*/ 842371 w 1693862"/>
                <a:gd name="connsiteY0" fmla="*/ 496888 h 838201"/>
                <a:gd name="connsiteX1" fmla="*/ 873623 w 1693862"/>
                <a:gd name="connsiteY1" fmla="*/ 570899 h 838201"/>
                <a:gd name="connsiteX2" fmla="*/ 904875 w 1693862"/>
                <a:gd name="connsiteY2" fmla="*/ 644910 h 838201"/>
                <a:gd name="connsiteX3" fmla="*/ 2155 w 1693862"/>
                <a:gd name="connsiteY3" fmla="*/ 838201 h 838201"/>
                <a:gd name="connsiteX4" fmla="*/ 1077 w 1693862"/>
                <a:gd name="connsiteY4" fmla="*/ 758083 h 838201"/>
                <a:gd name="connsiteX5" fmla="*/ 0 w 1693862"/>
                <a:gd name="connsiteY5" fmla="*/ 677964 h 838201"/>
                <a:gd name="connsiteX6" fmla="*/ 842371 w 1693862"/>
                <a:gd name="connsiteY6" fmla="*/ 496888 h 838201"/>
                <a:gd name="connsiteX7" fmla="*/ 1579498 w 1693862"/>
                <a:gd name="connsiteY7" fmla="*/ 0 h 838201"/>
                <a:gd name="connsiteX8" fmla="*/ 1636680 w 1693862"/>
                <a:gd name="connsiteY8" fmla="*/ 56374 h 838201"/>
                <a:gd name="connsiteX9" fmla="*/ 1693862 w 1693862"/>
                <a:gd name="connsiteY9" fmla="*/ 112747 h 838201"/>
                <a:gd name="connsiteX10" fmla="*/ 905539 w 1693862"/>
                <a:gd name="connsiteY10" fmla="*/ 644525 h 838201"/>
                <a:gd name="connsiteX11" fmla="*/ 874251 w 1693862"/>
                <a:gd name="connsiteY11" fmla="*/ 570557 h 838201"/>
                <a:gd name="connsiteX12" fmla="*/ 864235 w 1693862"/>
                <a:gd name="connsiteY12" fmla="*/ 546879 h 838201"/>
                <a:gd name="connsiteX13" fmla="*/ 842962 w 1693862"/>
                <a:gd name="connsiteY13" fmla="*/ 496590 h 838201"/>
                <a:gd name="connsiteX14" fmla="*/ 1579498 w 1693862"/>
                <a:gd name="connsiteY14" fmla="*/ 0 h 83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93862" h="838201">
                  <a:moveTo>
                    <a:pt x="842371" y="496888"/>
                  </a:moveTo>
                  <a:lnTo>
                    <a:pt x="873623" y="570899"/>
                  </a:lnTo>
                  <a:lnTo>
                    <a:pt x="904875" y="644910"/>
                  </a:lnTo>
                  <a:cubicBezTo>
                    <a:pt x="620013" y="765627"/>
                    <a:pt x="312162" y="833531"/>
                    <a:pt x="2155" y="838201"/>
                  </a:cubicBezTo>
                  <a:lnTo>
                    <a:pt x="1077" y="758083"/>
                  </a:lnTo>
                  <a:lnTo>
                    <a:pt x="0" y="677964"/>
                  </a:lnTo>
                  <a:cubicBezTo>
                    <a:pt x="289172" y="673293"/>
                    <a:pt x="576189" y="609701"/>
                    <a:pt x="842371" y="496888"/>
                  </a:cubicBezTo>
                  <a:close/>
                  <a:moveTo>
                    <a:pt x="1579498" y="0"/>
                  </a:moveTo>
                  <a:lnTo>
                    <a:pt x="1636680" y="56374"/>
                  </a:lnTo>
                  <a:lnTo>
                    <a:pt x="1693862" y="112747"/>
                  </a:lnTo>
                  <a:cubicBezTo>
                    <a:pt x="1469809" y="339677"/>
                    <a:pt x="1199722" y="520647"/>
                    <a:pt x="905539" y="644525"/>
                  </a:cubicBezTo>
                  <a:lnTo>
                    <a:pt x="874251" y="570557"/>
                  </a:lnTo>
                  <a:lnTo>
                    <a:pt x="864235" y="546879"/>
                  </a:lnTo>
                  <a:lnTo>
                    <a:pt x="842962" y="496590"/>
                  </a:lnTo>
                  <a:cubicBezTo>
                    <a:pt x="1117725" y="380611"/>
                    <a:pt x="1369830" y="211850"/>
                    <a:pt x="1579498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Oval 409">
              <a:extLst>
                <a:ext uri="{FF2B5EF4-FFF2-40B4-BE49-F238E27FC236}">
                  <a16:creationId xmlns:a16="http://schemas.microsoft.com/office/drawing/2014/main" id="{15F72F44-6881-4032-8BE7-407E5CB6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9245" y="3328595"/>
              <a:ext cx="1417282" cy="1417282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63500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15">
              <a:extLst>
                <a:ext uri="{FF2B5EF4-FFF2-40B4-BE49-F238E27FC236}">
                  <a16:creationId xmlns:a16="http://schemas.microsoft.com/office/drawing/2014/main" id="{587CDA7E-C23F-4CAA-8826-1F6E5967D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7508" y="3012839"/>
              <a:ext cx="1132973" cy="1134394"/>
            </a:xfrm>
            <a:custGeom>
              <a:avLst/>
              <a:gdLst>
                <a:gd name="T0" fmla="*/ 2895 w 3522"/>
                <a:gd name="T1" fmla="*/ 627 h 3522"/>
                <a:gd name="T2" fmla="*/ 2895 w 3522"/>
                <a:gd name="T3" fmla="*/ 2895 h 3522"/>
                <a:gd name="T4" fmla="*/ 626 w 3522"/>
                <a:gd name="T5" fmla="*/ 2895 h 3522"/>
                <a:gd name="T6" fmla="*/ 626 w 3522"/>
                <a:gd name="T7" fmla="*/ 627 h 3522"/>
                <a:gd name="T8" fmla="*/ 2895 w 3522"/>
                <a:gd name="T9" fmla="*/ 627 h 3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2" h="3522">
                  <a:moveTo>
                    <a:pt x="2895" y="627"/>
                  </a:moveTo>
                  <a:cubicBezTo>
                    <a:pt x="3522" y="1253"/>
                    <a:pt x="3522" y="2269"/>
                    <a:pt x="2895" y="2895"/>
                  </a:cubicBezTo>
                  <a:cubicBezTo>
                    <a:pt x="2268" y="3522"/>
                    <a:pt x="1253" y="3522"/>
                    <a:pt x="626" y="2895"/>
                  </a:cubicBezTo>
                  <a:cubicBezTo>
                    <a:pt x="0" y="2269"/>
                    <a:pt x="0" y="1253"/>
                    <a:pt x="626" y="627"/>
                  </a:cubicBezTo>
                  <a:cubicBezTo>
                    <a:pt x="1253" y="0"/>
                    <a:pt x="2268" y="0"/>
                    <a:pt x="2895" y="627"/>
                  </a:cubicBezTo>
                  <a:close/>
                </a:path>
              </a:pathLst>
            </a:custGeom>
            <a:solidFill>
              <a:schemeClr val="tx1"/>
            </a:solidFill>
            <a:ln w="63500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9">
              <a:extLst>
                <a:ext uri="{FF2B5EF4-FFF2-40B4-BE49-F238E27FC236}">
                  <a16:creationId xmlns:a16="http://schemas.microsoft.com/office/drawing/2014/main" id="{81191A4C-FF46-4A19-80C5-DDFFD7C83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241" y="2108270"/>
              <a:ext cx="1132973" cy="1132973"/>
            </a:xfrm>
            <a:custGeom>
              <a:avLst/>
              <a:gdLst>
                <a:gd name="T0" fmla="*/ 2895 w 3521"/>
                <a:gd name="T1" fmla="*/ 626 h 3522"/>
                <a:gd name="T2" fmla="*/ 2895 w 3521"/>
                <a:gd name="T3" fmla="*/ 2894 h 3522"/>
                <a:gd name="T4" fmla="*/ 626 w 3521"/>
                <a:gd name="T5" fmla="*/ 2894 h 3522"/>
                <a:gd name="T6" fmla="*/ 626 w 3521"/>
                <a:gd name="T7" fmla="*/ 626 h 3522"/>
                <a:gd name="T8" fmla="*/ 2895 w 3521"/>
                <a:gd name="T9" fmla="*/ 626 h 3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1" h="3522">
                  <a:moveTo>
                    <a:pt x="2895" y="626"/>
                  </a:moveTo>
                  <a:cubicBezTo>
                    <a:pt x="3521" y="1253"/>
                    <a:pt x="3521" y="2268"/>
                    <a:pt x="2895" y="2894"/>
                  </a:cubicBezTo>
                  <a:cubicBezTo>
                    <a:pt x="2269" y="3522"/>
                    <a:pt x="1252" y="3522"/>
                    <a:pt x="626" y="2894"/>
                  </a:cubicBezTo>
                  <a:cubicBezTo>
                    <a:pt x="0" y="2268"/>
                    <a:pt x="0" y="1253"/>
                    <a:pt x="626" y="626"/>
                  </a:cubicBezTo>
                  <a:cubicBezTo>
                    <a:pt x="1252" y="0"/>
                    <a:pt x="2269" y="0"/>
                    <a:pt x="2895" y="626"/>
                  </a:cubicBezTo>
                  <a:close/>
                </a:path>
              </a:pathLst>
            </a:custGeom>
            <a:solidFill>
              <a:schemeClr val="tx1"/>
            </a:solidFill>
            <a:ln w="63500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21">
              <a:extLst>
                <a:ext uri="{FF2B5EF4-FFF2-40B4-BE49-F238E27FC236}">
                  <a16:creationId xmlns:a16="http://schemas.microsoft.com/office/drawing/2014/main" id="{926D6A15-3D2E-4C46-B6B6-B19677B35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4565" y="4021671"/>
              <a:ext cx="1238167" cy="1238167"/>
            </a:xfrm>
            <a:custGeom>
              <a:avLst/>
              <a:gdLst>
                <a:gd name="T0" fmla="*/ 3162 w 3847"/>
                <a:gd name="T1" fmla="*/ 684 h 3847"/>
                <a:gd name="T2" fmla="*/ 3162 w 3847"/>
                <a:gd name="T3" fmla="*/ 3163 h 3847"/>
                <a:gd name="T4" fmla="*/ 684 w 3847"/>
                <a:gd name="T5" fmla="*/ 3163 h 3847"/>
                <a:gd name="T6" fmla="*/ 684 w 3847"/>
                <a:gd name="T7" fmla="*/ 684 h 3847"/>
                <a:gd name="T8" fmla="*/ 3162 w 3847"/>
                <a:gd name="T9" fmla="*/ 684 h 3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7" h="3847">
                  <a:moveTo>
                    <a:pt x="3162" y="684"/>
                  </a:moveTo>
                  <a:cubicBezTo>
                    <a:pt x="3847" y="1369"/>
                    <a:pt x="3847" y="2478"/>
                    <a:pt x="3162" y="3163"/>
                  </a:cubicBezTo>
                  <a:cubicBezTo>
                    <a:pt x="2478" y="3847"/>
                    <a:pt x="1369" y="3847"/>
                    <a:pt x="684" y="3163"/>
                  </a:cubicBezTo>
                  <a:cubicBezTo>
                    <a:pt x="0" y="2478"/>
                    <a:pt x="0" y="1369"/>
                    <a:pt x="684" y="684"/>
                  </a:cubicBezTo>
                  <a:cubicBezTo>
                    <a:pt x="1369" y="0"/>
                    <a:pt x="2478" y="0"/>
                    <a:pt x="3162" y="684"/>
                  </a:cubicBezTo>
                  <a:close/>
                </a:path>
              </a:pathLst>
            </a:custGeom>
            <a:solidFill>
              <a:schemeClr val="tx1"/>
            </a:solidFill>
            <a:ln w="63500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25">
              <a:extLst>
                <a:ext uri="{FF2B5EF4-FFF2-40B4-BE49-F238E27FC236}">
                  <a16:creationId xmlns:a16="http://schemas.microsoft.com/office/drawing/2014/main" id="{610C4EF0-48A8-4D44-BF51-9BFA74334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5320" y="5554098"/>
              <a:ext cx="1238167" cy="1238167"/>
            </a:xfrm>
            <a:custGeom>
              <a:avLst/>
              <a:gdLst>
                <a:gd name="T0" fmla="*/ 3163 w 3847"/>
                <a:gd name="T1" fmla="*/ 684 h 3847"/>
                <a:gd name="T2" fmla="*/ 3163 w 3847"/>
                <a:gd name="T3" fmla="*/ 3162 h 3847"/>
                <a:gd name="T4" fmla="*/ 685 w 3847"/>
                <a:gd name="T5" fmla="*/ 3162 h 3847"/>
                <a:gd name="T6" fmla="*/ 685 w 3847"/>
                <a:gd name="T7" fmla="*/ 684 h 3847"/>
                <a:gd name="T8" fmla="*/ 3163 w 3847"/>
                <a:gd name="T9" fmla="*/ 684 h 3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7" h="3847">
                  <a:moveTo>
                    <a:pt x="3163" y="684"/>
                  </a:moveTo>
                  <a:cubicBezTo>
                    <a:pt x="3847" y="1368"/>
                    <a:pt x="3847" y="2477"/>
                    <a:pt x="3163" y="3162"/>
                  </a:cubicBezTo>
                  <a:cubicBezTo>
                    <a:pt x="2479" y="3847"/>
                    <a:pt x="1370" y="3847"/>
                    <a:pt x="685" y="3162"/>
                  </a:cubicBezTo>
                  <a:cubicBezTo>
                    <a:pt x="0" y="2477"/>
                    <a:pt x="0" y="1368"/>
                    <a:pt x="685" y="684"/>
                  </a:cubicBezTo>
                  <a:cubicBezTo>
                    <a:pt x="1370" y="0"/>
                    <a:pt x="2479" y="0"/>
                    <a:pt x="3163" y="684"/>
                  </a:cubicBezTo>
                  <a:close/>
                </a:path>
              </a:pathLst>
            </a:custGeom>
            <a:solidFill>
              <a:srgbClr val="FFFFFF"/>
            </a:solidFill>
            <a:ln w="63500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29">
              <a:extLst>
                <a:ext uri="{FF2B5EF4-FFF2-40B4-BE49-F238E27FC236}">
                  <a16:creationId xmlns:a16="http://schemas.microsoft.com/office/drawing/2014/main" id="{C3AB3CA5-BA57-48BD-BFAB-83F753F52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268" y="4870335"/>
              <a:ext cx="1238167" cy="1238167"/>
            </a:xfrm>
            <a:custGeom>
              <a:avLst/>
              <a:gdLst>
                <a:gd name="T0" fmla="*/ 3162 w 3847"/>
                <a:gd name="T1" fmla="*/ 684 h 3847"/>
                <a:gd name="T2" fmla="*/ 3162 w 3847"/>
                <a:gd name="T3" fmla="*/ 3163 h 3847"/>
                <a:gd name="T4" fmla="*/ 684 w 3847"/>
                <a:gd name="T5" fmla="*/ 3163 h 3847"/>
                <a:gd name="T6" fmla="*/ 684 w 3847"/>
                <a:gd name="T7" fmla="*/ 684 h 3847"/>
                <a:gd name="T8" fmla="*/ 3162 w 3847"/>
                <a:gd name="T9" fmla="*/ 684 h 3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7" h="3847">
                  <a:moveTo>
                    <a:pt x="3162" y="684"/>
                  </a:moveTo>
                  <a:cubicBezTo>
                    <a:pt x="3847" y="1369"/>
                    <a:pt x="3847" y="2479"/>
                    <a:pt x="3162" y="3163"/>
                  </a:cubicBezTo>
                  <a:cubicBezTo>
                    <a:pt x="2478" y="3847"/>
                    <a:pt x="1369" y="3847"/>
                    <a:pt x="684" y="3163"/>
                  </a:cubicBezTo>
                  <a:cubicBezTo>
                    <a:pt x="0" y="2479"/>
                    <a:pt x="0" y="1369"/>
                    <a:pt x="684" y="684"/>
                  </a:cubicBezTo>
                  <a:cubicBezTo>
                    <a:pt x="1369" y="0"/>
                    <a:pt x="2478" y="0"/>
                    <a:pt x="3162" y="684"/>
                  </a:cubicBezTo>
                  <a:close/>
                </a:path>
              </a:pathLst>
            </a:custGeom>
            <a:solidFill>
              <a:schemeClr val="tx1"/>
            </a:solidFill>
            <a:ln w="63500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92">
              <a:extLst>
                <a:ext uri="{FF2B5EF4-FFF2-40B4-BE49-F238E27FC236}">
                  <a16:creationId xmlns:a16="http://schemas.microsoft.com/office/drawing/2014/main" id="{EFBC38B9-9B95-4215-B6F0-4880DC20C98A}"/>
                </a:ext>
              </a:extLst>
            </p:cNvPr>
            <p:cNvSpPr/>
            <p:nvPr/>
          </p:nvSpPr>
          <p:spPr>
            <a:xfrm>
              <a:off x="4852145" y="5496555"/>
              <a:ext cx="2664295" cy="1120787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endParaRPr lang="en-US" sz="2400" b="1" dirty="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3" name="Oval 409">
              <a:extLst>
                <a:ext uri="{FF2B5EF4-FFF2-40B4-BE49-F238E27FC236}">
                  <a16:creationId xmlns:a16="http://schemas.microsoft.com/office/drawing/2014/main" id="{194B57A9-BC11-42FB-AFE6-9990E6D8F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1323" y="3370673"/>
              <a:ext cx="1333127" cy="133312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54" name="Graphic 98" descr="Bar chart">
              <a:extLst>
                <a:ext uri="{FF2B5EF4-FFF2-40B4-BE49-F238E27FC236}">
                  <a16:creationId xmlns:a16="http://schemas.microsoft.com/office/drawing/2014/main" id="{76CBDF40-0D6B-4B42-A080-DC6704551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90686" y="3580036"/>
              <a:ext cx="914400" cy="914400"/>
            </a:xfrm>
            <a:prstGeom prst="rect">
              <a:avLst/>
            </a:prstGeom>
          </p:spPr>
        </p:pic>
        <p:pic>
          <p:nvPicPr>
            <p:cNvPr id="60" name="Graphic 36" descr="Airplane">
              <a:extLst>
                <a:ext uri="{FF2B5EF4-FFF2-40B4-BE49-F238E27FC236}">
                  <a16:creationId xmlns:a16="http://schemas.microsoft.com/office/drawing/2014/main" id="{FF1C039C-A4CD-4A01-8DB9-443B1381B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727093" y="1595540"/>
              <a:ext cx="914400" cy="914400"/>
            </a:xfrm>
            <a:prstGeom prst="rect">
              <a:avLst/>
            </a:prstGeom>
          </p:spPr>
        </p:pic>
        <p:pic>
          <p:nvPicPr>
            <p:cNvPr id="61" name="Graphic 60" descr="Helicopter">
              <a:extLst>
                <a:ext uri="{FF2B5EF4-FFF2-40B4-BE49-F238E27FC236}">
                  <a16:creationId xmlns:a16="http://schemas.microsoft.com/office/drawing/2014/main" id="{628211CB-3432-4111-B201-9EB0A166F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379529" y="3613173"/>
              <a:ext cx="914400" cy="914400"/>
            </a:xfrm>
            <a:prstGeom prst="rect">
              <a:avLst/>
            </a:prstGeom>
          </p:spPr>
        </p:pic>
      </p:grpSp>
      <p:pic>
        <p:nvPicPr>
          <p:cNvPr id="62" name="Graphic 33" descr="Tug boat">
            <a:extLst>
              <a:ext uri="{FF2B5EF4-FFF2-40B4-BE49-F238E27FC236}">
                <a16:creationId xmlns:a16="http://schemas.microsoft.com/office/drawing/2014/main" id="{776DBAF5-C6F3-4016-9455-95FEE25E4410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049054" y="2029073"/>
            <a:ext cx="348464" cy="348464"/>
          </a:xfrm>
          <a:prstGeom prst="rect">
            <a:avLst/>
          </a:prstGeom>
        </p:spPr>
      </p:pic>
      <p:sp>
        <p:nvSpPr>
          <p:cNvPr id="63" name="Rectangle 71">
            <a:extLst>
              <a:ext uri="{FF2B5EF4-FFF2-40B4-BE49-F238E27FC236}">
                <a16:creationId xmlns:a16="http://schemas.microsoft.com/office/drawing/2014/main" id="{96838BD7-376E-4EAC-ADE2-A3F927067184}"/>
              </a:ext>
            </a:extLst>
          </p:cNvPr>
          <p:cNvSpPr/>
          <p:nvPr/>
        </p:nvSpPr>
        <p:spPr>
          <a:xfrm>
            <a:off x="2562933" y="4420842"/>
            <a:ext cx="28608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Arial" pitchFamily="34" charset="0"/>
              <a:buChar char="•"/>
            </a:pPr>
            <a:r>
              <a:rPr lang="es-MX" sz="1200" dirty="0"/>
              <a:t>Train set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s-MX" sz="1200" dirty="0"/>
              <a:t>Test set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s-MX" sz="1200" dirty="0"/>
              <a:t>NTLK English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s-MX" sz="1200" dirty="0"/>
              <a:t>25 </a:t>
            </a:r>
            <a:r>
              <a:rPr lang="es-MX" sz="1200" dirty="0" err="1"/>
              <a:t>most</a:t>
            </a:r>
            <a:r>
              <a:rPr lang="es-MX" sz="1200" dirty="0"/>
              <a:t> </a:t>
            </a:r>
            <a:r>
              <a:rPr lang="es-MX" sz="1200" dirty="0" err="1"/>
              <a:t>common</a:t>
            </a:r>
            <a:r>
              <a:rPr lang="es-MX" sz="1200" dirty="0"/>
              <a:t> </a:t>
            </a:r>
            <a:r>
              <a:rPr lang="es-MX" sz="1200" dirty="0" err="1"/>
              <a:t>words</a:t>
            </a:r>
            <a:endParaRPr lang="es-MX" sz="1200" dirty="0"/>
          </a:p>
          <a:p>
            <a:pPr marL="171450" indent="-171450" algn="just">
              <a:buFont typeface="Arial" pitchFamily="34" charset="0"/>
              <a:buChar char="•"/>
            </a:pPr>
            <a:r>
              <a:rPr lang="es-MX" sz="1200" dirty="0"/>
              <a:t>10 </a:t>
            </a:r>
            <a:r>
              <a:rPr lang="es-MX" sz="1200" dirty="0" err="1"/>
              <a:t>most</a:t>
            </a:r>
            <a:r>
              <a:rPr lang="es-MX" sz="1200" dirty="0"/>
              <a:t> </a:t>
            </a:r>
            <a:r>
              <a:rPr lang="es-MX" sz="1200" dirty="0" err="1"/>
              <a:t>common</a:t>
            </a:r>
            <a:r>
              <a:rPr lang="es-MX" sz="1200" dirty="0"/>
              <a:t> </a:t>
            </a:r>
            <a:r>
              <a:rPr lang="es-MX" sz="1200" dirty="0" err="1"/>
              <a:t>names</a:t>
            </a:r>
            <a:endParaRPr lang="es-MX" sz="1200" dirty="0"/>
          </a:p>
          <a:p>
            <a:pPr marL="171450" indent="-171450" algn="just">
              <a:buFont typeface="Arial" pitchFamily="34" charset="0"/>
              <a:buChar char="•"/>
            </a:pPr>
            <a:r>
              <a:rPr lang="es-MX" sz="1200" dirty="0" err="1"/>
              <a:t>GloVe</a:t>
            </a:r>
            <a:r>
              <a:rPr lang="es-MX" sz="1200" dirty="0"/>
              <a:t> [1]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s-MX" sz="1200" dirty="0" err="1"/>
              <a:t>FastText</a:t>
            </a:r>
            <a:r>
              <a:rPr lang="es-MX" sz="1200" dirty="0"/>
              <a:t> [2]</a:t>
            </a:r>
          </a:p>
          <a:p>
            <a:pPr marL="171450" indent="-171450" algn="just">
              <a:buFont typeface="Arial" pitchFamily="34" charset="0"/>
              <a:buChar char="•"/>
            </a:pPr>
            <a:endParaRPr lang="es-CO" sz="1200" dirty="0"/>
          </a:p>
        </p:txBody>
      </p:sp>
      <p:sp>
        <p:nvSpPr>
          <p:cNvPr id="3" name="2 Rectángulo"/>
          <p:cNvSpPr/>
          <p:nvPr/>
        </p:nvSpPr>
        <p:spPr>
          <a:xfrm>
            <a:off x="4696032" y="418170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s-MX" sz="1200" dirty="0"/>
              <a:t>Target</a:t>
            </a:r>
            <a:endParaRPr lang="es-MX" sz="1200" dirty="0">
              <a:sym typeface="Wingdings" pitchFamily="2" charset="2"/>
            </a:endParaRPr>
          </a:p>
          <a:p>
            <a:pPr lvl="1" algn="just"/>
            <a:r>
              <a:rPr lang="es-MX" sz="1200" dirty="0" err="1">
                <a:sym typeface="Wingdings" pitchFamily="2" charset="2"/>
              </a:rPr>
              <a:t>Float</a:t>
            </a:r>
            <a:r>
              <a:rPr lang="es-MX" sz="1200" dirty="0">
                <a:sym typeface="Wingdings" pitchFamily="2" charset="2"/>
              </a:rPr>
              <a:t>  </a:t>
            </a:r>
            <a:r>
              <a:rPr lang="es-MX" sz="1200" dirty="0" err="1">
                <a:sym typeface="Wingdings" pitchFamily="2" charset="2"/>
              </a:rPr>
              <a:t>Binary</a:t>
            </a:r>
            <a:endParaRPr lang="es-MX" sz="1200" dirty="0">
              <a:sym typeface="Wingdings" pitchFamily="2" charset="2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s-MX" sz="1200" dirty="0">
                <a:sym typeface="Wingdings" pitchFamily="2" charset="2"/>
              </a:rPr>
              <a:t>Eliminación caracteres especiales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MX" sz="1200" dirty="0">
                <a:sym typeface="Wingdings" pitchFamily="2" charset="2"/>
              </a:rPr>
              <a:t>Eliminación de </a:t>
            </a:r>
            <a:r>
              <a:rPr lang="es-MX" sz="1200" i="1" dirty="0">
                <a:sym typeface="Wingdings" pitchFamily="2" charset="2"/>
              </a:rPr>
              <a:t>stop-</a:t>
            </a:r>
            <a:r>
              <a:rPr lang="es-MX" sz="1200" i="1" dirty="0" err="1">
                <a:sym typeface="Wingdings" pitchFamily="2" charset="2"/>
              </a:rPr>
              <a:t>word</a:t>
            </a:r>
            <a:endParaRPr lang="es-MX" sz="1200" i="1" dirty="0">
              <a:sym typeface="Wingdings" pitchFamily="2" charset="2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s-MX" sz="1200" dirty="0">
                <a:sym typeface="Wingdings" pitchFamily="2" charset="2"/>
              </a:rPr>
              <a:t>Eliminación </a:t>
            </a:r>
            <a:r>
              <a:rPr lang="es-MX" sz="1200" i="1" dirty="0" err="1">
                <a:sym typeface="Wingdings" pitchFamily="2" charset="2"/>
              </a:rPr>
              <a:t>common</a:t>
            </a:r>
            <a:r>
              <a:rPr lang="es-MX" sz="1200" i="1" dirty="0">
                <a:sym typeface="Wingdings" pitchFamily="2" charset="2"/>
              </a:rPr>
              <a:t> </a:t>
            </a:r>
            <a:r>
              <a:rPr lang="es-MX" sz="1200" i="1" dirty="0" err="1">
                <a:sym typeface="Wingdings" pitchFamily="2" charset="2"/>
              </a:rPr>
              <a:t>names</a:t>
            </a:r>
            <a:endParaRPr lang="es-MX" sz="1200" i="1" dirty="0">
              <a:sym typeface="Wingdings" pitchFamily="2" charset="2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s-MX" sz="1200" dirty="0">
                <a:sym typeface="Wingdings" pitchFamily="2" charset="2"/>
              </a:rPr>
              <a:t>Estandarización de contracciones (</a:t>
            </a:r>
            <a:r>
              <a:rPr lang="es-MX" sz="1100" i="1" dirty="0" err="1">
                <a:sym typeface="Wingdings" pitchFamily="2" charset="2"/>
              </a:rPr>
              <a:t>hidden</a:t>
            </a:r>
            <a:r>
              <a:rPr lang="es-MX" sz="1100" i="1" dirty="0">
                <a:sym typeface="Wingdings" pitchFamily="2" charset="2"/>
              </a:rPr>
              <a:t> </a:t>
            </a:r>
            <a:r>
              <a:rPr lang="es-MX" sz="1100" i="1" dirty="0" err="1">
                <a:sym typeface="Wingdings" pitchFamily="2" charset="2"/>
              </a:rPr>
              <a:t>words</a:t>
            </a:r>
            <a:r>
              <a:rPr lang="es-MX" sz="1200" dirty="0">
                <a:sym typeface="Wingdings" pitchFamily="2" charset="2"/>
              </a:rPr>
              <a:t>)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4690281" y="5549067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buAutoNum type="arabicPeriod" startAt="7"/>
            </a:pPr>
            <a:r>
              <a:rPr lang="es-MX" sz="1200" dirty="0">
                <a:sym typeface="Wingdings" pitchFamily="2" charset="2"/>
              </a:rPr>
              <a:t>Crear matrices </a:t>
            </a:r>
            <a:r>
              <a:rPr lang="es-MX" sz="1200" b="1" dirty="0">
                <a:sym typeface="Wingdings" pitchFamily="2" charset="2"/>
              </a:rPr>
              <a:t>X_ </a:t>
            </a:r>
            <a:r>
              <a:rPr lang="es-MX" sz="1200" b="1" dirty="0" err="1">
                <a:sym typeface="Wingdings" pitchFamily="2" charset="2"/>
              </a:rPr>
              <a:t>train</a:t>
            </a:r>
            <a:r>
              <a:rPr lang="es-MX" sz="1200" b="1" dirty="0">
                <a:sym typeface="Wingdings" pitchFamily="2" charset="2"/>
              </a:rPr>
              <a:t>, </a:t>
            </a:r>
            <a:r>
              <a:rPr lang="es-MX" sz="1200" b="1" dirty="0" err="1">
                <a:sym typeface="Wingdings" pitchFamily="2" charset="2"/>
              </a:rPr>
              <a:t>X_test</a:t>
            </a:r>
            <a:r>
              <a:rPr lang="es-MX" sz="1200" b="1" dirty="0">
                <a:sym typeface="Wingdings" pitchFamily="2" charset="2"/>
              </a:rPr>
              <a:t> </a:t>
            </a:r>
            <a:r>
              <a:rPr lang="es-MX" sz="1200" dirty="0">
                <a:sym typeface="Wingdings" pitchFamily="2" charset="2"/>
              </a:rPr>
              <a:t>y </a:t>
            </a:r>
            <a:r>
              <a:rPr lang="es-MX" sz="1200" b="1" dirty="0" err="1">
                <a:sym typeface="Wingdings" pitchFamily="2" charset="2"/>
              </a:rPr>
              <a:t>y</a:t>
            </a:r>
            <a:r>
              <a:rPr lang="es-MX" sz="1200" b="1" dirty="0">
                <a:sym typeface="Wingdings" pitchFamily="2" charset="2"/>
              </a:rPr>
              <a:t> _</a:t>
            </a:r>
            <a:r>
              <a:rPr lang="es-MX" sz="1200" b="1" dirty="0" err="1">
                <a:sym typeface="Wingdings" pitchFamily="2" charset="2"/>
              </a:rPr>
              <a:t>train</a:t>
            </a:r>
            <a:r>
              <a:rPr lang="es-MX" sz="1200" b="1" dirty="0">
                <a:sym typeface="Wingdings" pitchFamily="2" charset="2"/>
              </a:rPr>
              <a:t> </a:t>
            </a:r>
          </a:p>
          <a:p>
            <a:pPr algn="just"/>
            <a:r>
              <a:rPr lang="es-MX" sz="1200" dirty="0">
                <a:sym typeface="Wingdings" pitchFamily="2" charset="2"/>
              </a:rPr>
              <a:t>a partir del token.</a:t>
            </a:r>
          </a:p>
          <a:p>
            <a:pPr algn="just"/>
            <a:r>
              <a:rPr lang="es-MX" sz="1200" dirty="0">
                <a:sym typeface="Wingdings" pitchFamily="2" charset="2"/>
              </a:rPr>
              <a:t>	(</a:t>
            </a:r>
            <a:r>
              <a:rPr lang="es-MX" sz="1000" i="1" dirty="0" err="1">
                <a:sym typeface="Wingdings" pitchFamily="2" charset="2"/>
              </a:rPr>
              <a:t>keras</a:t>
            </a:r>
            <a:r>
              <a:rPr lang="es-MX" sz="1000" i="1" dirty="0">
                <a:sym typeface="Wingdings" pitchFamily="2" charset="2"/>
              </a:rPr>
              <a:t> - </a:t>
            </a:r>
            <a:r>
              <a:rPr lang="es-MX" sz="1000" i="1" dirty="0" err="1">
                <a:sym typeface="Wingdings" pitchFamily="2" charset="2"/>
              </a:rPr>
              <a:t>tokenizer.texts_to_sequences</a:t>
            </a:r>
            <a:r>
              <a:rPr lang="es-MX" sz="1200" dirty="0">
                <a:sym typeface="Wingdings" pitchFamily="2" charset="2"/>
              </a:rPr>
              <a:t>)</a:t>
            </a:r>
          </a:p>
          <a:p>
            <a:pPr algn="just"/>
            <a:r>
              <a:rPr lang="es-MX" sz="1200" dirty="0">
                <a:sym typeface="Wingdings" pitchFamily="2" charset="2"/>
              </a:rPr>
              <a:t>8.   Se restringen las matrices a un </a:t>
            </a:r>
            <a:r>
              <a:rPr lang="es-MX" sz="1200" dirty="0" err="1">
                <a:sym typeface="Wingdings" pitchFamily="2" charset="2"/>
              </a:rPr>
              <a:t>max</a:t>
            </a:r>
            <a:r>
              <a:rPr lang="es-MX" sz="1200" dirty="0">
                <a:sym typeface="Wingdings" pitchFamily="2" charset="2"/>
              </a:rPr>
              <a:t>.</a:t>
            </a:r>
          </a:p>
          <a:p>
            <a:pPr algn="just"/>
            <a:r>
              <a:rPr lang="es-MX" sz="1200" dirty="0">
                <a:sym typeface="Wingdings" pitchFamily="2" charset="2"/>
              </a:rPr>
              <a:t>de longitud y se estandarizan </a:t>
            </a:r>
          </a:p>
          <a:p>
            <a:pPr algn="just"/>
            <a:r>
              <a:rPr lang="es-MX" sz="1200" dirty="0">
                <a:sym typeface="Wingdings" pitchFamily="2" charset="2"/>
              </a:rPr>
              <a:t>	(</a:t>
            </a:r>
            <a:r>
              <a:rPr lang="es-MX" sz="1000" i="1" dirty="0" err="1">
                <a:sym typeface="Wingdings" pitchFamily="2" charset="2"/>
              </a:rPr>
              <a:t>keras</a:t>
            </a:r>
            <a:r>
              <a:rPr lang="es-MX" sz="1000" i="1" dirty="0">
                <a:sym typeface="Wingdings" pitchFamily="2" charset="2"/>
              </a:rPr>
              <a:t> – </a:t>
            </a:r>
            <a:r>
              <a:rPr lang="es-MX" sz="1000" i="1" dirty="0" err="1">
                <a:sym typeface="Wingdings" pitchFamily="2" charset="2"/>
              </a:rPr>
              <a:t>text</a:t>
            </a:r>
            <a:r>
              <a:rPr lang="es-MX" sz="1000" i="1" dirty="0">
                <a:sym typeface="Wingdings" pitchFamily="2" charset="2"/>
              </a:rPr>
              <a:t>. </a:t>
            </a:r>
            <a:r>
              <a:rPr lang="es-MX" sz="1000" i="1" dirty="0" err="1">
                <a:sym typeface="Wingdings" pitchFamily="2" charset="2"/>
              </a:rPr>
              <a:t>pad_sequences</a:t>
            </a:r>
            <a:r>
              <a:rPr lang="es-MX" sz="1200" dirty="0">
                <a:sym typeface="Wingdings" pitchFamily="2" charset="2"/>
              </a:rPr>
              <a:t>)</a:t>
            </a:r>
          </a:p>
        </p:txBody>
      </p:sp>
      <p:cxnSp>
        <p:nvCxnSpPr>
          <p:cNvPr id="26" name="25 Conector curvado"/>
          <p:cNvCxnSpPr>
            <a:cxnSpLocks/>
            <a:endCxn id="21" idx="1"/>
          </p:cNvCxnSpPr>
          <p:nvPr/>
        </p:nvCxnSpPr>
        <p:spPr>
          <a:xfrm>
            <a:off x="7453431" y="5453106"/>
            <a:ext cx="769787" cy="37003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64 Grupo"/>
          <p:cNvGrpSpPr/>
          <p:nvPr/>
        </p:nvGrpSpPr>
        <p:grpSpPr>
          <a:xfrm>
            <a:off x="9299609" y="4219804"/>
            <a:ext cx="2735210" cy="2531256"/>
            <a:chOff x="4799297" y="3658451"/>
            <a:chExt cx="3686518" cy="3054509"/>
          </a:xfrm>
        </p:grpSpPr>
        <p:sp>
          <p:nvSpPr>
            <p:cNvPr id="66" name="Rectangle 2">
              <a:extLst>
                <a:ext uri="{FF2B5EF4-FFF2-40B4-BE49-F238E27FC236}">
                  <a16:creationId xmlns:a16="http://schemas.microsoft.com/office/drawing/2014/main" id="{8FD292A5-E02E-4A40-BD07-07CA93CA510C}"/>
                </a:ext>
              </a:extLst>
            </p:cNvPr>
            <p:cNvSpPr/>
            <p:nvPr/>
          </p:nvSpPr>
          <p:spPr>
            <a:xfrm>
              <a:off x="5308849" y="3658451"/>
              <a:ext cx="1224449" cy="4456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dirty="0"/>
                <a:t># token</a:t>
              </a:r>
              <a:endParaRPr lang="en-US" dirty="0"/>
            </a:p>
          </p:txBody>
        </p:sp>
        <p:pic>
          <p:nvPicPr>
            <p:cNvPr id="69" name="Picture 39">
              <a:extLst>
                <a:ext uri="{FF2B5EF4-FFF2-40B4-BE49-F238E27FC236}">
                  <a16:creationId xmlns:a16="http://schemas.microsoft.com/office/drawing/2014/main" id="{E5BD86CC-730E-441E-8AEB-27A539E0F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799297" y="4362237"/>
              <a:ext cx="3686518" cy="2350723"/>
            </a:xfrm>
            <a:prstGeom prst="rect">
              <a:avLst/>
            </a:prstGeom>
          </p:spPr>
        </p:pic>
        <p:cxnSp>
          <p:nvCxnSpPr>
            <p:cNvPr id="67" name="Connector: Curved 15">
              <a:extLst>
                <a:ext uri="{FF2B5EF4-FFF2-40B4-BE49-F238E27FC236}">
                  <a16:creationId xmlns:a16="http://schemas.microsoft.com/office/drawing/2014/main" id="{E1B74B39-E7D1-4F09-AD27-8CACC739A716}"/>
                </a:ext>
              </a:extLst>
            </p:cNvPr>
            <p:cNvCxnSpPr>
              <a:cxnSpLocks/>
              <a:stCxn id="66" idx="1"/>
            </p:cNvCxnSpPr>
            <p:nvPr/>
          </p:nvCxnSpPr>
          <p:spPr>
            <a:xfrm rot="10800000" flipH="1" flipV="1">
              <a:off x="5308849" y="3881291"/>
              <a:ext cx="2141701" cy="2270008"/>
            </a:xfrm>
            <a:prstGeom prst="curvedConnector4">
              <a:avLst>
                <a:gd name="adj1" fmla="val -14386"/>
                <a:gd name="adj2" fmla="val 111956"/>
              </a:avLst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Connector: Curved 36">
              <a:extLst>
                <a:ext uri="{FF2B5EF4-FFF2-40B4-BE49-F238E27FC236}">
                  <a16:creationId xmlns:a16="http://schemas.microsoft.com/office/drawing/2014/main" id="{1D616AC9-5B2B-46E9-A159-406D2471F382}"/>
                </a:ext>
              </a:extLst>
            </p:cNvPr>
            <p:cNvCxnSpPr>
              <a:cxnSpLocks/>
              <a:stCxn id="66" idx="3"/>
            </p:cNvCxnSpPr>
            <p:nvPr/>
          </p:nvCxnSpPr>
          <p:spPr>
            <a:xfrm>
              <a:off x="6533298" y="3881291"/>
              <a:ext cx="1376098" cy="1670463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38C62A71-939F-426D-BD2B-08F1D2AB478A}"/>
              </a:ext>
            </a:extLst>
          </p:cNvPr>
          <p:cNvSpPr/>
          <p:nvPr/>
        </p:nvSpPr>
        <p:spPr>
          <a:xfrm>
            <a:off x="0" y="6600774"/>
            <a:ext cx="554350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[1] </a:t>
            </a:r>
            <a:r>
              <a:rPr lang="en-US" sz="1050" dirty="0">
                <a:hlinkClick r:id="rId19"/>
              </a:rPr>
              <a:t>https://nlp.stanford.edu/projects/glove/</a:t>
            </a:r>
            <a:r>
              <a:rPr lang="en-US" sz="1050" dirty="0"/>
              <a:t> , [2] </a:t>
            </a:r>
            <a:r>
              <a:rPr lang="en-US" sz="1050" dirty="0">
                <a:hlinkClick r:id="rId20"/>
              </a:rPr>
              <a:t>https://fasttext.cc/docs/en/english-vectors.html</a:t>
            </a:r>
            <a:r>
              <a:rPr lang="en-US" sz="1050" dirty="0"/>
              <a:t> 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8223218" y="5407641"/>
            <a:ext cx="91563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sz="1200" i="1" dirty="0"/>
              <a:t>Train &amp; Test</a:t>
            </a:r>
          </a:p>
          <a:p>
            <a:r>
              <a:rPr lang="es-MX" sz="1200" dirty="0" err="1"/>
              <a:t>Ej</a:t>
            </a:r>
            <a:r>
              <a:rPr lang="es-MX" sz="1200" dirty="0"/>
              <a:t>: </a:t>
            </a:r>
          </a:p>
          <a:p>
            <a:r>
              <a:rPr lang="es-MX" sz="1200" dirty="0"/>
              <a:t>Hola: 239</a:t>
            </a:r>
          </a:p>
          <a:p>
            <a:r>
              <a:rPr lang="es-MX" sz="1200" dirty="0"/>
              <a:t>Mundo:440</a:t>
            </a:r>
            <a:endParaRPr lang="es-CO" sz="12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E5E7A10-C3C1-44B9-A04D-4855FA137E45}"/>
              </a:ext>
            </a:extLst>
          </p:cNvPr>
          <p:cNvSpPr/>
          <p:nvPr/>
        </p:nvSpPr>
        <p:spPr>
          <a:xfrm>
            <a:off x="8420586" y="6296065"/>
            <a:ext cx="8790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200" i="1" dirty="0">
                <a:sym typeface="Wingdings" pitchFamily="2" charset="2"/>
              </a:rPr>
              <a:t>Diccionario</a:t>
            </a:r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C86149F-89DD-43DE-B0AA-3D856E74C65B}"/>
              </a:ext>
            </a:extLst>
          </p:cNvPr>
          <p:cNvSpPr/>
          <p:nvPr/>
        </p:nvSpPr>
        <p:spPr>
          <a:xfrm>
            <a:off x="525487" y="4974979"/>
            <a:ext cx="15602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/>
              <a:t>modelos </a:t>
            </a:r>
            <a:r>
              <a:rPr lang="es-ES" sz="1200" dirty="0" err="1"/>
              <a:t>pre-entrenados</a:t>
            </a:r>
            <a:r>
              <a:rPr lang="es-ES" sz="1200" dirty="0"/>
              <a:t> de palabras de </a:t>
            </a:r>
            <a:r>
              <a:rPr lang="es-ES" sz="1200" dirty="0" err="1"/>
              <a:t>Common</a:t>
            </a:r>
            <a:r>
              <a:rPr lang="es-ES" sz="1200" dirty="0"/>
              <a:t> Crawl (2 y 2.2 Millones de palabras)</a:t>
            </a:r>
          </a:p>
        </p:txBody>
      </p:sp>
      <p:sp>
        <p:nvSpPr>
          <p:cNvPr id="75" name="Cloud 74">
            <a:extLst>
              <a:ext uri="{FF2B5EF4-FFF2-40B4-BE49-F238E27FC236}">
                <a16:creationId xmlns:a16="http://schemas.microsoft.com/office/drawing/2014/main" id="{CF62DDEB-4ED5-4438-93C1-A132C7731E3E}"/>
              </a:ext>
            </a:extLst>
          </p:cNvPr>
          <p:cNvSpPr/>
          <p:nvPr/>
        </p:nvSpPr>
        <p:spPr>
          <a:xfrm>
            <a:off x="290955" y="4772717"/>
            <a:ext cx="1964654" cy="1456878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9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3" grpId="0" animBg="1"/>
      <p:bldP spid="34" grpId="0"/>
      <p:bldP spid="36" grpId="0"/>
      <p:bldP spid="44" grpId="0" animBg="1"/>
      <p:bldP spid="63" grpId="0"/>
      <p:bldP spid="3" grpId="0"/>
      <p:bldP spid="13" grpId="0"/>
      <p:bldP spid="21" grpId="0" animBg="1"/>
      <p:bldP spid="21" grpId="1" animBg="1"/>
      <p:bldP spid="73" grpId="0"/>
      <p:bldP spid="73" grpId="1"/>
      <p:bldP spid="74" grpId="0"/>
      <p:bldP spid="74" grpId="1"/>
      <p:bldP spid="75" grpId="0" animBg="1"/>
      <p:bldP spid="7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28220" flipH="1">
            <a:off x="1679278" y="3211877"/>
            <a:ext cx="311467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921" y="4012139"/>
            <a:ext cx="311467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reeform 54">
            <a:extLst>
              <a:ext uri="{FF2B5EF4-FFF2-40B4-BE49-F238E27FC236}">
                <a16:creationId xmlns:a16="http://schemas.microsoft.com/office/drawing/2014/main" id="{8507B0C7-EB3B-4FF3-9430-E9D9A5D99A8F}"/>
              </a:ext>
            </a:extLst>
          </p:cNvPr>
          <p:cNvSpPr>
            <a:spLocks/>
          </p:cNvSpPr>
          <p:nvPr/>
        </p:nvSpPr>
        <p:spPr bwMode="auto">
          <a:xfrm>
            <a:off x="6147284" y="4012139"/>
            <a:ext cx="1374446" cy="1348321"/>
          </a:xfrm>
          <a:custGeom>
            <a:avLst/>
            <a:gdLst>
              <a:gd name="T0" fmla="*/ 4287 w 4838"/>
              <a:gd name="T1" fmla="*/ 174 h 4745"/>
              <a:gd name="T2" fmla="*/ 3818 w 4838"/>
              <a:gd name="T3" fmla="*/ 301 h 4745"/>
              <a:gd name="T4" fmla="*/ 3447 w 4838"/>
              <a:gd name="T5" fmla="*/ 261 h 4745"/>
              <a:gd name="T6" fmla="*/ 3257 w 4838"/>
              <a:gd name="T7" fmla="*/ 585 h 4745"/>
              <a:gd name="T8" fmla="*/ 2944 w 4838"/>
              <a:gd name="T9" fmla="*/ 875 h 4745"/>
              <a:gd name="T10" fmla="*/ 2420 w 4838"/>
              <a:gd name="T11" fmla="*/ 998 h 4745"/>
              <a:gd name="T12" fmla="*/ 1891 w 4838"/>
              <a:gd name="T13" fmla="*/ 909 h 4745"/>
              <a:gd name="T14" fmla="*/ 1766 w 4838"/>
              <a:gd name="T15" fmla="*/ 990 h 4745"/>
              <a:gd name="T16" fmla="*/ 1269 w 4838"/>
              <a:gd name="T17" fmla="*/ 1150 h 4745"/>
              <a:gd name="T18" fmla="*/ 775 w 4838"/>
              <a:gd name="T19" fmla="*/ 1133 h 4745"/>
              <a:gd name="T20" fmla="*/ 287 w 4838"/>
              <a:gd name="T21" fmla="*/ 933 h 4745"/>
              <a:gd name="T22" fmla="*/ 22 w 4838"/>
              <a:gd name="T23" fmla="*/ 2755 h 4745"/>
              <a:gd name="T24" fmla="*/ 317 w 4838"/>
              <a:gd name="T25" fmla="*/ 3160 h 4745"/>
              <a:gd name="T26" fmla="*/ 644 w 4838"/>
              <a:gd name="T27" fmla="*/ 3307 h 4745"/>
              <a:gd name="T28" fmla="*/ 1109 w 4838"/>
              <a:gd name="T29" fmla="*/ 3298 h 4745"/>
              <a:gd name="T30" fmla="*/ 1151 w 4838"/>
              <a:gd name="T31" fmla="*/ 2952 h 4745"/>
              <a:gd name="T32" fmla="*/ 1460 w 4838"/>
              <a:gd name="T33" fmla="*/ 2736 h 4745"/>
              <a:gd name="T34" fmla="*/ 1297 w 4838"/>
              <a:gd name="T35" fmla="*/ 3241 h 4745"/>
              <a:gd name="T36" fmla="*/ 1416 w 4838"/>
              <a:gd name="T37" fmla="*/ 3619 h 4745"/>
              <a:gd name="T38" fmla="*/ 1493 w 4838"/>
              <a:gd name="T39" fmla="*/ 3965 h 4745"/>
              <a:gd name="T40" fmla="*/ 1164 w 4838"/>
              <a:gd name="T41" fmla="*/ 3543 h 4745"/>
              <a:gd name="T42" fmla="*/ 757 w 4838"/>
              <a:gd name="T43" fmla="*/ 3514 h 4745"/>
              <a:gd name="T44" fmla="*/ 276 w 4838"/>
              <a:gd name="T45" fmla="*/ 3362 h 4745"/>
              <a:gd name="T46" fmla="*/ 24 w 4838"/>
              <a:gd name="T47" fmla="*/ 3133 h 4745"/>
              <a:gd name="T48" fmla="*/ 37 w 4838"/>
              <a:gd name="T49" fmla="*/ 3702 h 4745"/>
              <a:gd name="T50" fmla="*/ 312 w 4838"/>
              <a:gd name="T51" fmla="*/ 4327 h 4745"/>
              <a:gd name="T52" fmla="*/ 775 w 4838"/>
              <a:gd name="T53" fmla="*/ 4660 h 4745"/>
              <a:gd name="T54" fmla="*/ 1336 w 4838"/>
              <a:gd name="T55" fmla="*/ 4744 h 4745"/>
              <a:gd name="T56" fmla="*/ 1905 w 4838"/>
              <a:gd name="T57" fmla="*/ 4626 h 4745"/>
              <a:gd name="T58" fmla="*/ 2392 w 4838"/>
              <a:gd name="T59" fmla="*/ 4346 h 4745"/>
              <a:gd name="T60" fmla="*/ 2687 w 4838"/>
              <a:gd name="T61" fmla="*/ 3994 h 4745"/>
              <a:gd name="T62" fmla="*/ 2833 w 4838"/>
              <a:gd name="T63" fmla="*/ 3679 h 4745"/>
              <a:gd name="T64" fmla="*/ 2862 w 4838"/>
              <a:gd name="T65" fmla="*/ 3321 h 4745"/>
              <a:gd name="T66" fmla="*/ 2631 w 4838"/>
              <a:gd name="T67" fmla="*/ 2784 h 4745"/>
              <a:gd name="T68" fmla="*/ 2309 w 4838"/>
              <a:gd name="T69" fmla="*/ 2626 h 4745"/>
              <a:gd name="T70" fmla="*/ 1906 w 4838"/>
              <a:gd name="T71" fmla="*/ 2880 h 4745"/>
              <a:gd name="T72" fmla="*/ 1914 w 4838"/>
              <a:gd name="T73" fmla="*/ 2672 h 4745"/>
              <a:gd name="T74" fmla="*/ 2331 w 4838"/>
              <a:gd name="T75" fmla="*/ 2275 h 4745"/>
              <a:gd name="T76" fmla="*/ 2421 w 4838"/>
              <a:gd name="T77" fmla="*/ 1709 h 4745"/>
              <a:gd name="T78" fmla="*/ 2611 w 4838"/>
              <a:gd name="T79" fmla="*/ 1926 h 4745"/>
              <a:gd name="T80" fmla="*/ 2558 w 4838"/>
              <a:gd name="T81" fmla="*/ 2428 h 4745"/>
              <a:gd name="T82" fmla="*/ 2989 w 4838"/>
              <a:gd name="T83" fmla="*/ 3038 h 4745"/>
              <a:gd name="T84" fmla="*/ 3053 w 4838"/>
              <a:gd name="T85" fmla="*/ 3501 h 4745"/>
              <a:gd name="T86" fmla="*/ 2989 w 4838"/>
              <a:gd name="T87" fmla="*/ 3982 h 4745"/>
              <a:gd name="T88" fmla="*/ 3674 w 4838"/>
              <a:gd name="T89" fmla="*/ 3563 h 4745"/>
              <a:gd name="T90" fmla="*/ 3930 w 4838"/>
              <a:gd name="T91" fmla="*/ 3150 h 4745"/>
              <a:gd name="T92" fmla="*/ 4003 w 4838"/>
              <a:gd name="T93" fmla="*/ 2852 h 4745"/>
              <a:gd name="T94" fmla="*/ 3953 w 4838"/>
              <a:gd name="T95" fmla="*/ 2265 h 4745"/>
              <a:gd name="T96" fmla="*/ 3713 w 4838"/>
              <a:gd name="T97" fmla="*/ 1898 h 4745"/>
              <a:gd name="T98" fmla="*/ 3099 w 4838"/>
              <a:gd name="T99" fmla="*/ 1576 h 4745"/>
              <a:gd name="T100" fmla="*/ 3476 w 4838"/>
              <a:gd name="T101" fmla="*/ 1513 h 4745"/>
              <a:gd name="T102" fmla="*/ 4029 w 4838"/>
              <a:gd name="T103" fmla="*/ 1989 h 4745"/>
              <a:gd name="T104" fmla="*/ 4193 w 4838"/>
              <a:gd name="T105" fmla="*/ 2447 h 4745"/>
              <a:gd name="T106" fmla="*/ 4448 w 4838"/>
              <a:gd name="T107" fmla="*/ 2161 h 4745"/>
              <a:gd name="T108" fmla="*/ 4517 w 4838"/>
              <a:gd name="T109" fmla="*/ 1755 h 4745"/>
              <a:gd name="T110" fmla="*/ 4602 w 4838"/>
              <a:gd name="T111" fmla="*/ 1452 h 4745"/>
              <a:gd name="T112" fmla="*/ 4832 w 4838"/>
              <a:gd name="T113" fmla="*/ 904 h 4745"/>
              <a:gd name="T114" fmla="*/ 4754 w 4838"/>
              <a:gd name="T115" fmla="*/ 357 h 4745"/>
              <a:gd name="T116" fmla="*/ 4505 w 4838"/>
              <a:gd name="T117" fmla="*/ 0 h 4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838" h="4745">
                <a:moveTo>
                  <a:pt x="4505" y="0"/>
                </a:moveTo>
                <a:lnTo>
                  <a:pt x="4478" y="27"/>
                </a:lnTo>
                <a:lnTo>
                  <a:pt x="4421" y="81"/>
                </a:lnTo>
                <a:lnTo>
                  <a:pt x="4357" y="130"/>
                </a:lnTo>
                <a:lnTo>
                  <a:pt x="4287" y="174"/>
                </a:lnTo>
                <a:lnTo>
                  <a:pt x="4251" y="195"/>
                </a:lnTo>
                <a:lnTo>
                  <a:pt x="4189" y="226"/>
                </a:lnTo>
                <a:lnTo>
                  <a:pt x="4064" y="269"/>
                </a:lnTo>
                <a:lnTo>
                  <a:pt x="3940" y="292"/>
                </a:lnTo>
                <a:lnTo>
                  <a:pt x="3818" y="301"/>
                </a:lnTo>
                <a:lnTo>
                  <a:pt x="3761" y="300"/>
                </a:lnTo>
                <a:lnTo>
                  <a:pt x="3713" y="298"/>
                </a:lnTo>
                <a:lnTo>
                  <a:pt x="3620" y="292"/>
                </a:lnTo>
                <a:lnTo>
                  <a:pt x="3532" y="279"/>
                </a:lnTo>
                <a:lnTo>
                  <a:pt x="3447" y="261"/>
                </a:lnTo>
                <a:lnTo>
                  <a:pt x="3408" y="249"/>
                </a:lnTo>
                <a:lnTo>
                  <a:pt x="3392" y="302"/>
                </a:lnTo>
                <a:lnTo>
                  <a:pt x="3354" y="405"/>
                </a:lnTo>
                <a:lnTo>
                  <a:pt x="3309" y="499"/>
                </a:lnTo>
                <a:lnTo>
                  <a:pt x="3257" y="585"/>
                </a:lnTo>
                <a:lnTo>
                  <a:pt x="3200" y="664"/>
                </a:lnTo>
                <a:lnTo>
                  <a:pt x="3135" y="734"/>
                </a:lnTo>
                <a:lnTo>
                  <a:pt x="3064" y="797"/>
                </a:lnTo>
                <a:lnTo>
                  <a:pt x="2986" y="852"/>
                </a:lnTo>
                <a:lnTo>
                  <a:pt x="2944" y="875"/>
                </a:lnTo>
                <a:lnTo>
                  <a:pt x="2880" y="909"/>
                </a:lnTo>
                <a:lnTo>
                  <a:pt x="2747" y="955"/>
                </a:lnTo>
                <a:lnTo>
                  <a:pt x="2614" y="985"/>
                </a:lnTo>
                <a:lnTo>
                  <a:pt x="2483" y="998"/>
                </a:lnTo>
                <a:lnTo>
                  <a:pt x="2420" y="998"/>
                </a:lnTo>
                <a:lnTo>
                  <a:pt x="2366" y="998"/>
                </a:lnTo>
                <a:lnTo>
                  <a:pt x="2267" y="990"/>
                </a:lnTo>
                <a:lnTo>
                  <a:pt x="2131" y="972"/>
                </a:lnTo>
                <a:lnTo>
                  <a:pt x="1930" y="923"/>
                </a:lnTo>
                <a:lnTo>
                  <a:pt x="1891" y="909"/>
                </a:lnTo>
                <a:lnTo>
                  <a:pt x="1895" y="900"/>
                </a:lnTo>
                <a:lnTo>
                  <a:pt x="1892" y="901"/>
                </a:lnTo>
                <a:lnTo>
                  <a:pt x="1889" y="904"/>
                </a:lnTo>
                <a:lnTo>
                  <a:pt x="1849" y="935"/>
                </a:lnTo>
                <a:lnTo>
                  <a:pt x="1766" y="990"/>
                </a:lnTo>
                <a:lnTo>
                  <a:pt x="1677" y="1038"/>
                </a:lnTo>
                <a:lnTo>
                  <a:pt x="1582" y="1079"/>
                </a:lnTo>
                <a:lnTo>
                  <a:pt x="1484" y="1110"/>
                </a:lnTo>
                <a:lnTo>
                  <a:pt x="1379" y="1134"/>
                </a:lnTo>
                <a:lnTo>
                  <a:pt x="1269" y="1150"/>
                </a:lnTo>
                <a:lnTo>
                  <a:pt x="1153" y="1158"/>
                </a:lnTo>
                <a:lnTo>
                  <a:pt x="1094" y="1159"/>
                </a:lnTo>
                <a:lnTo>
                  <a:pt x="1017" y="1158"/>
                </a:lnTo>
                <a:lnTo>
                  <a:pt x="858" y="1145"/>
                </a:lnTo>
                <a:lnTo>
                  <a:pt x="775" y="1133"/>
                </a:lnTo>
                <a:lnTo>
                  <a:pt x="715" y="1123"/>
                </a:lnTo>
                <a:lnTo>
                  <a:pt x="600" y="1090"/>
                </a:lnTo>
                <a:lnTo>
                  <a:pt x="490" y="1048"/>
                </a:lnTo>
                <a:lnTo>
                  <a:pt x="386" y="994"/>
                </a:lnTo>
                <a:lnTo>
                  <a:pt x="287" y="933"/>
                </a:lnTo>
                <a:lnTo>
                  <a:pt x="197" y="866"/>
                </a:lnTo>
                <a:lnTo>
                  <a:pt x="72" y="760"/>
                </a:lnTo>
                <a:lnTo>
                  <a:pt x="0" y="688"/>
                </a:lnTo>
                <a:lnTo>
                  <a:pt x="0" y="2695"/>
                </a:lnTo>
                <a:lnTo>
                  <a:pt x="22" y="2755"/>
                </a:lnTo>
                <a:lnTo>
                  <a:pt x="84" y="2884"/>
                </a:lnTo>
                <a:lnTo>
                  <a:pt x="147" y="2981"/>
                </a:lnTo>
                <a:lnTo>
                  <a:pt x="197" y="3045"/>
                </a:lnTo>
                <a:lnTo>
                  <a:pt x="254" y="3104"/>
                </a:lnTo>
                <a:lnTo>
                  <a:pt x="317" y="3160"/>
                </a:lnTo>
                <a:lnTo>
                  <a:pt x="354" y="3185"/>
                </a:lnTo>
                <a:lnTo>
                  <a:pt x="390" y="3209"/>
                </a:lnTo>
                <a:lnTo>
                  <a:pt x="469" y="3251"/>
                </a:lnTo>
                <a:lnTo>
                  <a:pt x="554" y="3283"/>
                </a:lnTo>
                <a:lnTo>
                  <a:pt x="644" y="3307"/>
                </a:lnTo>
                <a:lnTo>
                  <a:pt x="738" y="3321"/>
                </a:lnTo>
                <a:lnTo>
                  <a:pt x="838" y="3326"/>
                </a:lnTo>
                <a:lnTo>
                  <a:pt x="942" y="3322"/>
                </a:lnTo>
                <a:lnTo>
                  <a:pt x="1052" y="3308"/>
                </a:lnTo>
                <a:lnTo>
                  <a:pt x="1109" y="3298"/>
                </a:lnTo>
                <a:lnTo>
                  <a:pt x="1107" y="3263"/>
                </a:lnTo>
                <a:lnTo>
                  <a:pt x="1107" y="3190"/>
                </a:lnTo>
                <a:lnTo>
                  <a:pt x="1114" y="3114"/>
                </a:lnTo>
                <a:lnTo>
                  <a:pt x="1129" y="3034"/>
                </a:lnTo>
                <a:lnTo>
                  <a:pt x="1151" y="2952"/>
                </a:lnTo>
                <a:lnTo>
                  <a:pt x="1182" y="2865"/>
                </a:lnTo>
                <a:lnTo>
                  <a:pt x="1222" y="2775"/>
                </a:lnTo>
                <a:lnTo>
                  <a:pt x="1271" y="2683"/>
                </a:lnTo>
                <a:lnTo>
                  <a:pt x="1300" y="2635"/>
                </a:lnTo>
                <a:lnTo>
                  <a:pt x="1460" y="2736"/>
                </a:lnTo>
                <a:lnTo>
                  <a:pt x="1423" y="2800"/>
                </a:lnTo>
                <a:lnTo>
                  <a:pt x="1363" y="2922"/>
                </a:lnTo>
                <a:lnTo>
                  <a:pt x="1324" y="3036"/>
                </a:lnTo>
                <a:lnTo>
                  <a:pt x="1302" y="3142"/>
                </a:lnTo>
                <a:lnTo>
                  <a:pt x="1297" y="3241"/>
                </a:lnTo>
                <a:lnTo>
                  <a:pt x="1304" y="3333"/>
                </a:lnTo>
                <a:lnTo>
                  <a:pt x="1320" y="3416"/>
                </a:lnTo>
                <a:lnTo>
                  <a:pt x="1348" y="3492"/>
                </a:lnTo>
                <a:lnTo>
                  <a:pt x="1380" y="3559"/>
                </a:lnTo>
                <a:lnTo>
                  <a:pt x="1416" y="3619"/>
                </a:lnTo>
                <a:lnTo>
                  <a:pt x="1475" y="3696"/>
                </a:lnTo>
                <a:lnTo>
                  <a:pt x="1581" y="3794"/>
                </a:lnTo>
                <a:lnTo>
                  <a:pt x="1606" y="3811"/>
                </a:lnTo>
                <a:lnTo>
                  <a:pt x="1503" y="3970"/>
                </a:lnTo>
                <a:lnTo>
                  <a:pt x="1493" y="3965"/>
                </a:lnTo>
                <a:lnTo>
                  <a:pt x="1415" y="3900"/>
                </a:lnTo>
                <a:lnTo>
                  <a:pt x="1330" y="3812"/>
                </a:lnTo>
                <a:lnTo>
                  <a:pt x="1270" y="3736"/>
                </a:lnTo>
                <a:lnTo>
                  <a:pt x="1213" y="3646"/>
                </a:lnTo>
                <a:lnTo>
                  <a:pt x="1164" y="3543"/>
                </a:lnTo>
                <a:lnTo>
                  <a:pt x="1144" y="3484"/>
                </a:lnTo>
                <a:lnTo>
                  <a:pt x="1065" y="3498"/>
                </a:lnTo>
                <a:lnTo>
                  <a:pt x="913" y="3514"/>
                </a:lnTo>
                <a:lnTo>
                  <a:pt x="841" y="3515"/>
                </a:lnTo>
                <a:lnTo>
                  <a:pt x="757" y="3514"/>
                </a:lnTo>
                <a:lnTo>
                  <a:pt x="596" y="3492"/>
                </a:lnTo>
                <a:lnTo>
                  <a:pt x="483" y="3461"/>
                </a:lnTo>
                <a:lnTo>
                  <a:pt x="412" y="3434"/>
                </a:lnTo>
                <a:lnTo>
                  <a:pt x="343" y="3400"/>
                </a:lnTo>
                <a:lnTo>
                  <a:pt x="276" y="3362"/>
                </a:lnTo>
                <a:lnTo>
                  <a:pt x="245" y="3340"/>
                </a:lnTo>
                <a:lnTo>
                  <a:pt x="207" y="3314"/>
                </a:lnTo>
                <a:lnTo>
                  <a:pt x="140" y="3257"/>
                </a:lnTo>
                <a:lnTo>
                  <a:pt x="79" y="3197"/>
                </a:lnTo>
                <a:lnTo>
                  <a:pt x="24" y="3133"/>
                </a:lnTo>
                <a:lnTo>
                  <a:pt x="0" y="3101"/>
                </a:lnTo>
                <a:lnTo>
                  <a:pt x="0" y="3266"/>
                </a:lnTo>
                <a:lnTo>
                  <a:pt x="1" y="3361"/>
                </a:lnTo>
                <a:lnTo>
                  <a:pt x="14" y="3539"/>
                </a:lnTo>
                <a:lnTo>
                  <a:pt x="37" y="3702"/>
                </a:lnTo>
                <a:lnTo>
                  <a:pt x="74" y="3852"/>
                </a:lnTo>
                <a:lnTo>
                  <a:pt x="119" y="3990"/>
                </a:lnTo>
                <a:lnTo>
                  <a:pt x="175" y="4114"/>
                </a:lnTo>
                <a:lnTo>
                  <a:pt x="239" y="4227"/>
                </a:lnTo>
                <a:lnTo>
                  <a:pt x="312" y="4327"/>
                </a:lnTo>
                <a:lnTo>
                  <a:pt x="392" y="4415"/>
                </a:lnTo>
                <a:lnTo>
                  <a:pt x="481" y="4493"/>
                </a:lnTo>
                <a:lnTo>
                  <a:pt x="574" y="4559"/>
                </a:lnTo>
                <a:lnTo>
                  <a:pt x="672" y="4614"/>
                </a:lnTo>
                <a:lnTo>
                  <a:pt x="775" y="4660"/>
                </a:lnTo>
                <a:lnTo>
                  <a:pt x="882" y="4695"/>
                </a:lnTo>
                <a:lnTo>
                  <a:pt x="993" y="4721"/>
                </a:lnTo>
                <a:lnTo>
                  <a:pt x="1105" y="4738"/>
                </a:lnTo>
                <a:lnTo>
                  <a:pt x="1221" y="4745"/>
                </a:lnTo>
                <a:lnTo>
                  <a:pt x="1336" y="4744"/>
                </a:lnTo>
                <a:lnTo>
                  <a:pt x="1453" y="4736"/>
                </a:lnTo>
                <a:lnTo>
                  <a:pt x="1568" y="4719"/>
                </a:lnTo>
                <a:lnTo>
                  <a:pt x="1682" y="4695"/>
                </a:lnTo>
                <a:lnTo>
                  <a:pt x="1795" y="4664"/>
                </a:lnTo>
                <a:lnTo>
                  <a:pt x="1905" y="4626"/>
                </a:lnTo>
                <a:lnTo>
                  <a:pt x="2013" y="4582"/>
                </a:lnTo>
                <a:lnTo>
                  <a:pt x="2115" y="4532"/>
                </a:lnTo>
                <a:lnTo>
                  <a:pt x="2213" y="4474"/>
                </a:lnTo>
                <a:lnTo>
                  <a:pt x="2305" y="4414"/>
                </a:lnTo>
                <a:lnTo>
                  <a:pt x="2392" y="4346"/>
                </a:lnTo>
                <a:lnTo>
                  <a:pt x="2473" y="4275"/>
                </a:lnTo>
                <a:lnTo>
                  <a:pt x="2544" y="4200"/>
                </a:lnTo>
                <a:lnTo>
                  <a:pt x="2609" y="4121"/>
                </a:lnTo>
                <a:lnTo>
                  <a:pt x="2663" y="4036"/>
                </a:lnTo>
                <a:lnTo>
                  <a:pt x="2687" y="3994"/>
                </a:lnTo>
                <a:lnTo>
                  <a:pt x="2693" y="3995"/>
                </a:lnTo>
                <a:lnTo>
                  <a:pt x="2700" y="3996"/>
                </a:lnTo>
                <a:lnTo>
                  <a:pt x="2735" y="3934"/>
                </a:lnTo>
                <a:lnTo>
                  <a:pt x="2797" y="3795"/>
                </a:lnTo>
                <a:lnTo>
                  <a:pt x="2833" y="3679"/>
                </a:lnTo>
                <a:lnTo>
                  <a:pt x="2851" y="3596"/>
                </a:lnTo>
                <a:lnTo>
                  <a:pt x="2863" y="3510"/>
                </a:lnTo>
                <a:lnTo>
                  <a:pt x="2867" y="3422"/>
                </a:lnTo>
                <a:lnTo>
                  <a:pt x="2865" y="3377"/>
                </a:lnTo>
                <a:lnTo>
                  <a:pt x="2862" y="3321"/>
                </a:lnTo>
                <a:lnTo>
                  <a:pt x="2842" y="3209"/>
                </a:lnTo>
                <a:lnTo>
                  <a:pt x="2810" y="3101"/>
                </a:lnTo>
                <a:lnTo>
                  <a:pt x="2763" y="2993"/>
                </a:lnTo>
                <a:lnTo>
                  <a:pt x="2705" y="2888"/>
                </a:lnTo>
                <a:lnTo>
                  <a:pt x="2631" y="2784"/>
                </a:lnTo>
                <a:lnTo>
                  <a:pt x="2545" y="2682"/>
                </a:lnTo>
                <a:lnTo>
                  <a:pt x="2447" y="2582"/>
                </a:lnTo>
                <a:lnTo>
                  <a:pt x="2391" y="2533"/>
                </a:lnTo>
                <a:lnTo>
                  <a:pt x="2366" y="2565"/>
                </a:lnTo>
                <a:lnTo>
                  <a:pt x="2309" y="2626"/>
                </a:lnTo>
                <a:lnTo>
                  <a:pt x="2246" y="2685"/>
                </a:lnTo>
                <a:lnTo>
                  <a:pt x="2175" y="2740"/>
                </a:lnTo>
                <a:lnTo>
                  <a:pt x="2094" y="2791"/>
                </a:lnTo>
                <a:lnTo>
                  <a:pt x="2005" y="2837"/>
                </a:lnTo>
                <a:lnTo>
                  <a:pt x="1906" y="2880"/>
                </a:lnTo>
                <a:lnTo>
                  <a:pt x="1797" y="2917"/>
                </a:lnTo>
                <a:lnTo>
                  <a:pt x="1739" y="2932"/>
                </a:lnTo>
                <a:lnTo>
                  <a:pt x="1692" y="2748"/>
                </a:lnTo>
                <a:lnTo>
                  <a:pt x="1773" y="2726"/>
                </a:lnTo>
                <a:lnTo>
                  <a:pt x="1914" y="2672"/>
                </a:lnTo>
                <a:lnTo>
                  <a:pt x="2033" y="2605"/>
                </a:lnTo>
                <a:lnTo>
                  <a:pt x="2133" y="2532"/>
                </a:lnTo>
                <a:lnTo>
                  <a:pt x="2216" y="2450"/>
                </a:lnTo>
                <a:lnTo>
                  <a:pt x="2281" y="2363"/>
                </a:lnTo>
                <a:lnTo>
                  <a:pt x="2331" y="2275"/>
                </a:lnTo>
                <a:lnTo>
                  <a:pt x="2370" y="2184"/>
                </a:lnTo>
                <a:lnTo>
                  <a:pt x="2398" y="2095"/>
                </a:lnTo>
                <a:lnTo>
                  <a:pt x="2414" y="2009"/>
                </a:lnTo>
                <a:lnTo>
                  <a:pt x="2427" y="1890"/>
                </a:lnTo>
                <a:lnTo>
                  <a:pt x="2421" y="1709"/>
                </a:lnTo>
                <a:lnTo>
                  <a:pt x="2414" y="1671"/>
                </a:lnTo>
                <a:lnTo>
                  <a:pt x="2600" y="1635"/>
                </a:lnTo>
                <a:lnTo>
                  <a:pt x="2602" y="1649"/>
                </a:lnTo>
                <a:lnTo>
                  <a:pt x="2614" y="1773"/>
                </a:lnTo>
                <a:lnTo>
                  <a:pt x="2611" y="1926"/>
                </a:lnTo>
                <a:lnTo>
                  <a:pt x="2597" y="2044"/>
                </a:lnTo>
                <a:lnTo>
                  <a:pt x="2570" y="2171"/>
                </a:lnTo>
                <a:lnTo>
                  <a:pt x="2525" y="2305"/>
                </a:lnTo>
                <a:lnTo>
                  <a:pt x="2493" y="2371"/>
                </a:lnTo>
                <a:lnTo>
                  <a:pt x="2558" y="2428"/>
                </a:lnTo>
                <a:lnTo>
                  <a:pt x="2676" y="2545"/>
                </a:lnTo>
                <a:lnTo>
                  <a:pt x="2777" y="2664"/>
                </a:lnTo>
                <a:lnTo>
                  <a:pt x="2864" y="2786"/>
                </a:lnTo>
                <a:lnTo>
                  <a:pt x="2934" y="2910"/>
                </a:lnTo>
                <a:lnTo>
                  <a:pt x="2989" y="3038"/>
                </a:lnTo>
                <a:lnTo>
                  <a:pt x="3027" y="3168"/>
                </a:lnTo>
                <a:lnTo>
                  <a:pt x="3051" y="3301"/>
                </a:lnTo>
                <a:lnTo>
                  <a:pt x="3055" y="3369"/>
                </a:lnTo>
                <a:lnTo>
                  <a:pt x="3056" y="3414"/>
                </a:lnTo>
                <a:lnTo>
                  <a:pt x="3053" y="3501"/>
                </a:lnTo>
                <a:lnTo>
                  <a:pt x="3039" y="3628"/>
                </a:lnTo>
                <a:lnTo>
                  <a:pt x="3000" y="3786"/>
                </a:lnTo>
                <a:lnTo>
                  <a:pt x="2947" y="3929"/>
                </a:lnTo>
                <a:lnTo>
                  <a:pt x="2916" y="3995"/>
                </a:lnTo>
                <a:lnTo>
                  <a:pt x="2989" y="3982"/>
                </a:lnTo>
                <a:lnTo>
                  <a:pt x="3139" y="3937"/>
                </a:lnTo>
                <a:lnTo>
                  <a:pt x="3289" y="3868"/>
                </a:lnTo>
                <a:lnTo>
                  <a:pt x="3437" y="3777"/>
                </a:lnTo>
                <a:lnTo>
                  <a:pt x="3577" y="3663"/>
                </a:lnTo>
                <a:lnTo>
                  <a:pt x="3674" y="3563"/>
                </a:lnTo>
                <a:lnTo>
                  <a:pt x="3735" y="3491"/>
                </a:lnTo>
                <a:lnTo>
                  <a:pt x="3791" y="3413"/>
                </a:lnTo>
                <a:lnTo>
                  <a:pt x="3843" y="3330"/>
                </a:lnTo>
                <a:lnTo>
                  <a:pt x="3889" y="3243"/>
                </a:lnTo>
                <a:lnTo>
                  <a:pt x="3930" y="3150"/>
                </a:lnTo>
                <a:lnTo>
                  <a:pt x="3948" y="3102"/>
                </a:lnTo>
                <a:lnTo>
                  <a:pt x="3945" y="3102"/>
                </a:lnTo>
                <a:lnTo>
                  <a:pt x="3952" y="3084"/>
                </a:lnTo>
                <a:lnTo>
                  <a:pt x="3983" y="2966"/>
                </a:lnTo>
                <a:lnTo>
                  <a:pt x="4003" y="2852"/>
                </a:lnTo>
                <a:lnTo>
                  <a:pt x="4016" y="2713"/>
                </a:lnTo>
                <a:lnTo>
                  <a:pt x="4014" y="2558"/>
                </a:lnTo>
                <a:lnTo>
                  <a:pt x="3998" y="2433"/>
                </a:lnTo>
                <a:lnTo>
                  <a:pt x="3979" y="2349"/>
                </a:lnTo>
                <a:lnTo>
                  <a:pt x="3953" y="2265"/>
                </a:lnTo>
                <a:lnTo>
                  <a:pt x="3918" y="2180"/>
                </a:lnTo>
                <a:lnTo>
                  <a:pt x="3897" y="2139"/>
                </a:lnTo>
                <a:lnTo>
                  <a:pt x="3867" y="2086"/>
                </a:lnTo>
                <a:lnTo>
                  <a:pt x="3796" y="1989"/>
                </a:lnTo>
                <a:lnTo>
                  <a:pt x="3713" y="1898"/>
                </a:lnTo>
                <a:lnTo>
                  <a:pt x="3616" y="1817"/>
                </a:lnTo>
                <a:lnTo>
                  <a:pt x="3506" y="1744"/>
                </a:lnTo>
                <a:lnTo>
                  <a:pt x="3383" y="1680"/>
                </a:lnTo>
                <a:lnTo>
                  <a:pt x="3248" y="1624"/>
                </a:lnTo>
                <a:lnTo>
                  <a:pt x="3099" y="1576"/>
                </a:lnTo>
                <a:lnTo>
                  <a:pt x="3020" y="1557"/>
                </a:lnTo>
                <a:lnTo>
                  <a:pt x="3064" y="1372"/>
                </a:lnTo>
                <a:lnTo>
                  <a:pt x="3153" y="1395"/>
                </a:lnTo>
                <a:lnTo>
                  <a:pt x="3322" y="1448"/>
                </a:lnTo>
                <a:lnTo>
                  <a:pt x="3476" y="1513"/>
                </a:lnTo>
                <a:lnTo>
                  <a:pt x="3615" y="1588"/>
                </a:lnTo>
                <a:lnTo>
                  <a:pt x="3740" y="1672"/>
                </a:lnTo>
                <a:lnTo>
                  <a:pt x="3852" y="1768"/>
                </a:lnTo>
                <a:lnTo>
                  <a:pt x="3948" y="1873"/>
                </a:lnTo>
                <a:lnTo>
                  <a:pt x="4029" y="1989"/>
                </a:lnTo>
                <a:lnTo>
                  <a:pt x="4064" y="2051"/>
                </a:lnTo>
                <a:lnTo>
                  <a:pt x="4093" y="2108"/>
                </a:lnTo>
                <a:lnTo>
                  <a:pt x="4140" y="2222"/>
                </a:lnTo>
                <a:lnTo>
                  <a:pt x="4172" y="2336"/>
                </a:lnTo>
                <a:lnTo>
                  <a:pt x="4193" y="2447"/>
                </a:lnTo>
                <a:lnTo>
                  <a:pt x="4199" y="2503"/>
                </a:lnTo>
                <a:lnTo>
                  <a:pt x="4237" y="2464"/>
                </a:lnTo>
                <a:lnTo>
                  <a:pt x="4313" y="2375"/>
                </a:lnTo>
                <a:lnTo>
                  <a:pt x="4386" y="2272"/>
                </a:lnTo>
                <a:lnTo>
                  <a:pt x="4448" y="2161"/>
                </a:lnTo>
                <a:lnTo>
                  <a:pt x="4496" y="2042"/>
                </a:lnTo>
                <a:lnTo>
                  <a:pt x="4518" y="1948"/>
                </a:lnTo>
                <a:lnTo>
                  <a:pt x="4524" y="1885"/>
                </a:lnTo>
                <a:lnTo>
                  <a:pt x="4524" y="1820"/>
                </a:lnTo>
                <a:lnTo>
                  <a:pt x="4517" y="1755"/>
                </a:lnTo>
                <a:lnTo>
                  <a:pt x="4500" y="1689"/>
                </a:lnTo>
                <a:lnTo>
                  <a:pt x="4474" y="1624"/>
                </a:lnTo>
                <a:lnTo>
                  <a:pt x="4457" y="1592"/>
                </a:lnTo>
                <a:lnTo>
                  <a:pt x="4510" y="1547"/>
                </a:lnTo>
                <a:lnTo>
                  <a:pt x="4602" y="1452"/>
                </a:lnTo>
                <a:lnTo>
                  <a:pt x="4677" y="1351"/>
                </a:lnTo>
                <a:lnTo>
                  <a:pt x="4737" y="1243"/>
                </a:lnTo>
                <a:lnTo>
                  <a:pt x="4782" y="1133"/>
                </a:lnTo>
                <a:lnTo>
                  <a:pt x="4814" y="1019"/>
                </a:lnTo>
                <a:lnTo>
                  <a:pt x="4832" y="904"/>
                </a:lnTo>
                <a:lnTo>
                  <a:pt x="4838" y="790"/>
                </a:lnTo>
                <a:lnTo>
                  <a:pt x="4832" y="676"/>
                </a:lnTo>
                <a:lnTo>
                  <a:pt x="4816" y="565"/>
                </a:lnTo>
                <a:lnTo>
                  <a:pt x="4790" y="458"/>
                </a:lnTo>
                <a:lnTo>
                  <a:pt x="4754" y="357"/>
                </a:lnTo>
                <a:lnTo>
                  <a:pt x="4711" y="262"/>
                </a:lnTo>
                <a:lnTo>
                  <a:pt x="4659" y="174"/>
                </a:lnTo>
                <a:lnTo>
                  <a:pt x="4602" y="96"/>
                </a:lnTo>
                <a:lnTo>
                  <a:pt x="4539" y="29"/>
                </a:lnTo>
                <a:lnTo>
                  <a:pt x="4505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: Shape 22">
            <a:extLst>
              <a:ext uri="{FF2B5EF4-FFF2-40B4-BE49-F238E27FC236}">
                <a16:creationId xmlns:a16="http://schemas.microsoft.com/office/drawing/2014/main" id="{E243D26D-D8C3-4962-A0E5-7151E3532375}"/>
              </a:ext>
            </a:extLst>
          </p:cNvPr>
          <p:cNvSpPr>
            <a:spLocks/>
          </p:cNvSpPr>
          <p:nvPr/>
        </p:nvSpPr>
        <p:spPr bwMode="auto">
          <a:xfrm>
            <a:off x="6147284" y="2823982"/>
            <a:ext cx="1290389" cy="1463047"/>
          </a:xfrm>
          <a:custGeom>
            <a:avLst/>
            <a:gdLst>
              <a:gd name="connsiteX0" fmla="*/ 1075964 w 1539414"/>
              <a:gd name="connsiteY0" fmla="*/ 503700 h 1745392"/>
              <a:gd name="connsiteX1" fmla="*/ 1076641 w 1539414"/>
              <a:gd name="connsiteY1" fmla="*/ 503700 h 1745392"/>
              <a:gd name="connsiteX2" fmla="*/ 1075286 w 1539414"/>
              <a:gd name="connsiteY2" fmla="*/ 504039 h 1745392"/>
              <a:gd name="connsiteX3" fmla="*/ 1075261 w 1539414"/>
              <a:gd name="connsiteY3" fmla="*/ 503841 h 1745392"/>
              <a:gd name="connsiteX4" fmla="*/ 727360 w 1539414"/>
              <a:gd name="connsiteY4" fmla="*/ 210043 h 1745392"/>
              <a:gd name="connsiteX5" fmla="*/ 764287 w 1539414"/>
              <a:gd name="connsiteY5" fmla="*/ 211737 h 1745392"/>
              <a:gd name="connsiteX6" fmla="*/ 800536 w 1539414"/>
              <a:gd name="connsiteY6" fmla="*/ 218172 h 1745392"/>
              <a:gd name="connsiteX7" fmla="*/ 835430 w 1539414"/>
              <a:gd name="connsiteY7" fmla="*/ 228333 h 1745392"/>
              <a:gd name="connsiteX8" fmla="*/ 868970 w 1539414"/>
              <a:gd name="connsiteY8" fmla="*/ 242559 h 1745392"/>
              <a:gd name="connsiteX9" fmla="*/ 900476 w 1539414"/>
              <a:gd name="connsiteY9" fmla="*/ 259494 h 1745392"/>
              <a:gd name="connsiteX10" fmla="*/ 930289 w 1539414"/>
              <a:gd name="connsiteY10" fmla="*/ 279139 h 1745392"/>
              <a:gd name="connsiteX11" fmla="*/ 958069 w 1539414"/>
              <a:gd name="connsiteY11" fmla="*/ 301155 h 1745392"/>
              <a:gd name="connsiteX12" fmla="*/ 983477 w 1539414"/>
              <a:gd name="connsiteY12" fmla="*/ 325203 h 1745392"/>
              <a:gd name="connsiteX13" fmla="*/ 1006175 w 1539414"/>
              <a:gd name="connsiteY13" fmla="*/ 351283 h 1745392"/>
              <a:gd name="connsiteX14" fmla="*/ 1026163 w 1539414"/>
              <a:gd name="connsiteY14" fmla="*/ 378041 h 1745392"/>
              <a:gd name="connsiteX15" fmla="*/ 1043102 w 1539414"/>
              <a:gd name="connsiteY15" fmla="*/ 406153 h 1745392"/>
              <a:gd name="connsiteX16" fmla="*/ 1056653 w 1539414"/>
              <a:gd name="connsiteY16" fmla="*/ 434266 h 1745392"/>
              <a:gd name="connsiteX17" fmla="*/ 1066817 w 1539414"/>
              <a:gd name="connsiteY17" fmla="*/ 462378 h 1745392"/>
              <a:gd name="connsiteX18" fmla="*/ 1073592 w 1539414"/>
              <a:gd name="connsiteY18" fmla="*/ 490491 h 1745392"/>
              <a:gd name="connsiteX19" fmla="*/ 1075261 w 1539414"/>
              <a:gd name="connsiteY19" fmla="*/ 503841 h 1745392"/>
              <a:gd name="connsiteX20" fmla="*/ 1074270 w 1539414"/>
              <a:gd name="connsiteY20" fmla="*/ 504039 h 1745392"/>
              <a:gd name="connsiteX21" fmla="*/ 1075286 w 1539414"/>
              <a:gd name="connsiteY21" fmla="*/ 504039 h 1745392"/>
              <a:gd name="connsiteX22" fmla="*/ 1084772 w 1539414"/>
              <a:gd name="connsiteY22" fmla="*/ 552812 h 1745392"/>
              <a:gd name="connsiteX23" fmla="*/ 1094935 w 1539414"/>
              <a:gd name="connsiteY23" fmla="*/ 615134 h 1745392"/>
              <a:gd name="connsiteX24" fmla="*/ 1098662 w 1539414"/>
              <a:gd name="connsiteY24" fmla="*/ 652730 h 1745392"/>
              <a:gd name="connsiteX25" fmla="*/ 1099001 w 1539414"/>
              <a:gd name="connsiteY25" fmla="*/ 686601 h 1745392"/>
              <a:gd name="connsiteX26" fmla="*/ 1095613 w 1539414"/>
              <a:gd name="connsiteY26" fmla="*/ 718439 h 1745392"/>
              <a:gd name="connsiteX27" fmla="*/ 1088499 w 1539414"/>
              <a:gd name="connsiteY27" fmla="*/ 748245 h 1745392"/>
              <a:gd name="connsiteX28" fmla="*/ 1076641 w 1539414"/>
              <a:gd name="connsiteY28" fmla="*/ 776358 h 1745392"/>
              <a:gd name="connsiteX29" fmla="*/ 1068511 w 1539414"/>
              <a:gd name="connsiteY29" fmla="*/ 789906 h 1745392"/>
              <a:gd name="connsiteX30" fmla="*/ 1061735 w 1539414"/>
              <a:gd name="connsiteY30" fmla="*/ 801083 h 1745392"/>
              <a:gd name="connsiteX31" fmla="*/ 1045474 w 1539414"/>
              <a:gd name="connsiteY31" fmla="*/ 822421 h 1745392"/>
              <a:gd name="connsiteX32" fmla="*/ 1027518 w 1539414"/>
              <a:gd name="connsiteY32" fmla="*/ 840712 h 1745392"/>
              <a:gd name="connsiteX33" fmla="*/ 1008208 w 1539414"/>
              <a:gd name="connsiteY33" fmla="*/ 857308 h 1745392"/>
              <a:gd name="connsiteX34" fmla="*/ 977379 w 1539414"/>
              <a:gd name="connsiteY34" fmla="*/ 878985 h 1745392"/>
              <a:gd name="connsiteX35" fmla="*/ 935709 w 1539414"/>
              <a:gd name="connsiteY35" fmla="*/ 900324 h 1745392"/>
              <a:gd name="connsiteX36" fmla="*/ 895056 w 1539414"/>
              <a:gd name="connsiteY36" fmla="*/ 915904 h 1745392"/>
              <a:gd name="connsiteX37" fmla="*/ 860161 w 1539414"/>
              <a:gd name="connsiteY37" fmla="*/ 926065 h 1745392"/>
              <a:gd name="connsiteX38" fmla="*/ 822218 w 1539414"/>
              <a:gd name="connsiteY38" fmla="*/ 933517 h 1745392"/>
              <a:gd name="connsiteX39" fmla="*/ 816120 w 1539414"/>
              <a:gd name="connsiteY39" fmla="*/ 933855 h 1745392"/>
              <a:gd name="connsiteX40" fmla="*/ 822218 w 1539414"/>
              <a:gd name="connsiteY40" fmla="*/ 997871 h 1745392"/>
              <a:gd name="connsiteX41" fmla="*/ 831704 w 1539414"/>
              <a:gd name="connsiteY41" fmla="*/ 997193 h 1745392"/>
              <a:gd name="connsiteX42" fmla="*/ 877100 w 1539414"/>
              <a:gd name="connsiteY42" fmla="*/ 987709 h 1745392"/>
              <a:gd name="connsiteX43" fmla="*/ 918431 w 1539414"/>
              <a:gd name="connsiteY43" fmla="*/ 975855 h 1745392"/>
              <a:gd name="connsiteX44" fmla="*/ 965522 w 1539414"/>
              <a:gd name="connsiteY44" fmla="*/ 957565 h 1745392"/>
              <a:gd name="connsiteX45" fmla="*/ 1002449 w 1539414"/>
              <a:gd name="connsiteY45" fmla="*/ 938597 h 1745392"/>
              <a:gd name="connsiteX46" fmla="*/ 1026841 w 1539414"/>
              <a:gd name="connsiteY46" fmla="*/ 923356 h 1745392"/>
              <a:gd name="connsiteX47" fmla="*/ 1051233 w 1539414"/>
              <a:gd name="connsiteY47" fmla="*/ 905743 h 1745392"/>
              <a:gd name="connsiteX48" fmla="*/ 1073931 w 1539414"/>
              <a:gd name="connsiteY48" fmla="*/ 885421 h 1745392"/>
              <a:gd name="connsiteX49" fmla="*/ 1095613 w 1539414"/>
              <a:gd name="connsiteY49" fmla="*/ 863066 h 1745392"/>
              <a:gd name="connsiteX50" fmla="*/ 1114923 w 1539414"/>
              <a:gd name="connsiteY50" fmla="*/ 837325 h 1745392"/>
              <a:gd name="connsiteX51" fmla="*/ 1123393 w 1539414"/>
              <a:gd name="connsiteY51" fmla="*/ 823099 h 1745392"/>
              <a:gd name="connsiteX52" fmla="*/ 1132879 w 1539414"/>
              <a:gd name="connsiteY52" fmla="*/ 807518 h 1745392"/>
              <a:gd name="connsiteX53" fmla="*/ 1147785 w 1539414"/>
              <a:gd name="connsiteY53" fmla="*/ 773987 h 1745392"/>
              <a:gd name="connsiteX54" fmla="*/ 1158626 w 1539414"/>
              <a:gd name="connsiteY54" fmla="*/ 738761 h 1745392"/>
              <a:gd name="connsiteX55" fmla="*/ 1165402 w 1539414"/>
              <a:gd name="connsiteY55" fmla="*/ 701504 h 1745392"/>
              <a:gd name="connsiteX56" fmla="*/ 1167773 w 1539414"/>
              <a:gd name="connsiteY56" fmla="*/ 662553 h 1745392"/>
              <a:gd name="connsiteX57" fmla="*/ 1166079 w 1539414"/>
              <a:gd name="connsiteY57" fmla="*/ 621231 h 1745392"/>
              <a:gd name="connsiteX58" fmla="*/ 1160997 w 1539414"/>
              <a:gd name="connsiteY58" fmla="*/ 578215 h 1745392"/>
              <a:gd name="connsiteX59" fmla="*/ 1151173 w 1539414"/>
              <a:gd name="connsiteY59" fmla="*/ 533845 h 1745392"/>
              <a:gd name="connsiteX60" fmla="*/ 1144736 w 1539414"/>
              <a:gd name="connsiteY60" fmla="*/ 510474 h 1745392"/>
              <a:gd name="connsiteX61" fmla="*/ 1161336 w 1539414"/>
              <a:gd name="connsiteY61" fmla="*/ 514877 h 1745392"/>
              <a:gd name="connsiteX62" fmla="*/ 1193859 w 1539414"/>
              <a:gd name="connsiteY62" fmla="*/ 526732 h 1745392"/>
              <a:gd name="connsiteX63" fmla="*/ 1225027 w 1539414"/>
              <a:gd name="connsiteY63" fmla="*/ 542313 h 1745392"/>
              <a:gd name="connsiteX64" fmla="*/ 1254839 w 1539414"/>
              <a:gd name="connsiteY64" fmla="*/ 561619 h 1745392"/>
              <a:gd name="connsiteX65" fmla="*/ 1283297 w 1539414"/>
              <a:gd name="connsiteY65" fmla="*/ 583973 h 1745392"/>
              <a:gd name="connsiteX66" fmla="*/ 1309383 w 1539414"/>
              <a:gd name="connsiteY66" fmla="*/ 609037 h 1745392"/>
              <a:gd name="connsiteX67" fmla="*/ 1333436 w 1539414"/>
              <a:gd name="connsiteY67" fmla="*/ 637150 h 1745392"/>
              <a:gd name="connsiteX68" fmla="*/ 1355457 w 1539414"/>
              <a:gd name="connsiteY68" fmla="*/ 667633 h 1745392"/>
              <a:gd name="connsiteX69" fmla="*/ 1374429 w 1539414"/>
              <a:gd name="connsiteY69" fmla="*/ 700149 h 1745392"/>
              <a:gd name="connsiteX70" fmla="*/ 1390690 w 1539414"/>
              <a:gd name="connsiteY70" fmla="*/ 734358 h 1745392"/>
              <a:gd name="connsiteX71" fmla="*/ 1403225 w 1539414"/>
              <a:gd name="connsiteY71" fmla="*/ 770600 h 1745392"/>
              <a:gd name="connsiteX72" fmla="*/ 1413049 w 1539414"/>
              <a:gd name="connsiteY72" fmla="*/ 807857 h 1745392"/>
              <a:gd name="connsiteX73" fmla="*/ 1418470 w 1539414"/>
              <a:gd name="connsiteY73" fmla="*/ 846470 h 1745392"/>
              <a:gd name="connsiteX74" fmla="*/ 1420841 w 1539414"/>
              <a:gd name="connsiteY74" fmla="*/ 885421 h 1745392"/>
              <a:gd name="connsiteX75" fmla="*/ 1418470 w 1539414"/>
              <a:gd name="connsiteY75" fmla="*/ 925049 h 1745392"/>
              <a:gd name="connsiteX76" fmla="*/ 1412033 w 1539414"/>
              <a:gd name="connsiteY76" fmla="*/ 964678 h 1745392"/>
              <a:gd name="connsiteX77" fmla="*/ 1407290 w 1539414"/>
              <a:gd name="connsiteY77" fmla="*/ 984322 h 1745392"/>
              <a:gd name="connsiteX78" fmla="*/ 1416437 w 1539414"/>
              <a:gd name="connsiteY78" fmla="*/ 987371 h 1745392"/>
              <a:gd name="connsiteX79" fmla="*/ 1434054 w 1539414"/>
              <a:gd name="connsiteY79" fmla="*/ 994484 h 1745392"/>
              <a:gd name="connsiteX80" fmla="*/ 1450315 w 1539414"/>
              <a:gd name="connsiteY80" fmla="*/ 1003290 h 1745392"/>
              <a:gd name="connsiteX81" fmla="*/ 1464883 w 1539414"/>
              <a:gd name="connsiteY81" fmla="*/ 1013790 h 1745392"/>
              <a:gd name="connsiteX82" fmla="*/ 1483516 w 1539414"/>
              <a:gd name="connsiteY82" fmla="*/ 1031741 h 1745392"/>
              <a:gd name="connsiteX83" fmla="*/ 1504181 w 1539414"/>
              <a:gd name="connsiteY83" fmla="*/ 1060531 h 1745392"/>
              <a:gd name="connsiteX84" fmla="*/ 1519765 w 1539414"/>
              <a:gd name="connsiteY84" fmla="*/ 1094063 h 1745392"/>
              <a:gd name="connsiteX85" fmla="*/ 1530606 w 1539414"/>
              <a:gd name="connsiteY85" fmla="*/ 1129965 h 1745392"/>
              <a:gd name="connsiteX86" fmla="*/ 1536704 w 1539414"/>
              <a:gd name="connsiteY86" fmla="*/ 1167900 h 1745392"/>
              <a:gd name="connsiteX87" fmla="*/ 1539414 w 1539414"/>
              <a:gd name="connsiteY87" fmla="*/ 1206513 h 1745392"/>
              <a:gd name="connsiteX88" fmla="*/ 1539414 w 1539414"/>
              <a:gd name="connsiteY88" fmla="*/ 1225819 h 1745392"/>
              <a:gd name="connsiteX89" fmla="*/ 1538059 w 1539414"/>
              <a:gd name="connsiteY89" fmla="*/ 1240722 h 1745392"/>
              <a:gd name="connsiteX90" fmla="*/ 1532639 w 1539414"/>
              <a:gd name="connsiteY90" fmla="*/ 1270528 h 1745392"/>
              <a:gd name="connsiteX91" fmla="*/ 1528912 w 1539414"/>
              <a:gd name="connsiteY91" fmla="*/ 1285092 h 1745392"/>
              <a:gd name="connsiteX92" fmla="*/ 1525185 w 1539414"/>
              <a:gd name="connsiteY92" fmla="*/ 1296608 h 1745392"/>
              <a:gd name="connsiteX93" fmla="*/ 1516716 w 1539414"/>
              <a:gd name="connsiteY93" fmla="*/ 1318285 h 1745392"/>
              <a:gd name="connsiteX94" fmla="*/ 1505536 w 1539414"/>
              <a:gd name="connsiteY94" fmla="*/ 1338946 h 1745392"/>
              <a:gd name="connsiteX95" fmla="*/ 1493001 w 1539414"/>
              <a:gd name="connsiteY95" fmla="*/ 1357914 h 1745392"/>
              <a:gd name="connsiteX96" fmla="*/ 1478434 w 1539414"/>
              <a:gd name="connsiteY96" fmla="*/ 1375527 h 1745392"/>
              <a:gd name="connsiteX97" fmla="*/ 1461156 w 1539414"/>
              <a:gd name="connsiteY97" fmla="*/ 1391784 h 1745392"/>
              <a:gd name="connsiteX98" fmla="*/ 1442184 w 1539414"/>
              <a:gd name="connsiteY98" fmla="*/ 1406687 h 1745392"/>
              <a:gd name="connsiteX99" fmla="*/ 1421180 w 1539414"/>
              <a:gd name="connsiteY99" fmla="*/ 1420236 h 1745392"/>
              <a:gd name="connsiteX100" fmla="*/ 1410000 w 1539414"/>
              <a:gd name="connsiteY100" fmla="*/ 1426671 h 1745392"/>
              <a:gd name="connsiteX101" fmla="*/ 1398821 w 1539414"/>
              <a:gd name="connsiteY101" fmla="*/ 1432429 h 1745392"/>
              <a:gd name="connsiteX102" fmla="*/ 1376122 w 1539414"/>
              <a:gd name="connsiteY102" fmla="*/ 1441235 h 1745392"/>
              <a:gd name="connsiteX103" fmla="*/ 1341906 w 1539414"/>
              <a:gd name="connsiteY103" fmla="*/ 1450380 h 1745392"/>
              <a:gd name="connsiteX104" fmla="*/ 1296509 w 1539414"/>
              <a:gd name="connsiteY104" fmla="*/ 1454783 h 1745392"/>
              <a:gd name="connsiteX105" fmla="*/ 1253484 w 1539414"/>
              <a:gd name="connsiteY105" fmla="*/ 1453767 h 1745392"/>
              <a:gd name="connsiteX106" fmla="*/ 1215202 w 1539414"/>
              <a:gd name="connsiteY106" fmla="*/ 1448009 h 1745392"/>
              <a:gd name="connsiteX107" fmla="*/ 1183357 w 1539414"/>
              <a:gd name="connsiteY107" fmla="*/ 1440558 h 1745392"/>
              <a:gd name="connsiteX108" fmla="*/ 1150495 w 1539414"/>
              <a:gd name="connsiteY108" fmla="*/ 1430058 h 1745392"/>
              <a:gd name="connsiteX109" fmla="*/ 1145414 w 1539414"/>
              <a:gd name="connsiteY109" fmla="*/ 1427687 h 1745392"/>
              <a:gd name="connsiteX110" fmla="*/ 1121699 w 1539414"/>
              <a:gd name="connsiteY110" fmla="*/ 1417187 h 1745392"/>
              <a:gd name="connsiteX111" fmla="*/ 1108487 w 1539414"/>
              <a:gd name="connsiteY111" fmla="*/ 1409397 h 1745392"/>
              <a:gd name="connsiteX112" fmla="*/ 1084772 w 1539414"/>
              <a:gd name="connsiteY112" fmla="*/ 1390430 h 1745392"/>
              <a:gd name="connsiteX113" fmla="*/ 1074270 w 1539414"/>
              <a:gd name="connsiteY113" fmla="*/ 1379930 h 1745392"/>
              <a:gd name="connsiteX114" fmla="*/ 1061058 w 1539414"/>
              <a:gd name="connsiteY114" fmla="*/ 1364011 h 1745392"/>
              <a:gd name="connsiteX115" fmla="*/ 1040731 w 1539414"/>
              <a:gd name="connsiteY115" fmla="*/ 1331156 h 1745392"/>
              <a:gd name="connsiteX116" fmla="*/ 1026502 w 1539414"/>
              <a:gd name="connsiteY116" fmla="*/ 1297286 h 1745392"/>
              <a:gd name="connsiteX117" fmla="*/ 1017016 w 1539414"/>
              <a:gd name="connsiteY117" fmla="*/ 1264431 h 1745392"/>
              <a:gd name="connsiteX118" fmla="*/ 1010241 w 1539414"/>
              <a:gd name="connsiteY118" fmla="*/ 1220061 h 1745392"/>
              <a:gd name="connsiteX119" fmla="*/ 1009224 w 1539414"/>
              <a:gd name="connsiteY119" fmla="*/ 1182465 h 1745392"/>
              <a:gd name="connsiteX120" fmla="*/ 1009224 w 1539414"/>
              <a:gd name="connsiteY120" fmla="*/ 1178062 h 1745392"/>
              <a:gd name="connsiteX121" fmla="*/ 945195 w 1539414"/>
              <a:gd name="connsiteY121" fmla="*/ 1172642 h 1745392"/>
              <a:gd name="connsiteX122" fmla="*/ 944856 w 1539414"/>
              <a:gd name="connsiteY122" fmla="*/ 1178739 h 1745392"/>
              <a:gd name="connsiteX123" fmla="*/ 945195 w 1539414"/>
              <a:gd name="connsiteY123" fmla="*/ 1212271 h 1745392"/>
              <a:gd name="connsiteX124" fmla="*/ 947905 w 1539414"/>
              <a:gd name="connsiteY124" fmla="*/ 1243770 h 1745392"/>
              <a:gd name="connsiteX125" fmla="*/ 954342 w 1539414"/>
              <a:gd name="connsiteY125" fmla="*/ 1280689 h 1745392"/>
              <a:gd name="connsiteX126" fmla="*/ 966199 w 1539414"/>
              <a:gd name="connsiteY126" fmla="*/ 1320656 h 1745392"/>
              <a:gd name="connsiteX127" fmla="*/ 984493 w 1539414"/>
              <a:gd name="connsiteY127" fmla="*/ 1362317 h 1745392"/>
              <a:gd name="connsiteX128" fmla="*/ 1003126 w 1539414"/>
              <a:gd name="connsiteY128" fmla="*/ 1393139 h 1745392"/>
              <a:gd name="connsiteX129" fmla="*/ 1018033 w 1539414"/>
              <a:gd name="connsiteY129" fmla="*/ 1413123 h 1745392"/>
              <a:gd name="connsiteX130" fmla="*/ 1026502 w 1539414"/>
              <a:gd name="connsiteY130" fmla="*/ 1422945 h 1745392"/>
              <a:gd name="connsiteX131" fmla="*/ 1041747 w 1539414"/>
              <a:gd name="connsiteY131" fmla="*/ 1438187 h 1745392"/>
              <a:gd name="connsiteX132" fmla="*/ 1075964 w 1539414"/>
              <a:gd name="connsiteY132" fmla="*/ 1464945 h 1745392"/>
              <a:gd name="connsiteX133" fmla="*/ 1094935 w 1539414"/>
              <a:gd name="connsiteY133" fmla="*/ 1476461 h 1745392"/>
              <a:gd name="connsiteX134" fmla="*/ 1090531 w 1539414"/>
              <a:gd name="connsiteY134" fmla="*/ 1492380 h 1745392"/>
              <a:gd name="connsiteX135" fmla="*/ 1080029 w 1539414"/>
              <a:gd name="connsiteY135" fmla="*/ 1522186 h 1745392"/>
              <a:gd name="connsiteX136" fmla="*/ 1067494 w 1539414"/>
              <a:gd name="connsiteY136" fmla="*/ 1549621 h 1745392"/>
              <a:gd name="connsiteX137" fmla="*/ 1053266 w 1539414"/>
              <a:gd name="connsiteY137" fmla="*/ 1574685 h 1745392"/>
              <a:gd name="connsiteX138" fmla="*/ 1037343 w 1539414"/>
              <a:gd name="connsiteY138" fmla="*/ 1597717 h 1745392"/>
              <a:gd name="connsiteX139" fmla="*/ 1019388 w 1539414"/>
              <a:gd name="connsiteY139" fmla="*/ 1617700 h 1745392"/>
              <a:gd name="connsiteX140" fmla="*/ 999738 w 1539414"/>
              <a:gd name="connsiteY140" fmla="*/ 1635313 h 1745392"/>
              <a:gd name="connsiteX141" fmla="*/ 978057 w 1539414"/>
              <a:gd name="connsiteY141" fmla="*/ 1650555 h 1745392"/>
              <a:gd name="connsiteX142" fmla="*/ 966877 w 1539414"/>
              <a:gd name="connsiteY142" fmla="*/ 1657329 h 1745392"/>
              <a:gd name="connsiteX143" fmla="*/ 947905 w 1539414"/>
              <a:gd name="connsiteY143" fmla="*/ 1666813 h 1745392"/>
              <a:gd name="connsiteX144" fmla="*/ 909284 w 1539414"/>
              <a:gd name="connsiteY144" fmla="*/ 1680700 h 1745392"/>
              <a:gd name="connsiteX145" fmla="*/ 869647 w 1539414"/>
              <a:gd name="connsiteY145" fmla="*/ 1688490 h 1745392"/>
              <a:gd name="connsiteX146" fmla="*/ 830688 w 1539414"/>
              <a:gd name="connsiteY146" fmla="*/ 1691538 h 1745392"/>
              <a:gd name="connsiteX147" fmla="*/ 793422 w 1539414"/>
              <a:gd name="connsiteY147" fmla="*/ 1690522 h 1745392"/>
              <a:gd name="connsiteX148" fmla="*/ 758527 w 1539414"/>
              <a:gd name="connsiteY148" fmla="*/ 1687135 h 1745392"/>
              <a:gd name="connsiteX149" fmla="*/ 713131 w 1539414"/>
              <a:gd name="connsiteY149" fmla="*/ 1679345 h 1745392"/>
              <a:gd name="connsiteX150" fmla="*/ 690433 w 1539414"/>
              <a:gd name="connsiteY150" fmla="*/ 1673587 h 1745392"/>
              <a:gd name="connsiteX151" fmla="*/ 706355 w 1539414"/>
              <a:gd name="connsiteY151" fmla="*/ 1653264 h 1745392"/>
              <a:gd name="connsiteX152" fmla="*/ 731764 w 1539414"/>
              <a:gd name="connsiteY152" fmla="*/ 1612959 h 1745392"/>
              <a:gd name="connsiteX153" fmla="*/ 751752 w 1539414"/>
              <a:gd name="connsiteY153" fmla="*/ 1572653 h 1745392"/>
              <a:gd name="connsiteX154" fmla="*/ 765642 w 1539414"/>
              <a:gd name="connsiteY154" fmla="*/ 1534379 h 1745392"/>
              <a:gd name="connsiteX155" fmla="*/ 779193 w 1539414"/>
              <a:gd name="connsiteY155" fmla="*/ 1484251 h 1745392"/>
              <a:gd name="connsiteX156" fmla="*/ 785969 w 1539414"/>
              <a:gd name="connsiteY156" fmla="*/ 1440897 h 1745392"/>
              <a:gd name="connsiteX157" fmla="*/ 786307 w 1539414"/>
              <a:gd name="connsiteY157" fmla="*/ 1434800 h 1745392"/>
              <a:gd name="connsiteX158" fmla="*/ 722278 w 1539414"/>
              <a:gd name="connsiteY158" fmla="*/ 1431074 h 1745392"/>
              <a:gd name="connsiteX159" fmla="*/ 721939 w 1539414"/>
              <a:gd name="connsiteY159" fmla="*/ 1436493 h 1745392"/>
              <a:gd name="connsiteX160" fmla="*/ 716519 w 1539414"/>
              <a:gd name="connsiteY160" fmla="*/ 1469348 h 1745392"/>
              <a:gd name="connsiteX161" fmla="*/ 708727 w 1539414"/>
              <a:gd name="connsiteY161" fmla="*/ 1501186 h 1745392"/>
              <a:gd name="connsiteX162" fmla="*/ 696192 w 1539414"/>
              <a:gd name="connsiteY162" fmla="*/ 1537766 h 1745392"/>
              <a:gd name="connsiteX163" fmla="*/ 677898 w 1539414"/>
              <a:gd name="connsiteY163" fmla="*/ 1577733 h 1745392"/>
              <a:gd name="connsiteX164" fmla="*/ 652490 w 1539414"/>
              <a:gd name="connsiteY164" fmla="*/ 1618378 h 1745392"/>
              <a:gd name="connsiteX165" fmla="*/ 628097 w 1539414"/>
              <a:gd name="connsiteY165" fmla="*/ 1647168 h 1745392"/>
              <a:gd name="connsiteX166" fmla="*/ 609465 w 1539414"/>
              <a:gd name="connsiteY166" fmla="*/ 1665797 h 1745392"/>
              <a:gd name="connsiteX167" fmla="*/ 598962 w 1539414"/>
              <a:gd name="connsiteY167" fmla="*/ 1673925 h 1745392"/>
              <a:gd name="connsiteX168" fmla="*/ 584395 w 1539414"/>
              <a:gd name="connsiteY168" fmla="*/ 1685780 h 1745392"/>
              <a:gd name="connsiteX169" fmla="*/ 551872 w 1539414"/>
              <a:gd name="connsiteY169" fmla="*/ 1705764 h 1745392"/>
              <a:gd name="connsiteX170" fmla="*/ 516639 w 1539414"/>
              <a:gd name="connsiteY170" fmla="*/ 1721344 h 1745392"/>
              <a:gd name="connsiteX171" fmla="*/ 478357 w 1539414"/>
              <a:gd name="connsiteY171" fmla="*/ 1733199 h 1745392"/>
              <a:gd name="connsiteX172" fmla="*/ 437703 w 1539414"/>
              <a:gd name="connsiteY172" fmla="*/ 1740989 h 1745392"/>
              <a:gd name="connsiteX173" fmla="*/ 393662 w 1539414"/>
              <a:gd name="connsiteY173" fmla="*/ 1745053 h 1745392"/>
              <a:gd name="connsiteX174" fmla="*/ 347249 w 1539414"/>
              <a:gd name="connsiteY174" fmla="*/ 1745392 h 1745392"/>
              <a:gd name="connsiteX175" fmla="*/ 298126 w 1539414"/>
              <a:gd name="connsiteY175" fmla="*/ 1741666 h 1745392"/>
              <a:gd name="connsiteX176" fmla="*/ 272040 w 1539414"/>
              <a:gd name="connsiteY176" fmla="*/ 1737602 h 1745392"/>
              <a:gd name="connsiteX177" fmla="*/ 249681 w 1539414"/>
              <a:gd name="connsiteY177" fmla="*/ 1733538 h 1745392"/>
              <a:gd name="connsiteX178" fmla="*/ 206317 w 1539414"/>
              <a:gd name="connsiteY178" fmla="*/ 1719651 h 1745392"/>
              <a:gd name="connsiteX179" fmla="*/ 166002 w 1539414"/>
              <a:gd name="connsiteY179" fmla="*/ 1700344 h 1745392"/>
              <a:gd name="connsiteX180" fmla="*/ 128059 w 1539414"/>
              <a:gd name="connsiteY180" fmla="*/ 1676635 h 1745392"/>
              <a:gd name="connsiteX181" fmla="*/ 93503 w 1539414"/>
              <a:gd name="connsiteY181" fmla="*/ 1649877 h 1745392"/>
              <a:gd name="connsiteX182" fmla="*/ 61658 w 1539414"/>
              <a:gd name="connsiteY182" fmla="*/ 1621426 h 1745392"/>
              <a:gd name="connsiteX183" fmla="*/ 21005 w 1539414"/>
              <a:gd name="connsiteY183" fmla="*/ 1578749 h 1745392"/>
              <a:gd name="connsiteX184" fmla="*/ 0 w 1539414"/>
              <a:gd name="connsiteY184" fmla="*/ 1552669 h 1745392"/>
              <a:gd name="connsiteX185" fmla="*/ 0 w 1539414"/>
              <a:gd name="connsiteY185" fmla="*/ 652392 h 1745392"/>
              <a:gd name="connsiteX186" fmla="*/ 27103 w 1539414"/>
              <a:gd name="connsiteY186" fmla="*/ 647650 h 1745392"/>
              <a:gd name="connsiteX187" fmla="*/ 79275 w 1539414"/>
              <a:gd name="connsiteY187" fmla="*/ 641553 h 1745392"/>
              <a:gd name="connsiteX188" fmla="*/ 128059 w 1539414"/>
              <a:gd name="connsiteY188" fmla="*/ 639860 h 1745392"/>
              <a:gd name="connsiteX189" fmla="*/ 173794 w 1539414"/>
              <a:gd name="connsiteY189" fmla="*/ 642231 h 1745392"/>
              <a:gd name="connsiteX190" fmla="*/ 216480 w 1539414"/>
              <a:gd name="connsiteY190" fmla="*/ 649343 h 1745392"/>
              <a:gd name="connsiteX191" fmla="*/ 255440 w 1539414"/>
              <a:gd name="connsiteY191" fmla="*/ 660859 h 1745392"/>
              <a:gd name="connsiteX192" fmla="*/ 291351 w 1539414"/>
              <a:gd name="connsiteY192" fmla="*/ 676440 h 1745392"/>
              <a:gd name="connsiteX193" fmla="*/ 323873 w 1539414"/>
              <a:gd name="connsiteY193" fmla="*/ 697101 h 1745392"/>
              <a:gd name="connsiteX194" fmla="*/ 338441 w 1539414"/>
              <a:gd name="connsiteY194" fmla="*/ 708955 h 1745392"/>
              <a:gd name="connsiteX195" fmla="*/ 348604 w 1539414"/>
              <a:gd name="connsiteY195" fmla="*/ 717762 h 1745392"/>
              <a:gd name="connsiteX196" fmla="*/ 366898 w 1539414"/>
              <a:gd name="connsiteY196" fmla="*/ 736729 h 1745392"/>
              <a:gd name="connsiteX197" fmla="*/ 383160 w 1539414"/>
              <a:gd name="connsiteY197" fmla="*/ 757051 h 1745392"/>
              <a:gd name="connsiteX198" fmla="*/ 397389 w 1539414"/>
              <a:gd name="connsiteY198" fmla="*/ 778390 h 1745392"/>
              <a:gd name="connsiteX199" fmla="*/ 415344 w 1539414"/>
              <a:gd name="connsiteY199" fmla="*/ 811244 h 1745392"/>
              <a:gd name="connsiteX200" fmla="*/ 432960 w 1539414"/>
              <a:gd name="connsiteY200" fmla="*/ 856631 h 1745392"/>
              <a:gd name="connsiteX201" fmla="*/ 445156 w 1539414"/>
              <a:gd name="connsiteY201" fmla="*/ 901001 h 1745392"/>
              <a:gd name="connsiteX202" fmla="*/ 452948 w 1539414"/>
              <a:gd name="connsiteY202" fmla="*/ 942662 h 1745392"/>
              <a:gd name="connsiteX203" fmla="*/ 458369 w 1539414"/>
              <a:gd name="connsiteY203" fmla="*/ 996177 h 1745392"/>
              <a:gd name="connsiteX204" fmla="*/ 458708 w 1539414"/>
              <a:gd name="connsiteY204" fmla="*/ 1019886 h 1745392"/>
              <a:gd name="connsiteX205" fmla="*/ 439397 w 1539414"/>
              <a:gd name="connsiteY205" fmla="*/ 1025983 h 1745392"/>
              <a:gd name="connsiteX206" fmla="*/ 404842 w 1539414"/>
              <a:gd name="connsiteY206" fmla="*/ 1041225 h 1745392"/>
              <a:gd name="connsiteX207" fmla="*/ 375029 w 1539414"/>
              <a:gd name="connsiteY207" fmla="*/ 1059515 h 1745392"/>
              <a:gd name="connsiteX208" fmla="*/ 348943 w 1539414"/>
              <a:gd name="connsiteY208" fmla="*/ 1078144 h 1745392"/>
              <a:gd name="connsiteX209" fmla="*/ 319131 w 1539414"/>
              <a:gd name="connsiteY209" fmla="*/ 1104901 h 1745392"/>
              <a:gd name="connsiteX210" fmla="*/ 297110 w 1539414"/>
              <a:gd name="connsiteY210" fmla="*/ 1129965 h 1745392"/>
              <a:gd name="connsiteX211" fmla="*/ 295077 w 1539414"/>
              <a:gd name="connsiteY211" fmla="*/ 1133014 h 1745392"/>
              <a:gd name="connsiteX212" fmla="*/ 347588 w 1539414"/>
              <a:gd name="connsiteY212" fmla="*/ 1169933 h 1745392"/>
              <a:gd name="connsiteX213" fmla="*/ 353686 w 1539414"/>
              <a:gd name="connsiteY213" fmla="*/ 1161804 h 1745392"/>
              <a:gd name="connsiteX214" fmla="*/ 388919 w 1539414"/>
              <a:gd name="connsiteY214" fmla="*/ 1127595 h 1745392"/>
              <a:gd name="connsiteX215" fmla="*/ 415344 w 1539414"/>
              <a:gd name="connsiteY215" fmla="*/ 1108627 h 1745392"/>
              <a:gd name="connsiteX216" fmla="*/ 436009 w 1539414"/>
              <a:gd name="connsiteY216" fmla="*/ 1097111 h 1745392"/>
              <a:gd name="connsiteX217" fmla="*/ 459724 w 1539414"/>
              <a:gd name="connsiteY217" fmla="*/ 1086950 h 1745392"/>
              <a:gd name="connsiteX218" fmla="*/ 485471 w 1539414"/>
              <a:gd name="connsiteY218" fmla="*/ 1079160 h 1745392"/>
              <a:gd name="connsiteX219" fmla="*/ 513929 w 1539414"/>
              <a:gd name="connsiteY219" fmla="*/ 1074418 h 1745392"/>
              <a:gd name="connsiteX220" fmla="*/ 544758 w 1539414"/>
              <a:gd name="connsiteY220" fmla="*/ 1073402 h 1745392"/>
              <a:gd name="connsiteX221" fmla="*/ 578297 w 1539414"/>
              <a:gd name="connsiteY221" fmla="*/ 1076450 h 1745392"/>
              <a:gd name="connsiteX222" fmla="*/ 614207 w 1539414"/>
              <a:gd name="connsiteY222" fmla="*/ 1085256 h 1745392"/>
              <a:gd name="connsiteX223" fmla="*/ 651812 w 1539414"/>
              <a:gd name="connsiteY223" fmla="*/ 1100159 h 1745392"/>
              <a:gd name="connsiteX224" fmla="*/ 692465 w 1539414"/>
              <a:gd name="connsiteY224" fmla="*/ 1121837 h 1745392"/>
              <a:gd name="connsiteX225" fmla="*/ 713470 w 1539414"/>
              <a:gd name="connsiteY225" fmla="*/ 1135723 h 1745392"/>
              <a:gd name="connsiteX226" fmla="*/ 749719 w 1539414"/>
              <a:gd name="connsiteY226" fmla="*/ 1082547 h 1745392"/>
              <a:gd name="connsiteX227" fmla="*/ 733797 w 1539414"/>
              <a:gd name="connsiteY227" fmla="*/ 1072047 h 1745392"/>
              <a:gd name="connsiteX228" fmla="*/ 702290 w 1539414"/>
              <a:gd name="connsiteY228" fmla="*/ 1053757 h 1745392"/>
              <a:gd name="connsiteX229" fmla="*/ 671800 w 1539414"/>
              <a:gd name="connsiteY229" fmla="*/ 1038854 h 1745392"/>
              <a:gd name="connsiteX230" fmla="*/ 642326 w 1539414"/>
              <a:gd name="connsiteY230" fmla="*/ 1026999 h 1745392"/>
              <a:gd name="connsiteX231" fmla="*/ 613869 w 1539414"/>
              <a:gd name="connsiteY231" fmla="*/ 1018532 h 1745392"/>
              <a:gd name="connsiteX232" fmla="*/ 586428 w 1539414"/>
              <a:gd name="connsiteY232" fmla="*/ 1012435 h 1745392"/>
              <a:gd name="connsiteX233" fmla="*/ 560341 w 1539414"/>
              <a:gd name="connsiteY233" fmla="*/ 1009387 h 1745392"/>
              <a:gd name="connsiteX234" fmla="*/ 535272 w 1539414"/>
              <a:gd name="connsiteY234" fmla="*/ 1008370 h 1745392"/>
              <a:gd name="connsiteX235" fmla="*/ 522737 w 1539414"/>
              <a:gd name="connsiteY235" fmla="*/ 1009048 h 1745392"/>
              <a:gd name="connsiteX236" fmla="*/ 522398 w 1539414"/>
              <a:gd name="connsiteY236" fmla="*/ 989064 h 1745392"/>
              <a:gd name="connsiteX237" fmla="*/ 517655 w 1539414"/>
              <a:gd name="connsiteY237" fmla="*/ 936904 h 1745392"/>
              <a:gd name="connsiteX238" fmla="*/ 505798 w 1539414"/>
              <a:gd name="connsiteY238" fmla="*/ 874582 h 1745392"/>
              <a:gd name="connsiteX239" fmla="*/ 489875 w 1539414"/>
              <a:gd name="connsiteY239" fmla="*/ 824454 h 1745392"/>
              <a:gd name="connsiteX240" fmla="*/ 476324 w 1539414"/>
              <a:gd name="connsiteY240" fmla="*/ 790583 h 1745392"/>
              <a:gd name="connsiteX241" fmla="*/ 468532 w 1539414"/>
              <a:gd name="connsiteY241" fmla="*/ 773987 h 1745392"/>
              <a:gd name="connsiteX242" fmla="*/ 492924 w 1539414"/>
              <a:gd name="connsiteY242" fmla="*/ 759084 h 1745392"/>
              <a:gd name="connsiteX243" fmla="*/ 537304 w 1539414"/>
              <a:gd name="connsiteY243" fmla="*/ 727584 h 1745392"/>
              <a:gd name="connsiteX244" fmla="*/ 568472 w 1539414"/>
              <a:gd name="connsiteY244" fmla="*/ 700826 h 1745392"/>
              <a:gd name="connsiteX245" fmla="*/ 599301 w 1539414"/>
              <a:gd name="connsiteY245" fmla="*/ 669666 h 1745392"/>
              <a:gd name="connsiteX246" fmla="*/ 629114 w 1539414"/>
              <a:gd name="connsiteY246" fmla="*/ 633424 h 1745392"/>
              <a:gd name="connsiteX247" fmla="*/ 655877 w 1539414"/>
              <a:gd name="connsiteY247" fmla="*/ 592780 h 1745392"/>
              <a:gd name="connsiteX248" fmla="*/ 678576 w 1539414"/>
              <a:gd name="connsiteY248" fmla="*/ 547054 h 1745392"/>
              <a:gd name="connsiteX249" fmla="*/ 687384 w 1539414"/>
              <a:gd name="connsiteY249" fmla="*/ 521990 h 1745392"/>
              <a:gd name="connsiteX250" fmla="*/ 693143 w 1539414"/>
              <a:gd name="connsiteY250" fmla="*/ 504378 h 1745392"/>
              <a:gd name="connsiteX251" fmla="*/ 701613 w 1539414"/>
              <a:gd name="connsiteY251" fmla="*/ 468136 h 1745392"/>
              <a:gd name="connsiteX252" fmla="*/ 706355 w 1539414"/>
              <a:gd name="connsiteY252" fmla="*/ 431556 h 1745392"/>
              <a:gd name="connsiteX253" fmla="*/ 707711 w 1539414"/>
              <a:gd name="connsiteY253" fmla="*/ 393960 h 1745392"/>
              <a:gd name="connsiteX254" fmla="*/ 705678 w 1539414"/>
              <a:gd name="connsiteY254" fmla="*/ 355686 h 1745392"/>
              <a:gd name="connsiteX255" fmla="*/ 699919 w 1539414"/>
              <a:gd name="connsiteY255" fmla="*/ 316735 h 1745392"/>
              <a:gd name="connsiteX256" fmla="*/ 690433 w 1539414"/>
              <a:gd name="connsiteY256" fmla="*/ 277107 h 1745392"/>
              <a:gd name="connsiteX257" fmla="*/ 678237 w 1539414"/>
              <a:gd name="connsiteY257" fmla="*/ 236801 h 1745392"/>
              <a:gd name="connsiteX258" fmla="*/ 670445 w 1539414"/>
              <a:gd name="connsiteY258" fmla="*/ 216140 h 1745392"/>
              <a:gd name="connsiteX259" fmla="*/ 689755 w 1539414"/>
              <a:gd name="connsiteY259" fmla="*/ 212414 h 1745392"/>
              <a:gd name="connsiteX260" fmla="*/ 262894 w 1539414"/>
              <a:gd name="connsiteY260" fmla="*/ 0 h 1745392"/>
              <a:gd name="connsiteX261" fmla="*/ 280510 w 1539414"/>
              <a:gd name="connsiteY261" fmla="*/ 0 h 1745392"/>
              <a:gd name="connsiteX262" fmla="*/ 294400 w 1539414"/>
              <a:gd name="connsiteY262" fmla="*/ 0 h 1745392"/>
              <a:gd name="connsiteX263" fmla="*/ 321164 w 1539414"/>
              <a:gd name="connsiteY263" fmla="*/ 2033 h 1745392"/>
              <a:gd name="connsiteX264" fmla="*/ 360123 w 1539414"/>
              <a:gd name="connsiteY264" fmla="*/ 9147 h 1745392"/>
              <a:gd name="connsiteX265" fmla="*/ 406875 w 1539414"/>
              <a:gd name="connsiteY265" fmla="*/ 25070 h 1745392"/>
              <a:gd name="connsiteX266" fmla="*/ 449900 w 1539414"/>
              <a:gd name="connsiteY266" fmla="*/ 46752 h 1745392"/>
              <a:gd name="connsiteX267" fmla="*/ 487843 w 1539414"/>
              <a:gd name="connsiteY267" fmla="*/ 73177 h 1745392"/>
              <a:gd name="connsiteX268" fmla="*/ 521044 w 1539414"/>
              <a:gd name="connsiteY268" fmla="*/ 102312 h 1745392"/>
              <a:gd name="connsiteX269" fmla="*/ 549501 w 1539414"/>
              <a:gd name="connsiteY269" fmla="*/ 132802 h 1745392"/>
              <a:gd name="connsiteX270" fmla="*/ 573216 w 1539414"/>
              <a:gd name="connsiteY270" fmla="*/ 163969 h 1745392"/>
              <a:gd name="connsiteX271" fmla="*/ 583041 w 1539414"/>
              <a:gd name="connsiteY271" fmla="*/ 179215 h 1745392"/>
              <a:gd name="connsiteX272" fmla="*/ 593882 w 1539414"/>
              <a:gd name="connsiteY272" fmla="*/ 201574 h 1745392"/>
              <a:gd name="connsiteX273" fmla="*/ 612514 w 1539414"/>
              <a:gd name="connsiteY273" fmla="*/ 244938 h 1745392"/>
              <a:gd name="connsiteX274" fmla="*/ 627082 w 1539414"/>
              <a:gd name="connsiteY274" fmla="*/ 286947 h 1745392"/>
              <a:gd name="connsiteX275" fmla="*/ 636568 w 1539414"/>
              <a:gd name="connsiteY275" fmla="*/ 328278 h 1745392"/>
              <a:gd name="connsiteX276" fmla="*/ 642327 w 1539414"/>
              <a:gd name="connsiteY276" fmla="*/ 368592 h 1745392"/>
              <a:gd name="connsiteX277" fmla="*/ 643682 w 1539414"/>
              <a:gd name="connsiteY277" fmla="*/ 408230 h 1745392"/>
              <a:gd name="connsiteX278" fmla="*/ 639956 w 1539414"/>
              <a:gd name="connsiteY278" fmla="*/ 446512 h 1745392"/>
              <a:gd name="connsiteX279" fmla="*/ 632502 w 1539414"/>
              <a:gd name="connsiteY279" fmla="*/ 483439 h 1745392"/>
              <a:gd name="connsiteX280" fmla="*/ 627082 w 1539414"/>
              <a:gd name="connsiteY280" fmla="*/ 501394 h 1745392"/>
              <a:gd name="connsiteX281" fmla="*/ 618951 w 1539414"/>
              <a:gd name="connsiteY281" fmla="*/ 522737 h 1745392"/>
              <a:gd name="connsiteX282" fmla="*/ 599302 w 1539414"/>
              <a:gd name="connsiteY282" fmla="*/ 562374 h 1745392"/>
              <a:gd name="connsiteX283" fmla="*/ 575926 w 1539414"/>
              <a:gd name="connsiteY283" fmla="*/ 597607 h 1745392"/>
              <a:gd name="connsiteX284" fmla="*/ 549501 w 1539414"/>
              <a:gd name="connsiteY284" fmla="*/ 628775 h 1745392"/>
              <a:gd name="connsiteX285" fmla="*/ 522399 w 1539414"/>
              <a:gd name="connsiteY285" fmla="*/ 655878 h 1745392"/>
              <a:gd name="connsiteX286" fmla="*/ 494619 w 1539414"/>
              <a:gd name="connsiteY286" fmla="*/ 678915 h 1745392"/>
              <a:gd name="connsiteX287" fmla="*/ 455998 w 1539414"/>
              <a:gd name="connsiteY287" fmla="*/ 707033 h 1745392"/>
              <a:gd name="connsiteX288" fmla="*/ 434655 w 1539414"/>
              <a:gd name="connsiteY288" fmla="*/ 719568 h 1745392"/>
              <a:gd name="connsiteX289" fmla="*/ 422798 w 1539414"/>
              <a:gd name="connsiteY289" fmla="*/ 703646 h 1745392"/>
              <a:gd name="connsiteX290" fmla="*/ 396034 w 1539414"/>
              <a:gd name="connsiteY290" fmla="*/ 674510 h 1745392"/>
              <a:gd name="connsiteX291" fmla="*/ 380450 w 1539414"/>
              <a:gd name="connsiteY291" fmla="*/ 660620 h 1745392"/>
              <a:gd name="connsiteX292" fmla="*/ 363172 w 1539414"/>
              <a:gd name="connsiteY292" fmla="*/ 646731 h 1745392"/>
              <a:gd name="connsiteX293" fmla="*/ 325568 w 1539414"/>
              <a:gd name="connsiteY293" fmla="*/ 622677 h 1745392"/>
              <a:gd name="connsiteX294" fmla="*/ 284575 w 1539414"/>
              <a:gd name="connsiteY294" fmla="*/ 603706 h 1745392"/>
              <a:gd name="connsiteX295" fmla="*/ 240195 w 1539414"/>
              <a:gd name="connsiteY295" fmla="*/ 589138 h 1745392"/>
              <a:gd name="connsiteX296" fmla="*/ 192766 w 1539414"/>
              <a:gd name="connsiteY296" fmla="*/ 579991 h 1745392"/>
              <a:gd name="connsiteX297" fmla="*/ 141610 w 1539414"/>
              <a:gd name="connsiteY297" fmla="*/ 575926 h 1745392"/>
              <a:gd name="connsiteX298" fmla="*/ 87405 w 1539414"/>
              <a:gd name="connsiteY298" fmla="*/ 576942 h 1745392"/>
              <a:gd name="connsiteX299" fmla="*/ 29813 w 1539414"/>
              <a:gd name="connsiteY299" fmla="*/ 582701 h 1745392"/>
              <a:gd name="connsiteX300" fmla="*/ 0 w 1539414"/>
              <a:gd name="connsiteY300" fmla="*/ 587783 h 1745392"/>
              <a:gd name="connsiteX301" fmla="*/ 0 w 1539414"/>
              <a:gd name="connsiteY301" fmla="*/ 353347 h 1745392"/>
              <a:gd name="connsiteX302" fmla="*/ 0 w 1539414"/>
              <a:gd name="connsiteY302" fmla="*/ 334376 h 1745392"/>
              <a:gd name="connsiteX303" fmla="*/ 2033 w 1539414"/>
              <a:gd name="connsiteY303" fmla="*/ 298465 h 1745392"/>
              <a:gd name="connsiteX304" fmla="*/ 6437 w 1539414"/>
              <a:gd name="connsiteY304" fmla="*/ 263232 h 1745392"/>
              <a:gd name="connsiteX305" fmla="*/ 13213 w 1539414"/>
              <a:gd name="connsiteY305" fmla="*/ 230032 h 1745392"/>
              <a:gd name="connsiteX306" fmla="*/ 21682 w 1539414"/>
              <a:gd name="connsiteY306" fmla="*/ 197847 h 1745392"/>
              <a:gd name="connsiteX307" fmla="*/ 32862 w 1539414"/>
              <a:gd name="connsiteY307" fmla="*/ 168035 h 1745392"/>
              <a:gd name="connsiteX308" fmla="*/ 45397 w 1539414"/>
              <a:gd name="connsiteY308" fmla="*/ 139916 h 1745392"/>
              <a:gd name="connsiteX309" fmla="*/ 60981 w 1539414"/>
              <a:gd name="connsiteY309" fmla="*/ 114169 h 1745392"/>
              <a:gd name="connsiteX310" fmla="*/ 78597 w 1539414"/>
              <a:gd name="connsiteY310" fmla="*/ 89777 h 1745392"/>
              <a:gd name="connsiteX311" fmla="*/ 98246 w 1539414"/>
              <a:gd name="connsiteY311" fmla="*/ 68772 h 1745392"/>
              <a:gd name="connsiteX312" fmla="*/ 120267 w 1539414"/>
              <a:gd name="connsiteY312" fmla="*/ 50139 h 1745392"/>
              <a:gd name="connsiteX313" fmla="*/ 144321 w 1539414"/>
              <a:gd name="connsiteY313" fmla="*/ 33878 h 1745392"/>
              <a:gd name="connsiteX314" fmla="*/ 170745 w 1539414"/>
              <a:gd name="connsiteY314" fmla="*/ 20666 h 1745392"/>
              <a:gd name="connsiteX315" fmla="*/ 199203 w 1539414"/>
              <a:gd name="connsiteY315" fmla="*/ 10502 h 1745392"/>
              <a:gd name="connsiteX316" fmla="*/ 230032 w 1539414"/>
              <a:gd name="connsiteY316" fmla="*/ 3388 h 1745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</a:cxnLst>
            <a:rect l="l" t="t" r="r" b="b"/>
            <a:pathLst>
              <a:path w="1539414" h="1745392">
                <a:moveTo>
                  <a:pt x="1075964" y="503700"/>
                </a:moveTo>
                <a:lnTo>
                  <a:pt x="1076641" y="503700"/>
                </a:lnTo>
                <a:lnTo>
                  <a:pt x="1075286" y="504039"/>
                </a:lnTo>
                <a:lnTo>
                  <a:pt x="1075261" y="503841"/>
                </a:lnTo>
                <a:close/>
                <a:moveTo>
                  <a:pt x="727360" y="210043"/>
                </a:moveTo>
                <a:lnTo>
                  <a:pt x="764287" y="211737"/>
                </a:lnTo>
                <a:lnTo>
                  <a:pt x="800536" y="218172"/>
                </a:lnTo>
                <a:lnTo>
                  <a:pt x="835430" y="228333"/>
                </a:lnTo>
                <a:lnTo>
                  <a:pt x="868970" y="242559"/>
                </a:lnTo>
                <a:lnTo>
                  <a:pt x="900476" y="259494"/>
                </a:lnTo>
                <a:lnTo>
                  <a:pt x="930289" y="279139"/>
                </a:lnTo>
                <a:lnTo>
                  <a:pt x="958069" y="301155"/>
                </a:lnTo>
                <a:lnTo>
                  <a:pt x="983477" y="325203"/>
                </a:lnTo>
                <a:lnTo>
                  <a:pt x="1006175" y="351283"/>
                </a:lnTo>
                <a:lnTo>
                  <a:pt x="1026163" y="378041"/>
                </a:lnTo>
                <a:lnTo>
                  <a:pt x="1043102" y="406153"/>
                </a:lnTo>
                <a:lnTo>
                  <a:pt x="1056653" y="434266"/>
                </a:lnTo>
                <a:lnTo>
                  <a:pt x="1066817" y="462378"/>
                </a:lnTo>
                <a:lnTo>
                  <a:pt x="1073592" y="490491"/>
                </a:lnTo>
                <a:lnTo>
                  <a:pt x="1075261" y="503841"/>
                </a:lnTo>
                <a:lnTo>
                  <a:pt x="1074270" y="504039"/>
                </a:lnTo>
                <a:lnTo>
                  <a:pt x="1075286" y="504039"/>
                </a:lnTo>
                <a:lnTo>
                  <a:pt x="1084772" y="552812"/>
                </a:lnTo>
                <a:lnTo>
                  <a:pt x="1094935" y="615134"/>
                </a:lnTo>
                <a:lnTo>
                  <a:pt x="1098662" y="652730"/>
                </a:lnTo>
                <a:lnTo>
                  <a:pt x="1099001" y="686601"/>
                </a:lnTo>
                <a:lnTo>
                  <a:pt x="1095613" y="718439"/>
                </a:lnTo>
                <a:lnTo>
                  <a:pt x="1088499" y="748245"/>
                </a:lnTo>
                <a:lnTo>
                  <a:pt x="1076641" y="776358"/>
                </a:lnTo>
                <a:lnTo>
                  <a:pt x="1068511" y="789906"/>
                </a:lnTo>
                <a:lnTo>
                  <a:pt x="1061735" y="801083"/>
                </a:lnTo>
                <a:lnTo>
                  <a:pt x="1045474" y="822421"/>
                </a:lnTo>
                <a:lnTo>
                  <a:pt x="1027518" y="840712"/>
                </a:lnTo>
                <a:lnTo>
                  <a:pt x="1008208" y="857308"/>
                </a:lnTo>
                <a:lnTo>
                  <a:pt x="977379" y="878985"/>
                </a:lnTo>
                <a:lnTo>
                  <a:pt x="935709" y="900324"/>
                </a:lnTo>
                <a:lnTo>
                  <a:pt x="895056" y="915904"/>
                </a:lnTo>
                <a:lnTo>
                  <a:pt x="860161" y="926065"/>
                </a:lnTo>
                <a:lnTo>
                  <a:pt x="822218" y="933517"/>
                </a:lnTo>
                <a:lnTo>
                  <a:pt x="816120" y="933855"/>
                </a:lnTo>
                <a:lnTo>
                  <a:pt x="822218" y="997871"/>
                </a:lnTo>
                <a:lnTo>
                  <a:pt x="831704" y="997193"/>
                </a:lnTo>
                <a:lnTo>
                  <a:pt x="877100" y="987709"/>
                </a:lnTo>
                <a:lnTo>
                  <a:pt x="918431" y="975855"/>
                </a:lnTo>
                <a:lnTo>
                  <a:pt x="965522" y="957565"/>
                </a:lnTo>
                <a:lnTo>
                  <a:pt x="1002449" y="938597"/>
                </a:lnTo>
                <a:lnTo>
                  <a:pt x="1026841" y="923356"/>
                </a:lnTo>
                <a:lnTo>
                  <a:pt x="1051233" y="905743"/>
                </a:lnTo>
                <a:lnTo>
                  <a:pt x="1073931" y="885421"/>
                </a:lnTo>
                <a:lnTo>
                  <a:pt x="1095613" y="863066"/>
                </a:lnTo>
                <a:lnTo>
                  <a:pt x="1114923" y="837325"/>
                </a:lnTo>
                <a:lnTo>
                  <a:pt x="1123393" y="823099"/>
                </a:lnTo>
                <a:lnTo>
                  <a:pt x="1132879" y="807518"/>
                </a:lnTo>
                <a:lnTo>
                  <a:pt x="1147785" y="773987"/>
                </a:lnTo>
                <a:lnTo>
                  <a:pt x="1158626" y="738761"/>
                </a:lnTo>
                <a:lnTo>
                  <a:pt x="1165402" y="701504"/>
                </a:lnTo>
                <a:lnTo>
                  <a:pt x="1167773" y="662553"/>
                </a:lnTo>
                <a:lnTo>
                  <a:pt x="1166079" y="621231"/>
                </a:lnTo>
                <a:lnTo>
                  <a:pt x="1160997" y="578215"/>
                </a:lnTo>
                <a:lnTo>
                  <a:pt x="1151173" y="533845"/>
                </a:lnTo>
                <a:lnTo>
                  <a:pt x="1144736" y="510474"/>
                </a:lnTo>
                <a:lnTo>
                  <a:pt x="1161336" y="514877"/>
                </a:lnTo>
                <a:lnTo>
                  <a:pt x="1193859" y="526732"/>
                </a:lnTo>
                <a:lnTo>
                  <a:pt x="1225027" y="542313"/>
                </a:lnTo>
                <a:lnTo>
                  <a:pt x="1254839" y="561619"/>
                </a:lnTo>
                <a:lnTo>
                  <a:pt x="1283297" y="583973"/>
                </a:lnTo>
                <a:lnTo>
                  <a:pt x="1309383" y="609037"/>
                </a:lnTo>
                <a:lnTo>
                  <a:pt x="1333436" y="637150"/>
                </a:lnTo>
                <a:lnTo>
                  <a:pt x="1355457" y="667633"/>
                </a:lnTo>
                <a:lnTo>
                  <a:pt x="1374429" y="700149"/>
                </a:lnTo>
                <a:lnTo>
                  <a:pt x="1390690" y="734358"/>
                </a:lnTo>
                <a:lnTo>
                  <a:pt x="1403225" y="770600"/>
                </a:lnTo>
                <a:lnTo>
                  <a:pt x="1413049" y="807857"/>
                </a:lnTo>
                <a:lnTo>
                  <a:pt x="1418470" y="846470"/>
                </a:lnTo>
                <a:lnTo>
                  <a:pt x="1420841" y="885421"/>
                </a:lnTo>
                <a:lnTo>
                  <a:pt x="1418470" y="925049"/>
                </a:lnTo>
                <a:lnTo>
                  <a:pt x="1412033" y="964678"/>
                </a:lnTo>
                <a:lnTo>
                  <a:pt x="1407290" y="984322"/>
                </a:lnTo>
                <a:lnTo>
                  <a:pt x="1416437" y="987371"/>
                </a:lnTo>
                <a:lnTo>
                  <a:pt x="1434054" y="994484"/>
                </a:lnTo>
                <a:lnTo>
                  <a:pt x="1450315" y="1003290"/>
                </a:lnTo>
                <a:lnTo>
                  <a:pt x="1464883" y="1013790"/>
                </a:lnTo>
                <a:lnTo>
                  <a:pt x="1483516" y="1031741"/>
                </a:lnTo>
                <a:lnTo>
                  <a:pt x="1504181" y="1060531"/>
                </a:lnTo>
                <a:lnTo>
                  <a:pt x="1519765" y="1094063"/>
                </a:lnTo>
                <a:lnTo>
                  <a:pt x="1530606" y="1129965"/>
                </a:lnTo>
                <a:lnTo>
                  <a:pt x="1536704" y="1167900"/>
                </a:lnTo>
                <a:lnTo>
                  <a:pt x="1539414" y="1206513"/>
                </a:lnTo>
                <a:lnTo>
                  <a:pt x="1539414" y="1225819"/>
                </a:lnTo>
                <a:lnTo>
                  <a:pt x="1538059" y="1240722"/>
                </a:lnTo>
                <a:lnTo>
                  <a:pt x="1532639" y="1270528"/>
                </a:lnTo>
                <a:lnTo>
                  <a:pt x="1528912" y="1285092"/>
                </a:lnTo>
                <a:lnTo>
                  <a:pt x="1525185" y="1296608"/>
                </a:lnTo>
                <a:lnTo>
                  <a:pt x="1516716" y="1318285"/>
                </a:lnTo>
                <a:lnTo>
                  <a:pt x="1505536" y="1338946"/>
                </a:lnTo>
                <a:lnTo>
                  <a:pt x="1493001" y="1357914"/>
                </a:lnTo>
                <a:lnTo>
                  <a:pt x="1478434" y="1375527"/>
                </a:lnTo>
                <a:lnTo>
                  <a:pt x="1461156" y="1391784"/>
                </a:lnTo>
                <a:lnTo>
                  <a:pt x="1442184" y="1406687"/>
                </a:lnTo>
                <a:lnTo>
                  <a:pt x="1421180" y="1420236"/>
                </a:lnTo>
                <a:lnTo>
                  <a:pt x="1410000" y="1426671"/>
                </a:lnTo>
                <a:lnTo>
                  <a:pt x="1398821" y="1432429"/>
                </a:lnTo>
                <a:lnTo>
                  <a:pt x="1376122" y="1441235"/>
                </a:lnTo>
                <a:lnTo>
                  <a:pt x="1341906" y="1450380"/>
                </a:lnTo>
                <a:lnTo>
                  <a:pt x="1296509" y="1454783"/>
                </a:lnTo>
                <a:lnTo>
                  <a:pt x="1253484" y="1453767"/>
                </a:lnTo>
                <a:lnTo>
                  <a:pt x="1215202" y="1448009"/>
                </a:lnTo>
                <a:lnTo>
                  <a:pt x="1183357" y="1440558"/>
                </a:lnTo>
                <a:lnTo>
                  <a:pt x="1150495" y="1430058"/>
                </a:lnTo>
                <a:lnTo>
                  <a:pt x="1145414" y="1427687"/>
                </a:lnTo>
                <a:lnTo>
                  <a:pt x="1121699" y="1417187"/>
                </a:lnTo>
                <a:lnTo>
                  <a:pt x="1108487" y="1409397"/>
                </a:lnTo>
                <a:lnTo>
                  <a:pt x="1084772" y="1390430"/>
                </a:lnTo>
                <a:lnTo>
                  <a:pt x="1074270" y="1379930"/>
                </a:lnTo>
                <a:lnTo>
                  <a:pt x="1061058" y="1364011"/>
                </a:lnTo>
                <a:lnTo>
                  <a:pt x="1040731" y="1331156"/>
                </a:lnTo>
                <a:lnTo>
                  <a:pt x="1026502" y="1297286"/>
                </a:lnTo>
                <a:lnTo>
                  <a:pt x="1017016" y="1264431"/>
                </a:lnTo>
                <a:lnTo>
                  <a:pt x="1010241" y="1220061"/>
                </a:lnTo>
                <a:lnTo>
                  <a:pt x="1009224" y="1182465"/>
                </a:lnTo>
                <a:lnTo>
                  <a:pt x="1009224" y="1178062"/>
                </a:lnTo>
                <a:lnTo>
                  <a:pt x="945195" y="1172642"/>
                </a:lnTo>
                <a:lnTo>
                  <a:pt x="944856" y="1178739"/>
                </a:lnTo>
                <a:lnTo>
                  <a:pt x="945195" y="1212271"/>
                </a:lnTo>
                <a:lnTo>
                  <a:pt x="947905" y="1243770"/>
                </a:lnTo>
                <a:lnTo>
                  <a:pt x="954342" y="1280689"/>
                </a:lnTo>
                <a:lnTo>
                  <a:pt x="966199" y="1320656"/>
                </a:lnTo>
                <a:lnTo>
                  <a:pt x="984493" y="1362317"/>
                </a:lnTo>
                <a:lnTo>
                  <a:pt x="1003126" y="1393139"/>
                </a:lnTo>
                <a:lnTo>
                  <a:pt x="1018033" y="1413123"/>
                </a:lnTo>
                <a:lnTo>
                  <a:pt x="1026502" y="1422945"/>
                </a:lnTo>
                <a:lnTo>
                  <a:pt x="1041747" y="1438187"/>
                </a:lnTo>
                <a:lnTo>
                  <a:pt x="1075964" y="1464945"/>
                </a:lnTo>
                <a:lnTo>
                  <a:pt x="1094935" y="1476461"/>
                </a:lnTo>
                <a:lnTo>
                  <a:pt x="1090531" y="1492380"/>
                </a:lnTo>
                <a:lnTo>
                  <a:pt x="1080029" y="1522186"/>
                </a:lnTo>
                <a:lnTo>
                  <a:pt x="1067494" y="1549621"/>
                </a:lnTo>
                <a:lnTo>
                  <a:pt x="1053266" y="1574685"/>
                </a:lnTo>
                <a:lnTo>
                  <a:pt x="1037343" y="1597717"/>
                </a:lnTo>
                <a:lnTo>
                  <a:pt x="1019388" y="1617700"/>
                </a:lnTo>
                <a:lnTo>
                  <a:pt x="999738" y="1635313"/>
                </a:lnTo>
                <a:lnTo>
                  <a:pt x="978057" y="1650555"/>
                </a:lnTo>
                <a:lnTo>
                  <a:pt x="966877" y="1657329"/>
                </a:lnTo>
                <a:lnTo>
                  <a:pt x="947905" y="1666813"/>
                </a:lnTo>
                <a:lnTo>
                  <a:pt x="909284" y="1680700"/>
                </a:lnTo>
                <a:lnTo>
                  <a:pt x="869647" y="1688490"/>
                </a:lnTo>
                <a:lnTo>
                  <a:pt x="830688" y="1691538"/>
                </a:lnTo>
                <a:lnTo>
                  <a:pt x="793422" y="1690522"/>
                </a:lnTo>
                <a:lnTo>
                  <a:pt x="758527" y="1687135"/>
                </a:lnTo>
                <a:lnTo>
                  <a:pt x="713131" y="1679345"/>
                </a:lnTo>
                <a:lnTo>
                  <a:pt x="690433" y="1673587"/>
                </a:lnTo>
                <a:lnTo>
                  <a:pt x="706355" y="1653264"/>
                </a:lnTo>
                <a:lnTo>
                  <a:pt x="731764" y="1612959"/>
                </a:lnTo>
                <a:lnTo>
                  <a:pt x="751752" y="1572653"/>
                </a:lnTo>
                <a:lnTo>
                  <a:pt x="765642" y="1534379"/>
                </a:lnTo>
                <a:lnTo>
                  <a:pt x="779193" y="1484251"/>
                </a:lnTo>
                <a:lnTo>
                  <a:pt x="785969" y="1440897"/>
                </a:lnTo>
                <a:lnTo>
                  <a:pt x="786307" y="1434800"/>
                </a:lnTo>
                <a:lnTo>
                  <a:pt x="722278" y="1431074"/>
                </a:lnTo>
                <a:lnTo>
                  <a:pt x="721939" y="1436493"/>
                </a:lnTo>
                <a:lnTo>
                  <a:pt x="716519" y="1469348"/>
                </a:lnTo>
                <a:lnTo>
                  <a:pt x="708727" y="1501186"/>
                </a:lnTo>
                <a:lnTo>
                  <a:pt x="696192" y="1537766"/>
                </a:lnTo>
                <a:lnTo>
                  <a:pt x="677898" y="1577733"/>
                </a:lnTo>
                <a:lnTo>
                  <a:pt x="652490" y="1618378"/>
                </a:lnTo>
                <a:lnTo>
                  <a:pt x="628097" y="1647168"/>
                </a:lnTo>
                <a:lnTo>
                  <a:pt x="609465" y="1665797"/>
                </a:lnTo>
                <a:lnTo>
                  <a:pt x="598962" y="1673925"/>
                </a:lnTo>
                <a:lnTo>
                  <a:pt x="584395" y="1685780"/>
                </a:lnTo>
                <a:lnTo>
                  <a:pt x="551872" y="1705764"/>
                </a:lnTo>
                <a:lnTo>
                  <a:pt x="516639" y="1721344"/>
                </a:lnTo>
                <a:lnTo>
                  <a:pt x="478357" y="1733199"/>
                </a:lnTo>
                <a:lnTo>
                  <a:pt x="437703" y="1740989"/>
                </a:lnTo>
                <a:lnTo>
                  <a:pt x="393662" y="1745053"/>
                </a:lnTo>
                <a:lnTo>
                  <a:pt x="347249" y="1745392"/>
                </a:lnTo>
                <a:lnTo>
                  <a:pt x="298126" y="1741666"/>
                </a:lnTo>
                <a:lnTo>
                  <a:pt x="272040" y="1737602"/>
                </a:lnTo>
                <a:lnTo>
                  <a:pt x="249681" y="1733538"/>
                </a:lnTo>
                <a:lnTo>
                  <a:pt x="206317" y="1719651"/>
                </a:lnTo>
                <a:lnTo>
                  <a:pt x="166002" y="1700344"/>
                </a:lnTo>
                <a:lnTo>
                  <a:pt x="128059" y="1676635"/>
                </a:lnTo>
                <a:lnTo>
                  <a:pt x="93503" y="1649877"/>
                </a:lnTo>
                <a:lnTo>
                  <a:pt x="61658" y="1621426"/>
                </a:lnTo>
                <a:lnTo>
                  <a:pt x="21005" y="1578749"/>
                </a:lnTo>
                <a:lnTo>
                  <a:pt x="0" y="1552669"/>
                </a:lnTo>
                <a:lnTo>
                  <a:pt x="0" y="652392"/>
                </a:lnTo>
                <a:lnTo>
                  <a:pt x="27103" y="647650"/>
                </a:lnTo>
                <a:lnTo>
                  <a:pt x="79275" y="641553"/>
                </a:lnTo>
                <a:lnTo>
                  <a:pt x="128059" y="639860"/>
                </a:lnTo>
                <a:lnTo>
                  <a:pt x="173794" y="642231"/>
                </a:lnTo>
                <a:lnTo>
                  <a:pt x="216480" y="649343"/>
                </a:lnTo>
                <a:lnTo>
                  <a:pt x="255440" y="660859"/>
                </a:lnTo>
                <a:lnTo>
                  <a:pt x="291351" y="676440"/>
                </a:lnTo>
                <a:lnTo>
                  <a:pt x="323873" y="697101"/>
                </a:lnTo>
                <a:lnTo>
                  <a:pt x="338441" y="708955"/>
                </a:lnTo>
                <a:lnTo>
                  <a:pt x="348604" y="717762"/>
                </a:lnTo>
                <a:lnTo>
                  <a:pt x="366898" y="736729"/>
                </a:lnTo>
                <a:lnTo>
                  <a:pt x="383160" y="757051"/>
                </a:lnTo>
                <a:lnTo>
                  <a:pt x="397389" y="778390"/>
                </a:lnTo>
                <a:lnTo>
                  <a:pt x="415344" y="811244"/>
                </a:lnTo>
                <a:lnTo>
                  <a:pt x="432960" y="856631"/>
                </a:lnTo>
                <a:lnTo>
                  <a:pt x="445156" y="901001"/>
                </a:lnTo>
                <a:lnTo>
                  <a:pt x="452948" y="942662"/>
                </a:lnTo>
                <a:lnTo>
                  <a:pt x="458369" y="996177"/>
                </a:lnTo>
                <a:lnTo>
                  <a:pt x="458708" y="1019886"/>
                </a:lnTo>
                <a:lnTo>
                  <a:pt x="439397" y="1025983"/>
                </a:lnTo>
                <a:lnTo>
                  <a:pt x="404842" y="1041225"/>
                </a:lnTo>
                <a:lnTo>
                  <a:pt x="375029" y="1059515"/>
                </a:lnTo>
                <a:lnTo>
                  <a:pt x="348943" y="1078144"/>
                </a:lnTo>
                <a:lnTo>
                  <a:pt x="319131" y="1104901"/>
                </a:lnTo>
                <a:lnTo>
                  <a:pt x="297110" y="1129965"/>
                </a:lnTo>
                <a:lnTo>
                  <a:pt x="295077" y="1133014"/>
                </a:lnTo>
                <a:lnTo>
                  <a:pt x="347588" y="1169933"/>
                </a:lnTo>
                <a:lnTo>
                  <a:pt x="353686" y="1161804"/>
                </a:lnTo>
                <a:lnTo>
                  <a:pt x="388919" y="1127595"/>
                </a:lnTo>
                <a:lnTo>
                  <a:pt x="415344" y="1108627"/>
                </a:lnTo>
                <a:lnTo>
                  <a:pt x="436009" y="1097111"/>
                </a:lnTo>
                <a:lnTo>
                  <a:pt x="459724" y="1086950"/>
                </a:lnTo>
                <a:lnTo>
                  <a:pt x="485471" y="1079160"/>
                </a:lnTo>
                <a:lnTo>
                  <a:pt x="513929" y="1074418"/>
                </a:lnTo>
                <a:lnTo>
                  <a:pt x="544758" y="1073402"/>
                </a:lnTo>
                <a:lnTo>
                  <a:pt x="578297" y="1076450"/>
                </a:lnTo>
                <a:lnTo>
                  <a:pt x="614207" y="1085256"/>
                </a:lnTo>
                <a:lnTo>
                  <a:pt x="651812" y="1100159"/>
                </a:lnTo>
                <a:lnTo>
                  <a:pt x="692465" y="1121837"/>
                </a:lnTo>
                <a:lnTo>
                  <a:pt x="713470" y="1135723"/>
                </a:lnTo>
                <a:lnTo>
                  <a:pt x="749719" y="1082547"/>
                </a:lnTo>
                <a:lnTo>
                  <a:pt x="733797" y="1072047"/>
                </a:lnTo>
                <a:lnTo>
                  <a:pt x="702290" y="1053757"/>
                </a:lnTo>
                <a:lnTo>
                  <a:pt x="671800" y="1038854"/>
                </a:lnTo>
                <a:lnTo>
                  <a:pt x="642326" y="1026999"/>
                </a:lnTo>
                <a:lnTo>
                  <a:pt x="613869" y="1018532"/>
                </a:lnTo>
                <a:lnTo>
                  <a:pt x="586428" y="1012435"/>
                </a:lnTo>
                <a:lnTo>
                  <a:pt x="560341" y="1009387"/>
                </a:lnTo>
                <a:lnTo>
                  <a:pt x="535272" y="1008370"/>
                </a:lnTo>
                <a:lnTo>
                  <a:pt x="522737" y="1009048"/>
                </a:lnTo>
                <a:lnTo>
                  <a:pt x="522398" y="989064"/>
                </a:lnTo>
                <a:lnTo>
                  <a:pt x="517655" y="936904"/>
                </a:lnTo>
                <a:lnTo>
                  <a:pt x="505798" y="874582"/>
                </a:lnTo>
                <a:lnTo>
                  <a:pt x="489875" y="824454"/>
                </a:lnTo>
                <a:lnTo>
                  <a:pt x="476324" y="790583"/>
                </a:lnTo>
                <a:lnTo>
                  <a:pt x="468532" y="773987"/>
                </a:lnTo>
                <a:lnTo>
                  <a:pt x="492924" y="759084"/>
                </a:lnTo>
                <a:lnTo>
                  <a:pt x="537304" y="727584"/>
                </a:lnTo>
                <a:lnTo>
                  <a:pt x="568472" y="700826"/>
                </a:lnTo>
                <a:lnTo>
                  <a:pt x="599301" y="669666"/>
                </a:lnTo>
                <a:lnTo>
                  <a:pt x="629114" y="633424"/>
                </a:lnTo>
                <a:lnTo>
                  <a:pt x="655877" y="592780"/>
                </a:lnTo>
                <a:lnTo>
                  <a:pt x="678576" y="547054"/>
                </a:lnTo>
                <a:lnTo>
                  <a:pt x="687384" y="521990"/>
                </a:lnTo>
                <a:lnTo>
                  <a:pt x="693143" y="504378"/>
                </a:lnTo>
                <a:lnTo>
                  <a:pt x="701613" y="468136"/>
                </a:lnTo>
                <a:lnTo>
                  <a:pt x="706355" y="431556"/>
                </a:lnTo>
                <a:lnTo>
                  <a:pt x="707711" y="393960"/>
                </a:lnTo>
                <a:lnTo>
                  <a:pt x="705678" y="355686"/>
                </a:lnTo>
                <a:lnTo>
                  <a:pt x="699919" y="316735"/>
                </a:lnTo>
                <a:lnTo>
                  <a:pt x="690433" y="277107"/>
                </a:lnTo>
                <a:lnTo>
                  <a:pt x="678237" y="236801"/>
                </a:lnTo>
                <a:lnTo>
                  <a:pt x="670445" y="216140"/>
                </a:lnTo>
                <a:lnTo>
                  <a:pt x="689755" y="212414"/>
                </a:lnTo>
                <a:close/>
                <a:moveTo>
                  <a:pt x="262894" y="0"/>
                </a:moveTo>
                <a:lnTo>
                  <a:pt x="280510" y="0"/>
                </a:lnTo>
                <a:lnTo>
                  <a:pt x="294400" y="0"/>
                </a:lnTo>
                <a:lnTo>
                  <a:pt x="321164" y="2033"/>
                </a:lnTo>
                <a:lnTo>
                  <a:pt x="360123" y="9147"/>
                </a:lnTo>
                <a:lnTo>
                  <a:pt x="406875" y="25070"/>
                </a:lnTo>
                <a:lnTo>
                  <a:pt x="449900" y="46752"/>
                </a:lnTo>
                <a:lnTo>
                  <a:pt x="487843" y="73177"/>
                </a:lnTo>
                <a:lnTo>
                  <a:pt x="521044" y="102312"/>
                </a:lnTo>
                <a:lnTo>
                  <a:pt x="549501" y="132802"/>
                </a:lnTo>
                <a:lnTo>
                  <a:pt x="573216" y="163969"/>
                </a:lnTo>
                <a:lnTo>
                  <a:pt x="583041" y="179215"/>
                </a:lnTo>
                <a:lnTo>
                  <a:pt x="593882" y="201574"/>
                </a:lnTo>
                <a:lnTo>
                  <a:pt x="612514" y="244938"/>
                </a:lnTo>
                <a:lnTo>
                  <a:pt x="627082" y="286947"/>
                </a:lnTo>
                <a:lnTo>
                  <a:pt x="636568" y="328278"/>
                </a:lnTo>
                <a:lnTo>
                  <a:pt x="642327" y="368592"/>
                </a:lnTo>
                <a:lnTo>
                  <a:pt x="643682" y="408230"/>
                </a:lnTo>
                <a:lnTo>
                  <a:pt x="639956" y="446512"/>
                </a:lnTo>
                <a:lnTo>
                  <a:pt x="632502" y="483439"/>
                </a:lnTo>
                <a:lnTo>
                  <a:pt x="627082" y="501394"/>
                </a:lnTo>
                <a:lnTo>
                  <a:pt x="618951" y="522737"/>
                </a:lnTo>
                <a:lnTo>
                  <a:pt x="599302" y="562374"/>
                </a:lnTo>
                <a:lnTo>
                  <a:pt x="575926" y="597607"/>
                </a:lnTo>
                <a:lnTo>
                  <a:pt x="549501" y="628775"/>
                </a:lnTo>
                <a:lnTo>
                  <a:pt x="522399" y="655878"/>
                </a:lnTo>
                <a:lnTo>
                  <a:pt x="494619" y="678915"/>
                </a:lnTo>
                <a:lnTo>
                  <a:pt x="455998" y="707033"/>
                </a:lnTo>
                <a:lnTo>
                  <a:pt x="434655" y="719568"/>
                </a:lnTo>
                <a:lnTo>
                  <a:pt x="422798" y="703646"/>
                </a:lnTo>
                <a:lnTo>
                  <a:pt x="396034" y="674510"/>
                </a:lnTo>
                <a:lnTo>
                  <a:pt x="380450" y="660620"/>
                </a:lnTo>
                <a:lnTo>
                  <a:pt x="363172" y="646731"/>
                </a:lnTo>
                <a:lnTo>
                  <a:pt x="325568" y="622677"/>
                </a:lnTo>
                <a:lnTo>
                  <a:pt x="284575" y="603706"/>
                </a:lnTo>
                <a:lnTo>
                  <a:pt x="240195" y="589138"/>
                </a:lnTo>
                <a:lnTo>
                  <a:pt x="192766" y="579991"/>
                </a:lnTo>
                <a:lnTo>
                  <a:pt x="141610" y="575926"/>
                </a:lnTo>
                <a:lnTo>
                  <a:pt x="87405" y="576942"/>
                </a:lnTo>
                <a:lnTo>
                  <a:pt x="29813" y="582701"/>
                </a:lnTo>
                <a:lnTo>
                  <a:pt x="0" y="587783"/>
                </a:lnTo>
                <a:lnTo>
                  <a:pt x="0" y="353347"/>
                </a:lnTo>
                <a:lnTo>
                  <a:pt x="0" y="334376"/>
                </a:lnTo>
                <a:lnTo>
                  <a:pt x="2033" y="298465"/>
                </a:lnTo>
                <a:lnTo>
                  <a:pt x="6437" y="263232"/>
                </a:lnTo>
                <a:lnTo>
                  <a:pt x="13213" y="230032"/>
                </a:lnTo>
                <a:lnTo>
                  <a:pt x="21682" y="197847"/>
                </a:lnTo>
                <a:lnTo>
                  <a:pt x="32862" y="168035"/>
                </a:lnTo>
                <a:lnTo>
                  <a:pt x="45397" y="139916"/>
                </a:lnTo>
                <a:lnTo>
                  <a:pt x="60981" y="114169"/>
                </a:lnTo>
                <a:lnTo>
                  <a:pt x="78597" y="89777"/>
                </a:lnTo>
                <a:lnTo>
                  <a:pt x="98246" y="68772"/>
                </a:lnTo>
                <a:lnTo>
                  <a:pt x="120267" y="50139"/>
                </a:lnTo>
                <a:lnTo>
                  <a:pt x="144321" y="33878"/>
                </a:lnTo>
                <a:lnTo>
                  <a:pt x="170745" y="20666"/>
                </a:lnTo>
                <a:lnTo>
                  <a:pt x="199203" y="10502"/>
                </a:lnTo>
                <a:lnTo>
                  <a:pt x="230032" y="338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Freeform: Shape 23">
            <a:extLst>
              <a:ext uri="{FF2B5EF4-FFF2-40B4-BE49-F238E27FC236}">
                <a16:creationId xmlns:a16="http://schemas.microsoft.com/office/drawing/2014/main" id="{38CBFF7E-5651-4E2C-9FA6-DA3BB866133A}"/>
              </a:ext>
            </a:extLst>
          </p:cNvPr>
          <p:cNvSpPr>
            <a:spLocks/>
          </p:cNvSpPr>
          <p:nvPr/>
        </p:nvSpPr>
        <p:spPr bwMode="auto">
          <a:xfrm>
            <a:off x="4738761" y="2823982"/>
            <a:ext cx="1290389" cy="1549376"/>
          </a:xfrm>
          <a:custGeom>
            <a:avLst/>
            <a:gdLst>
              <a:gd name="connsiteX0" fmla="*/ 540662 w 1539414"/>
              <a:gd name="connsiteY0" fmla="*/ 773773 h 1848381"/>
              <a:gd name="connsiteX1" fmla="*/ 561652 w 1539414"/>
              <a:gd name="connsiteY1" fmla="*/ 785292 h 1848381"/>
              <a:gd name="connsiteX2" fmla="*/ 602955 w 1539414"/>
              <a:gd name="connsiteY2" fmla="*/ 805280 h 1848381"/>
              <a:gd name="connsiteX3" fmla="*/ 643919 w 1539414"/>
              <a:gd name="connsiteY3" fmla="*/ 820863 h 1848381"/>
              <a:gd name="connsiteX4" fmla="*/ 683868 w 1539414"/>
              <a:gd name="connsiteY4" fmla="*/ 831704 h 1848381"/>
              <a:gd name="connsiteX5" fmla="*/ 723817 w 1539414"/>
              <a:gd name="connsiteY5" fmla="*/ 838819 h 1848381"/>
              <a:gd name="connsiteX6" fmla="*/ 762750 w 1539414"/>
              <a:gd name="connsiteY6" fmla="*/ 840851 h 1848381"/>
              <a:gd name="connsiteX7" fmla="*/ 801006 w 1539414"/>
              <a:gd name="connsiteY7" fmla="*/ 838819 h 1848381"/>
              <a:gd name="connsiteX8" fmla="*/ 838585 w 1539414"/>
              <a:gd name="connsiteY8" fmla="*/ 832382 h 1848381"/>
              <a:gd name="connsiteX9" fmla="*/ 857543 w 1539414"/>
              <a:gd name="connsiteY9" fmla="*/ 826962 h 1848381"/>
              <a:gd name="connsiteX10" fmla="*/ 873455 w 1539414"/>
              <a:gd name="connsiteY10" fmla="*/ 821541 h 1848381"/>
              <a:gd name="connsiteX11" fmla="*/ 903248 w 1539414"/>
              <a:gd name="connsiteY11" fmla="*/ 809684 h 1848381"/>
              <a:gd name="connsiteX12" fmla="*/ 917128 w 1539414"/>
              <a:gd name="connsiteY12" fmla="*/ 802231 h 1848381"/>
              <a:gd name="connsiteX13" fmla="*/ 930331 w 1539414"/>
              <a:gd name="connsiteY13" fmla="*/ 823913 h 1848381"/>
              <a:gd name="connsiteX14" fmla="*/ 952337 w 1539414"/>
              <a:gd name="connsiteY14" fmla="*/ 864566 h 1848381"/>
              <a:gd name="connsiteX15" fmla="*/ 969603 w 1539414"/>
              <a:gd name="connsiteY15" fmla="*/ 904542 h 1848381"/>
              <a:gd name="connsiteX16" fmla="*/ 981452 w 1539414"/>
              <a:gd name="connsiteY16" fmla="*/ 943841 h 1848381"/>
              <a:gd name="connsiteX17" fmla="*/ 988900 w 1539414"/>
              <a:gd name="connsiteY17" fmla="*/ 982461 h 1848381"/>
              <a:gd name="connsiteX18" fmla="*/ 991947 w 1539414"/>
              <a:gd name="connsiteY18" fmla="*/ 1020066 h 1848381"/>
              <a:gd name="connsiteX19" fmla="*/ 989577 w 1539414"/>
              <a:gd name="connsiteY19" fmla="*/ 1058009 h 1848381"/>
              <a:gd name="connsiteX20" fmla="*/ 983484 w 1539414"/>
              <a:gd name="connsiteY20" fmla="*/ 1095614 h 1848381"/>
              <a:gd name="connsiteX21" fmla="*/ 978067 w 1539414"/>
              <a:gd name="connsiteY21" fmla="*/ 1114585 h 1848381"/>
              <a:gd name="connsiteX22" fmla="*/ 974004 w 1539414"/>
              <a:gd name="connsiteY22" fmla="*/ 1127459 h 1848381"/>
              <a:gd name="connsiteX23" fmla="*/ 959785 w 1539414"/>
              <a:gd name="connsiteY23" fmla="*/ 1151851 h 1848381"/>
              <a:gd name="connsiteX24" fmla="*/ 940149 w 1539414"/>
              <a:gd name="connsiteY24" fmla="*/ 1174549 h 1848381"/>
              <a:gd name="connsiteX25" fmla="*/ 915435 w 1539414"/>
              <a:gd name="connsiteY25" fmla="*/ 1195215 h 1848381"/>
              <a:gd name="connsiteX26" fmla="*/ 887674 w 1539414"/>
              <a:gd name="connsiteY26" fmla="*/ 1214187 h 1848381"/>
              <a:gd name="connsiteX27" fmla="*/ 857882 w 1539414"/>
              <a:gd name="connsiteY27" fmla="*/ 1230109 h 1848381"/>
              <a:gd name="connsiteX28" fmla="*/ 826736 w 1539414"/>
              <a:gd name="connsiteY28" fmla="*/ 1242305 h 1848381"/>
              <a:gd name="connsiteX29" fmla="*/ 796266 w 1539414"/>
              <a:gd name="connsiteY29" fmla="*/ 1251452 h 1848381"/>
              <a:gd name="connsiteX30" fmla="*/ 781032 w 1539414"/>
              <a:gd name="connsiteY30" fmla="*/ 1254163 h 1848381"/>
              <a:gd name="connsiteX31" fmla="*/ 739052 w 1539414"/>
              <a:gd name="connsiteY31" fmla="*/ 1260938 h 1848381"/>
              <a:gd name="connsiteX32" fmla="*/ 756995 w 1539414"/>
              <a:gd name="connsiteY32" fmla="*/ 1299559 h 1848381"/>
              <a:gd name="connsiteX33" fmla="*/ 762411 w 1539414"/>
              <a:gd name="connsiteY33" fmla="*/ 1311416 h 1848381"/>
              <a:gd name="connsiteX34" fmla="*/ 770537 w 1539414"/>
              <a:gd name="connsiteY34" fmla="*/ 1335131 h 1848381"/>
              <a:gd name="connsiteX35" fmla="*/ 776292 w 1539414"/>
              <a:gd name="connsiteY35" fmla="*/ 1357829 h 1848381"/>
              <a:gd name="connsiteX36" fmla="*/ 779000 w 1539414"/>
              <a:gd name="connsiteY36" fmla="*/ 1379850 h 1848381"/>
              <a:gd name="connsiteX37" fmla="*/ 778662 w 1539414"/>
              <a:gd name="connsiteY37" fmla="*/ 1401193 h 1848381"/>
              <a:gd name="connsiteX38" fmla="*/ 775615 w 1539414"/>
              <a:gd name="connsiteY38" fmla="*/ 1421520 h 1848381"/>
              <a:gd name="connsiteX39" fmla="*/ 769859 w 1539414"/>
              <a:gd name="connsiteY39" fmla="*/ 1441169 h 1848381"/>
              <a:gd name="connsiteX40" fmla="*/ 760719 w 1539414"/>
              <a:gd name="connsiteY40" fmla="*/ 1459802 h 1848381"/>
              <a:gd name="connsiteX41" fmla="*/ 755302 w 1539414"/>
              <a:gd name="connsiteY41" fmla="*/ 1468949 h 1848381"/>
              <a:gd name="connsiteX42" fmla="*/ 747854 w 1539414"/>
              <a:gd name="connsiteY42" fmla="*/ 1479112 h 1848381"/>
              <a:gd name="connsiteX43" fmla="*/ 730588 w 1539414"/>
              <a:gd name="connsiteY43" fmla="*/ 1497745 h 1848381"/>
              <a:gd name="connsiteX44" fmla="*/ 710275 w 1539414"/>
              <a:gd name="connsiteY44" fmla="*/ 1514007 h 1848381"/>
              <a:gd name="connsiteX45" fmla="*/ 686577 w 1539414"/>
              <a:gd name="connsiteY45" fmla="*/ 1528574 h 1848381"/>
              <a:gd name="connsiteX46" fmla="*/ 660170 w 1539414"/>
              <a:gd name="connsiteY46" fmla="*/ 1540431 h 1848381"/>
              <a:gd name="connsiteX47" fmla="*/ 631055 w 1539414"/>
              <a:gd name="connsiteY47" fmla="*/ 1550256 h 1848381"/>
              <a:gd name="connsiteX48" fmla="*/ 600247 w 1539414"/>
              <a:gd name="connsiteY48" fmla="*/ 1557032 h 1848381"/>
              <a:gd name="connsiteX49" fmla="*/ 568085 w 1539414"/>
              <a:gd name="connsiteY49" fmla="*/ 1561436 h 1848381"/>
              <a:gd name="connsiteX50" fmla="*/ 550819 w 1539414"/>
              <a:gd name="connsiteY50" fmla="*/ 1562452 h 1848381"/>
              <a:gd name="connsiteX51" fmla="*/ 548787 w 1539414"/>
              <a:gd name="connsiteY51" fmla="*/ 1550595 h 1848381"/>
              <a:gd name="connsiteX52" fmla="*/ 542355 w 1539414"/>
              <a:gd name="connsiteY52" fmla="*/ 1526542 h 1848381"/>
              <a:gd name="connsiteX53" fmla="*/ 533553 w 1539414"/>
              <a:gd name="connsiteY53" fmla="*/ 1502149 h 1848381"/>
              <a:gd name="connsiteX54" fmla="*/ 522719 w 1539414"/>
              <a:gd name="connsiteY54" fmla="*/ 1478096 h 1848381"/>
              <a:gd name="connsiteX55" fmla="*/ 516287 w 1539414"/>
              <a:gd name="connsiteY55" fmla="*/ 1466239 h 1848381"/>
              <a:gd name="connsiteX56" fmla="*/ 507484 w 1539414"/>
              <a:gd name="connsiteY56" fmla="*/ 1451332 h 1848381"/>
              <a:gd name="connsiteX57" fmla="*/ 487510 w 1539414"/>
              <a:gd name="connsiteY57" fmla="*/ 1423553 h 1848381"/>
              <a:gd name="connsiteX58" fmla="*/ 465166 w 1539414"/>
              <a:gd name="connsiteY58" fmla="*/ 1398822 h 1848381"/>
              <a:gd name="connsiteX59" fmla="*/ 440790 w 1539414"/>
              <a:gd name="connsiteY59" fmla="*/ 1375785 h 1848381"/>
              <a:gd name="connsiteX60" fmla="*/ 414045 w 1539414"/>
              <a:gd name="connsiteY60" fmla="*/ 1356135 h 1848381"/>
              <a:gd name="connsiteX61" fmla="*/ 385268 w 1539414"/>
              <a:gd name="connsiteY61" fmla="*/ 1339535 h 1848381"/>
              <a:gd name="connsiteX62" fmla="*/ 356153 w 1539414"/>
              <a:gd name="connsiteY62" fmla="*/ 1325306 h 1848381"/>
              <a:gd name="connsiteX63" fmla="*/ 325007 w 1539414"/>
              <a:gd name="connsiteY63" fmla="*/ 1315143 h 1848381"/>
              <a:gd name="connsiteX64" fmla="*/ 309095 w 1539414"/>
              <a:gd name="connsiteY64" fmla="*/ 1311755 h 1848381"/>
              <a:gd name="connsiteX65" fmla="*/ 289459 w 1539414"/>
              <a:gd name="connsiteY65" fmla="*/ 1307690 h 1848381"/>
              <a:gd name="connsiteX66" fmla="*/ 249849 w 1539414"/>
              <a:gd name="connsiteY66" fmla="*/ 1304302 h 1848381"/>
              <a:gd name="connsiteX67" fmla="*/ 210916 w 1539414"/>
              <a:gd name="connsiteY67" fmla="*/ 1303963 h 1848381"/>
              <a:gd name="connsiteX68" fmla="*/ 172999 w 1539414"/>
              <a:gd name="connsiteY68" fmla="*/ 1307012 h 1848381"/>
              <a:gd name="connsiteX69" fmla="*/ 135758 w 1539414"/>
              <a:gd name="connsiteY69" fmla="*/ 1312433 h 1848381"/>
              <a:gd name="connsiteX70" fmla="*/ 100549 w 1539414"/>
              <a:gd name="connsiteY70" fmla="*/ 1320563 h 1848381"/>
              <a:gd name="connsiteX71" fmla="*/ 50443 w 1539414"/>
              <a:gd name="connsiteY71" fmla="*/ 1335470 h 1848381"/>
              <a:gd name="connsiteX72" fmla="*/ 21328 w 1539414"/>
              <a:gd name="connsiteY72" fmla="*/ 1346988 h 1848381"/>
              <a:gd name="connsiteX73" fmla="*/ 14557 w 1539414"/>
              <a:gd name="connsiteY73" fmla="*/ 1326323 h 1848381"/>
              <a:gd name="connsiteX74" fmla="*/ 4401 w 1539414"/>
              <a:gd name="connsiteY74" fmla="*/ 1278216 h 1848381"/>
              <a:gd name="connsiteX75" fmla="*/ 0 w 1539414"/>
              <a:gd name="connsiteY75" fmla="*/ 1226044 h 1848381"/>
              <a:gd name="connsiteX76" fmla="*/ 2370 w 1539414"/>
              <a:gd name="connsiteY76" fmla="*/ 1172178 h 1848381"/>
              <a:gd name="connsiteX77" fmla="*/ 8802 w 1539414"/>
              <a:gd name="connsiteY77" fmla="*/ 1132202 h 1848381"/>
              <a:gd name="connsiteX78" fmla="*/ 15573 w 1539414"/>
              <a:gd name="connsiteY78" fmla="*/ 1106794 h 1848381"/>
              <a:gd name="connsiteX79" fmla="*/ 24714 w 1539414"/>
              <a:gd name="connsiteY79" fmla="*/ 1082401 h 1848381"/>
              <a:gd name="connsiteX80" fmla="*/ 36224 w 1539414"/>
              <a:gd name="connsiteY80" fmla="*/ 1059703 h 1848381"/>
              <a:gd name="connsiteX81" fmla="*/ 50105 w 1539414"/>
              <a:gd name="connsiteY81" fmla="*/ 1039038 h 1848381"/>
              <a:gd name="connsiteX82" fmla="*/ 66694 w 1539414"/>
              <a:gd name="connsiteY82" fmla="*/ 1020743 h 1848381"/>
              <a:gd name="connsiteX83" fmla="*/ 86668 w 1539414"/>
              <a:gd name="connsiteY83" fmla="*/ 1005160 h 1848381"/>
              <a:gd name="connsiteX84" fmla="*/ 109012 w 1539414"/>
              <a:gd name="connsiteY84" fmla="*/ 992625 h 1848381"/>
              <a:gd name="connsiteX85" fmla="*/ 121201 w 1539414"/>
              <a:gd name="connsiteY85" fmla="*/ 988221 h 1848381"/>
              <a:gd name="connsiteX86" fmla="*/ 137112 w 1539414"/>
              <a:gd name="connsiteY86" fmla="*/ 989915 h 1848381"/>
              <a:gd name="connsiteX87" fmla="*/ 168936 w 1539414"/>
              <a:gd name="connsiteY87" fmla="*/ 991947 h 1848381"/>
              <a:gd name="connsiteX88" fmla="*/ 185186 w 1539414"/>
              <a:gd name="connsiteY88" fmla="*/ 992625 h 1848381"/>
              <a:gd name="connsiteX89" fmla="*/ 212947 w 1539414"/>
              <a:gd name="connsiteY89" fmla="*/ 991947 h 1848381"/>
              <a:gd name="connsiteX90" fmla="*/ 269146 w 1539414"/>
              <a:gd name="connsiteY90" fmla="*/ 984494 h 1848381"/>
              <a:gd name="connsiteX91" fmla="*/ 297246 w 1539414"/>
              <a:gd name="connsiteY91" fmla="*/ 978057 h 1848381"/>
              <a:gd name="connsiteX92" fmla="*/ 321621 w 1539414"/>
              <a:gd name="connsiteY92" fmla="*/ 970943 h 1848381"/>
              <a:gd name="connsiteX93" fmla="*/ 366648 w 1539414"/>
              <a:gd name="connsiteY93" fmla="*/ 951294 h 1848381"/>
              <a:gd name="connsiteX94" fmla="*/ 405920 w 1539414"/>
              <a:gd name="connsiteY94" fmla="*/ 926563 h 1848381"/>
              <a:gd name="connsiteX95" fmla="*/ 441129 w 1539414"/>
              <a:gd name="connsiteY95" fmla="*/ 898444 h 1848381"/>
              <a:gd name="connsiteX96" fmla="*/ 471260 w 1539414"/>
              <a:gd name="connsiteY96" fmla="*/ 868970 h 1848381"/>
              <a:gd name="connsiteX97" fmla="*/ 496989 w 1539414"/>
              <a:gd name="connsiteY97" fmla="*/ 838819 h 1848381"/>
              <a:gd name="connsiteX98" fmla="*/ 527120 w 1539414"/>
              <a:gd name="connsiteY98" fmla="*/ 796810 h 1848381"/>
              <a:gd name="connsiteX99" fmla="*/ 1241288 w 1539414"/>
              <a:gd name="connsiteY99" fmla="*/ 0 h 1848381"/>
              <a:gd name="connsiteX100" fmla="*/ 1258566 w 1539414"/>
              <a:gd name="connsiteY100" fmla="*/ 0 h 1848381"/>
              <a:gd name="connsiteX101" fmla="*/ 1276182 w 1539414"/>
              <a:gd name="connsiteY101" fmla="*/ 0 h 1848381"/>
              <a:gd name="connsiteX102" fmla="*/ 1309722 w 1539414"/>
              <a:gd name="connsiteY102" fmla="*/ 3387 h 1848381"/>
              <a:gd name="connsiteX103" fmla="*/ 1340212 w 1539414"/>
              <a:gd name="connsiteY103" fmla="*/ 10498 h 1848381"/>
              <a:gd name="connsiteX104" fmla="*/ 1369008 w 1539414"/>
              <a:gd name="connsiteY104" fmla="*/ 20658 h 1848381"/>
              <a:gd name="connsiteX105" fmla="*/ 1395094 w 1539414"/>
              <a:gd name="connsiteY105" fmla="*/ 33866 h 1848381"/>
              <a:gd name="connsiteX106" fmla="*/ 1419486 w 1539414"/>
              <a:gd name="connsiteY106" fmla="*/ 50121 h 1848381"/>
              <a:gd name="connsiteX107" fmla="*/ 1441507 w 1539414"/>
              <a:gd name="connsiteY107" fmla="*/ 68747 h 1848381"/>
              <a:gd name="connsiteX108" fmla="*/ 1460817 w 1539414"/>
              <a:gd name="connsiteY108" fmla="*/ 89744 h 1848381"/>
              <a:gd name="connsiteX109" fmla="*/ 1478095 w 1539414"/>
              <a:gd name="connsiteY109" fmla="*/ 114127 h 1848381"/>
              <a:gd name="connsiteX110" fmla="*/ 1493679 w 1539414"/>
              <a:gd name="connsiteY110" fmla="*/ 139865 h 1848381"/>
              <a:gd name="connsiteX111" fmla="*/ 1506891 w 1539414"/>
              <a:gd name="connsiteY111" fmla="*/ 167973 h 1848381"/>
              <a:gd name="connsiteX112" fmla="*/ 1517732 w 1539414"/>
              <a:gd name="connsiteY112" fmla="*/ 197775 h 1848381"/>
              <a:gd name="connsiteX113" fmla="*/ 1526202 w 1539414"/>
              <a:gd name="connsiteY113" fmla="*/ 229947 h 1848381"/>
              <a:gd name="connsiteX114" fmla="*/ 1532639 w 1539414"/>
              <a:gd name="connsiteY114" fmla="*/ 263135 h 1848381"/>
              <a:gd name="connsiteX115" fmla="*/ 1537043 w 1539414"/>
              <a:gd name="connsiteY115" fmla="*/ 298356 h 1848381"/>
              <a:gd name="connsiteX116" fmla="*/ 1539414 w 1539414"/>
              <a:gd name="connsiteY116" fmla="*/ 334253 h 1848381"/>
              <a:gd name="connsiteX117" fmla="*/ 1539414 w 1539414"/>
              <a:gd name="connsiteY117" fmla="*/ 353218 h 1848381"/>
              <a:gd name="connsiteX118" fmla="*/ 1539414 w 1539414"/>
              <a:gd name="connsiteY118" fmla="*/ 1658734 h 1848381"/>
              <a:gd name="connsiteX119" fmla="*/ 1517394 w 1539414"/>
              <a:gd name="connsiteY119" fmla="*/ 1648236 h 1848381"/>
              <a:gd name="connsiteX120" fmla="*/ 1473013 w 1539414"/>
              <a:gd name="connsiteY120" fmla="*/ 1630964 h 1848381"/>
              <a:gd name="connsiteX121" fmla="*/ 1428294 w 1539414"/>
              <a:gd name="connsiteY121" fmla="*/ 1618773 h 1848381"/>
              <a:gd name="connsiteX122" fmla="*/ 1383237 w 1539414"/>
              <a:gd name="connsiteY122" fmla="*/ 1611661 h 1848381"/>
              <a:gd name="connsiteX123" fmla="*/ 1338179 w 1539414"/>
              <a:gd name="connsiteY123" fmla="*/ 1608952 h 1848381"/>
              <a:gd name="connsiteX124" fmla="*/ 1293799 w 1539414"/>
              <a:gd name="connsiteY124" fmla="*/ 1611661 h 1848381"/>
              <a:gd name="connsiteX125" fmla="*/ 1249758 w 1539414"/>
              <a:gd name="connsiteY125" fmla="*/ 1619450 h 1848381"/>
              <a:gd name="connsiteX126" fmla="*/ 1206733 w 1539414"/>
              <a:gd name="connsiteY126" fmla="*/ 1632319 h 1848381"/>
              <a:gd name="connsiteX127" fmla="*/ 1185728 w 1539414"/>
              <a:gd name="connsiteY127" fmla="*/ 1640785 h 1848381"/>
              <a:gd name="connsiteX128" fmla="*/ 1168112 w 1539414"/>
              <a:gd name="connsiteY128" fmla="*/ 1648575 h 1848381"/>
              <a:gd name="connsiteX129" fmla="*/ 1134911 w 1539414"/>
              <a:gd name="connsiteY129" fmla="*/ 1666523 h 1848381"/>
              <a:gd name="connsiteX130" fmla="*/ 1103405 w 1539414"/>
              <a:gd name="connsiteY130" fmla="*/ 1688197 h 1848381"/>
              <a:gd name="connsiteX131" fmla="*/ 1074609 w 1539414"/>
              <a:gd name="connsiteY131" fmla="*/ 1712242 h 1848381"/>
              <a:gd name="connsiteX132" fmla="*/ 1048523 w 1539414"/>
              <a:gd name="connsiteY132" fmla="*/ 1738657 h 1848381"/>
              <a:gd name="connsiteX133" fmla="*/ 1025147 w 1539414"/>
              <a:gd name="connsiteY133" fmla="*/ 1767443 h 1848381"/>
              <a:gd name="connsiteX134" fmla="*/ 1004820 w 1539414"/>
              <a:gd name="connsiteY134" fmla="*/ 1798260 h 1848381"/>
              <a:gd name="connsiteX135" fmla="*/ 987881 w 1539414"/>
              <a:gd name="connsiteY135" fmla="*/ 1831110 h 1848381"/>
              <a:gd name="connsiteX136" fmla="*/ 980767 w 1539414"/>
              <a:gd name="connsiteY136" fmla="*/ 1848381 h 1848381"/>
              <a:gd name="connsiteX137" fmla="*/ 974330 w 1539414"/>
              <a:gd name="connsiteY137" fmla="*/ 1832126 h 1848381"/>
              <a:gd name="connsiteX138" fmla="*/ 959762 w 1539414"/>
              <a:gd name="connsiteY138" fmla="*/ 1801647 h 1848381"/>
              <a:gd name="connsiteX139" fmla="*/ 944178 w 1539414"/>
              <a:gd name="connsiteY139" fmla="*/ 1774216 h 1848381"/>
              <a:gd name="connsiteX140" fmla="*/ 927240 w 1539414"/>
              <a:gd name="connsiteY140" fmla="*/ 1749494 h 1848381"/>
              <a:gd name="connsiteX141" fmla="*/ 909284 w 1539414"/>
              <a:gd name="connsiteY141" fmla="*/ 1727143 h 1848381"/>
              <a:gd name="connsiteX142" fmla="*/ 890313 w 1539414"/>
              <a:gd name="connsiteY142" fmla="*/ 1706823 h 1848381"/>
              <a:gd name="connsiteX143" fmla="*/ 869986 w 1539414"/>
              <a:gd name="connsiteY143" fmla="*/ 1688875 h 1848381"/>
              <a:gd name="connsiteX144" fmla="*/ 849320 w 1539414"/>
              <a:gd name="connsiteY144" fmla="*/ 1673635 h 1848381"/>
              <a:gd name="connsiteX145" fmla="*/ 816797 w 1539414"/>
              <a:gd name="connsiteY145" fmla="*/ 1653316 h 1848381"/>
              <a:gd name="connsiteX146" fmla="*/ 772756 w 1539414"/>
              <a:gd name="connsiteY146" fmla="*/ 1633335 h 1848381"/>
              <a:gd name="connsiteX147" fmla="*/ 727021 w 1539414"/>
              <a:gd name="connsiteY147" fmla="*/ 1619450 h 1848381"/>
              <a:gd name="connsiteX148" fmla="*/ 682302 w 1539414"/>
              <a:gd name="connsiteY148" fmla="*/ 1611322 h 1848381"/>
              <a:gd name="connsiteX149" fmla="*/ 660281 w 1539414"/>
              <a:gd name="connsiteY149" fmla="*/ 1608952 h 1848381"/>
              <a:gd name="connsiteX150" fmla="*/ 683996 w 1539414"/>
              <a:gd name="connsiteY150" fmla="*/ 1601163 h 1848381"/>
              <a:gd name="connsiteX151" fmla="*/ 727021 w 1539414"/>
              <a:gd name="connsiteY151" fmla="*/ 1580166 h 1848381"/>
              <a:gd name="connsiteX152" fmla="*/ 764625 w 1539414"/>
              <a:gd name="connsiteY152" fmla="*/ 1553751 h 1848381"/>
              <a:gd name="connsiteX153" fmla="*/ 789017 w 1539414"/>
              <a:gd name="connsiteY153" fmla="*/ 1530384 h 1848381"/>
              <a:gd name="connsiteX154" fmla="*/ 802569 w 1539414"/>
              <a:gd name="connsiteY154" fmla="*/ 1513451 h 1848381"/>
              <a:gd name="connsiteX155" fmla="*/ 809005 w 1539414"/>
              <a:gd name="connsiteY155" fmla="*/ 1504646 h 1848381"/>
              <a:gd name="connsiteX156" fmla="*/ 819169 w 1539414"/>
              <a:gd name="connsiteY156" fmla="*/ 1488052 h 1848381"/>
              <a:gd name="connsiteX157" fmla="*/ 833736 w 1539414"/>
              <a:gd name="connsiteY157" fmla="*/ 1453170 h 1848381"/>
              <a:gd name="connsiteX158" fmla="*/ 841867 w 1539414"/>
              <a:gd name="connsiteY158" fmla="*/ 1415918 h 1848381"/>
              <a:gd name="connsiteX159" fmla="*/ 843222 w 1539414"/>
              <a:gd name="connsiteY159" fmla="*/ 1377312 h 1848381"/>
              <a:gd name="connsiteX160" fmla="*/ 841190 w 1539414"/>
              <a:gd name="connsiteY160" fmla="*/ 1357670 h 1848381"/>
              <a:gd name="connsiteX161" fmla="*/ 860500 w 1539414"/>
              <a:gd name="connsiteY161" fmla="*/ 1369861 h 1848381"/>
              <a:gd name="connsiteX162" fmla="*/ 899121 w 1539414"/>
              <a:gd name="connsiteY162" fmla="*/ 1392212 h 1848381"/>
              <a:gd name="connsiteX163" fmla="*/ 936387 w 1539414"/>
              <a:gd name="connsiteY163" fmla="*/ 1411177 h 1848381"/>
              <a:gd name="connsiteX164" fmla="*/ 972975 w 1539414"/>
              <a:gd name="connsiteY164" fmla="*/ 1426755 h 1848381"/>
              <a:gd name="connsiteX165" fmla="*/ 1008547 w 1539414"/>
              <a:gd name="connsiteY165" fmla="*/ 1439624 h 1848381"/>
              <a:gd name="connsiteX166" fmla="*/ 1043102 w 1539414"/>
              <a:gd name="connsiteY166" fmla="*/ 1449445 h 1848381"/>
              <a:gd name="connsiteX167" fmla="*/ 1076980 w 1539414"/>
              <a:gd name="connsiteY167" fmla="*/ 1455880 h 1848381"/>
              <a:gd name="connsiteX168" fmla="*/ 1109503 w 1539414"/>
              <a:gd name="connsiteY168" fmla="*/ 1458928 h 1848381"/>
              <a:gd name="connsiteX169" fmla="*/ 1125764 w 1539414"/>
              <a:gd name="connsiteY169" fmla="*/ 1458928 h 1848381"/>
              <a:gd name="connsiteX170" fmla="*/ 1149818 w 1539414"/>
              <a:gd name="connsiteY170" fmla="*/ 1458589 h 1848381"/>
              <a:gd name="connsiteX171" fmla="*/ 1196230 w 1539414"/>
              <a:gd name="connsiteY171" fmla="*/ 1451138 h 1848381"/>
              <a:gd name="connsiteX172" fmla="*/ 1218251 w 1539414"/>
              <a:gd name="connsiteY172" fmla="*/ 1444027 h 1848381"/>
              <a:gd name="connsiteX173" fmla="*/ 1231802 w 1539414"/>
              <a:gd name="connsiteY173" fmla="*/ 1439286 h 1848381"/>
              <a:gd name="connsiteX174" fmla="*/ 1257550 w 1539414"/>
              <a:gd name="connsiteY174" fmla="*/ 1427433 h 1848381"/>
              <a:gd name="connsiteX175" fmla="*/ 1280248 w 1539414"/>
              <a:gd name="connsiteY175" fmla="*/ 1413886 h 1848381"/>
              <a:gd name="connsiteX176" fmla="*/ 1301252 w 1539414"/>
              <a:gd name="connsiteY176" fmla="*/ 1398986 h 1848381"/>
              <a:gd name="connsiteX177" fmla="*/ 1329032 w 1539414"/>
              <a:gd name="connsiteY177" fmla="*/ 1373925 h 1848381"/>
              <a:gd name="connsiteX178" fmla="*/ 1358845 w 1539414"/>
              <a:gd name="connsiteY178" fmla="*/ 1338705 h 1848381"/>
              <a:gd name="connsiteX179" fmla="*/ 1381543 w 1539414"/>
              <a:gd name="connsiteY179" fmla="*/ 1304501 h 1848381"/>
              <a:gd name="connsiteX180" fmla="*/ 1397804 w 1539414"/>
              <a:gd name="connsiteY180" fmla="*/ 1273344 h 1848381"/>
              <a:gd name="connsiteX181" fmla="*/ 1412372 w 1539414"/>
              <a:gd name="connsiteY181" fmla="*/ 1238463 h 1848381"/>
              <a:gd name="connsiteX182" fmla="*/ 1414743 w 1539414"/>
              <a:gd name="connsiteY182" fmla="*/ 1231012 h 1848381"/>
              <a:gd name="connsiteX183" fmla="*/ 1352747 w 1539414"/>
              <a:gd name="connsiteY183" fmla="*/ 1213064 h 1848381"/>
              <a:gd name="connsiteX184" fmla="*/ 1351392 w 1539414"/>
              <a:gd name="connsiteY184" fmla="*/ 1217466 h 1848381"/>
              <a:gd name="connsiteX185" fmla="*/ 1339873 w 1539414"/>
              <a:gd name="connsiteY185" fmla="*/ 1245236 h 1848381"/>
              <a:gd name="connsiteX186" fmla="*/ 1326661 w 1539414"/>
              <a:gd name="connsiteY186" fmla="*/ 1270296 h 1848381"/>
              <a:gd name="connsiteX187" fmla="*/ 1308367 w 1539414"/>
              <a:gd name="connsiteY187" fmla="*/ 1298405 h 1848381"/>
              <a:gd name="connsiteX188" fmla="*/ 1284652 w 1539414"/>
              <a:gd name="connsiteY188" fmla="*/ 1326852 h 1848381"/>
              <a:gd name="connsiteX189" fmla="*/ 1254162 w 1539414"/>
              <a:gd name="connsiteY189" fmla="*/ 1353606 h 1848381"/>
              <a:gd name="connsiteX190" fmla="*/ 1227398 w 1539414"/>
              <a:gd name="connsiteY190" fmla="*/ 1370200 h 1848381"/>
              <a:gd name="connsiteX191" fmla="*/ 1207749 w 1539414"/>
              <a:gd name="connsiteY191" fmla="*/ 1379344 h 1848381"/>
              <a:gd name="connsiteX192" fmla="*/ 1197247 w 1539414"/>
              <a:gd name="connsiteY192" fmla="*/ 1383407 h 1848381"/>
              <a:gd name="connsiteX193" fmla="*/ 1180647 w 1539414"/>
              <a:gd name="connsiteY193" fmla="*/ 1388826 h 1848381"/>
              <a:gd name="connsiteX194" fmla="*/ 1145075 w 1539414"/>
              <a:gd name="connsiteY194" fmla="*/ 1394583 h 1848381"/>
              <a:gd name="connsiteX195" fmla="*/ 1107809 w 1539414"/>
              <a:gd name="connsiteY195" fmla="*/ 1394583 h 1848381"/>
              <a:gd name="connsiteX196" fmla="*/ 1068172 w 1539414"/>
              <a:gd name="connsiteY196" fmla="*/ 1389165 h 1848381"/>
              <a:gd name="connsiteX197" fmla="*/ 1026502 w 1539414"/>
              <a:gd name="connsiteY197" fmla="*/ 1378328 h 1848381"/>
              <a:gd name="connsiteX198" fmla="*/ 982799 w 1539414"/>
              <a:gd name="connsiteY198" fmla="*/ 1362072 h 1848381"/>
              <a:gd name="connsiteX199" fmla="*/ 937742 w 1539414"/>
              <a:gd name="connsiteY199" fmla="*/ 1340059 h 1848381"/>
              <a:gd name="connsiteX200" fmla="*/ 890313 w 1539414"/>
              <a:gd name="connsiteY200" fmla="*/ 1312628 h 1848381"/>
              <a:gd name="connsiteX201" fmla="*/ 865582 w 1539414"/>
              <a:gd name="connsiteY201" fmla="*/ 1296712 h 1848381"/>
              <a:gd name="connsiteX202" fmla="*/ 880488 w 1539414"/>
              <a:gd name="connsiteY202" fmla="*/ 1290277 h 1848381"/>
              <a:gd name="connsiteX203" fmla="*/ 909284 w 1539414"/>
              <a:gd name="connsiteY203" fmla="*/ 1276392 h 1848381"/>
              <a:gd name="connsiteX204" fmla="*/ 936725 w 1539414"/>
              <a:gd name="connsiteY204" fmla="*/ 1259121 h 1848381"/>
              <a:gd name="connsiteX205" fmla="*/ 962811 w 1539414"/>
              <a:gd name="connsiteY205" fmla="*/ 1240495 h 1848381"/>
              <a:gd name="connsiteX206" fmla="*/ 985848 w 1539414"/>
              <a:gd name="connsiteY206" fmla="*/ 1219160 h 1848381"/>
              <a:gd name="connsiteX207" fmla="*/ 1006514 w 1539414"/>
              <a:gd name="connsiteY207" fmla="*/ 1196470 h 1848381"/>
              <a:gd name="connsiteX208" fmla="*/ 1023453 w 1539414"/>
              <a:gd name="connsiteY208" fmla="*/ 1172425 h 1848381"/>
              <a:gd name="connsiteX209" fmla="*/ 1035988 w 1539414"/>
              <a:gd name="connsiteY209" fmla="*/ 1146349 h 1848381"/>
              <a:gd name="connsiteX210" fmla="*/ 1040053 w 1539414"/>
              <a:gd name="connsiteY210" fmla="*/ 1132802 h 1848381"/>
              <a:gd name="connsiteX211" fmla="*/ 1047506 w 1539414"/>
              <a:gd name="connsiteY211" fmla="*/ 1104694 h 1848381"/>
              <a:gd name="connsiteX212" fmla="*/ 1055298 w 1539414"/>
              <a:gd name="connsiteY212" fmla="*/ 1050848 h 1848381"/>
              <a:gd name="connsiteX213" fmla="*/ 1055298 w 1539414"/>
              <a:gd name="connsiteY213" fmla="*/ 999033 h 1848381"/>
              <a:gd name="connsiteX214" fmla="*/ 1048861 w 1539414"/>
              <a:gd name="connsiteY214" fmla="*/ 950267 h 1848381"/>
              <a:gd name="connsiteX215" fmla="*/ 1037004 w 1539414"/>
              <a:gd name="connsiteY215" fmla="*/ 904549 h 1848381"/>
              <a:gd name="connsiteX216" fmla="*/ 1021420 w 1539414"/>
              <a:gd name="connsiteY216" fmla="*/ 861539 h 1848381"/>
              <a:gd name="connsiteX217" fmla="*/ 1002787 w 1539414"/>
              <a:gd name="connsiteY217" fmla="*/ 821578 h 1848381"/>
              <a:gd name="connsiteX218" fmla="*/ 982461 w 1539414"/>
              <a:gd name="connsiteY218" fmla="*/ 785342 h 1848381"/>
              <a:gd name="connsiteX219" fmla="*/ 971958 w 1539414"/>
              <a:gd name="connsiteY219" fmla="*/ 768409 h 1848381"/>
              <a:gd name="connsiteX220" fmla="*/ 984832 w 1539414"/>
              <a:gd name="connsiteY220" fmla="*/ 758927 h 1848381"/>
              <a:gd name="connsiteX221" fmla="*/ 1007869 w 1539414"/>
              <a:gd name="connsiteY221" fmla="*/ 738608 h 1848381"/>
              <a:gd name="connsiteX222" fmla="*/ 1039037 w 1539414"/>
              <a:gd name="connsiteY222" fmla="*/ 707113 h 1848381"/>
              <a:gd name="connsiteX223" fmla="*/ 1073254 w 1539414"/>
              <a:gd name="connsiteY223" fmla="*/ 664781 h 1848381"/>
              <a:gd name="connsiteX224" fmla="*/ 1099340 w 1539414"/>
              <a:gd name="connsiteY224" fmla="*/ 626851 h 1848381"/>
              <a:gd name="connsiteX225" fmla="*/ 1108487 w 1539414"/>
              <a:gd name="connsiteY225" fmla="*/ 610596 h 1848381"/>
              <a:gd name="connsiteX226" fmla="*/ 1123732 w 1539414"/>
              <a:gd name="connsiteY226" fmla="*/ 624819 h 1848381"/>
              <a:gd name="connsiteX227" fmla="*/ 1157610 w 1539414"/>
              <a:gd name="connsiteY227" fmla="*/ 649202 h 1848381"/>
              <a:gd name="connsiteX228" fmla="*/ 1176242 w 1539414"/>
              <a:gd name="connsiteY228" fmla="*/ 658685 h 1848381"/>
              <a:gd name="connsiteX229" fmla="*/ 1190471 w 1539414"/>
              <a:gd name="connsiteY229" fmla="*/ 664781 h 1848381"/>
              <a:gd name="connsiteX230" fmla="*/ 1219267 w 1539414"/>
              <a:gd name="connsiteY230" fmla="*/ 674602 h 1848381"/>
              <a:gd name="connsiteX231" fmla="*/ 1247725 w 1539414"/>
              <a:gd name="connsiteY231" fmla="*/ 680359 h 1848381"/>
              <a:gd name="connsiteX232" fmla="*/ 1275505 w 1539414"/>
              <a:gd name="connsiteY232" fmla="*/ 683068 h 1848381"/>
              <a:gd name="connsiteX233" fmla="*/ 1289056 w 1539414"/>
              <a:gd name="connsiteY233" fmla="*/ 683407 h 1848381"/>
              <a:gd name="connsiteX234" fmla="*/ 1302946 w 1539414"/>
              <a:gd name="connsiteY234" fmla="*/ 683068 h 1848381"/>
              <a:gd name="connsiteX235" fmla="*/ 1329371 w 1539414"/>
              <a:gd name="connsiteY235" fmla="*/ 680697 h 1848381"/>
              <a:gd name="connsiteX236" fmla="*/ 1365281 w 1539414"/>
              <a:gd name="connsiteY236" fmla="*/ 674263 h 1848381"/>
              <a:gd name="connsiteX237" fmla="*/ 1417792 w 1539414"/>
              <a:gd name="connsiteY237" fmla="*/ 658008 h 1848381"/>
              <a:gd name="connsiteX238" fmla="*/ 1427278 w 1539414"/>
              <a:gd name="connsiteY238" fmla="*/ 653605 h 1848381"/>
              <a:gd name="connsiteX239" fmla="*/ 1399498 w 1539414"/>
              <a:gd name="connsiteY239" fmla="*/ 595695 h 1848381"/>
              <a:gd name="connsiteX240" fmla="*/ 1396110 w 1539414"/>
              <a:gd name="connsiteY240" fmla="*/ 597388 h 1848381"/>
              <a:gd name="connsiteX241" fmla="*/ 1361894 w 1539414"/>
              <a:gd name="connsiteY241" fmla="*/ 608564 h 1848381"/>
              <a:gd name="connsiteX242" fmla="*/ 1320901 w 1539414"/>
              <a:gd name="connsiteY242" fmla="*/ 617030 h 1848381"/>
              <a:gd name="connsiteX243" fmla="*/ 1289395 w 1539414"/>
              <a:gd name="connsiteY243" fmla="*/ 618724 h 1848381"/>
              <a:gd name="connsiteX244" fmla="*/ 1255178 w 1539414"/>
              <a:gd name="connsiteY244" fmla="*/ 616692 h 1848381"/>
              <a:gd name="connsiteX245" fmla="*/ 1220961 w 1539414"/>
              <a:gd name="connsiteY245" fmla="*/ 607887 h 1848381"/>
              <a:gd name="connsiteX246" fmla="*/ 1203345 w 1539414"/>
              <a:gd name="connsiteY246" fmla="*/ 600436 h 1848381"/>
              <a:gd name="connsiteX247" fmla="*/ 1191826 w 1539414"/>
              <a:gd name="connsiteY247" fmla="*/ 594679 h 1848381"/>
              <a:gd name="connsiteX248" fmla="*/ 1170144 w 1539414"/>
              <a:gd name="connsiteY248" fmla="*/ 579778 h 1848381"/>
              <a:gd name="connsiteX249" fmla="*/ 1149818 w 1539414"/>
              <a:gd name="connsiteY249" fmla="*/ 561152 h 1848381"/>
              <a:gd name="connsiteX250" fmla="*/ 1131862 w 1539414"/>
              <a:gd name="connsiteY250" fmla="*/ 539478 h 1848381"/>
              <a:gd name="connsiteX251" fmla="*/ 1115262 w 1539414"/>
              <a:gd name="connsiteY251" fmla="*/ 514079 h 1848381"/>
              <a:gd name="connsiteX252" fmla="*/ 1100695 w 1539414"/>
              <a:gd name="connsiteY252" fmla="*/ 484955 h 1848381"/>
              <a:gd name="connsiteX253" fmla="*/ 1087482 w 1539414"/>
              <a:gd name="connsiteY253" fmla="*/ 452444 h 1848381"/>
              <a:gd name="connsiteX254" fmla="*/ 1076303 w 1539414"/>
              <a:gd name="connsiteY254" fmla="*/ 416885 h 1848381"/>
              <a:gd name="connsiteX255" fmla="*/ 1072237 w 1539414"/>
              <a:gd name="connsiteY255" fmla="*/ 397582 h 1848381"/>
              <a:gd name="connsiteX256" fmla="*/ 1009224 w 1539414"/>
              <a:gd name="connsiteY256" fmla="*/ 412144 h 1848381"/>
              <a:gd name="connsiteX257" fmla="*/ 1014645 w 1539414"/>
              <a:gd name="connsiteY257" fmla="*/ 433140 h 1848381"/>
              <a:gd name="connsiteX258" fmla="*/ 1026502 w 1539414"/>
              <a:gd name="connsiteY258" fmla="*/ 472086 h 1848381"/>
              <a:gd name="connsiteX259" fmla="*/ 1040392 w 1539414"/>
              <a:gd name="connsiteY259" fmla="*/ 507645 h 1848381"/>
              <a:gd name="connsiteX260" fmla="*/ 1056653 w 1539414"/>
              <a:gd name="connsiteY260" fmla="*/ 540833 h 1848381"/>
              <a:gd name="connsiteX261" fmla="*/ 1065462 w 1539414"/>
              <a:gd name="connsiteY261" fmla="*/ 555734 h 1848381"/>
              <a:gd name="connsiteX262" fmla="*/ 1056653 w 1539414"/>
              <a:gd name="connsiteY262" fmla="*/ 571989 h 1848381"/>
              <a:gd name="connsiteX263" fmla="*/ 1031584 w 1539414"/>
              <a:gd name="connsiteY263" fmla="*/ 612289 h 1848381"/>
              <a:gd name="connsiteX264" fmla="*/ 1008885 w 1539414"/>
              <a:gd name="connsiteY264" fmla="*/ 643445 h 1848381"/>
              <a:gd name="connsiteX265" fmla="*/ 980428 w 1539414"/>
              <a:gd name="connsiteY265" fmla="*/ 675279 h 1848381"/>
              <a:gd name="connsiteX266" fmla="*/ 946550 w 1539414"/>
              <a:gd name="connsiteY266" fmla="*/ 707113 h 1848381"/>
              <a:gd name="connsiteX267" fmla="*/ 907252 w 1539414"/>
              <a:gd name="connsiteY267" fmla="*/ 735221 h 1848381"/>
              <a:gd name="connsiteX268" fmla="*/ 874390 w 1539414"/>
              <a:gd name="connsiteY268" fmla="*/ 752831 h 1848381"/>
              <a:gd name="connsiteX269" fmla="*/ 851353 w 1539414"/>
              <a:gd name="connsiteY269" fmla="*/ 761975 h 1848381"/>
              <a:gd name="connsiteX270" fmla="*/ 838818 w 1539414"/>
              <a:gd name="connsiteY270" fmla="*/ 765700 h 1848381"/>
              <a:gd name="connsiteX271" fmla="*/ 822218 w 1539414"/>
              <a:gd name="connsiteY271" fmla="*/ 770102 h 1848381"/>
              <a:gd name="connsiteX272" fmla="*/ 788001 w 1539414"/>
              <a:gd name="connsiteY272" fmla="*/ 775860 h 1848381"/>
              <a:gd name="connsiteX273" fmla="*/ 752768 w 1539414"/>
              <a:gd name="connsiteY273" fmla="*/ 776876 h 1848381"/>
              <a:gd name="connsiteX274" fmla="*/ 716857 w 1539414"/>
              <a:gd name="connsiteY274" fmla="*/ 772812 h 1848381"/>
              <a:gd name="connsiteX275" fmla="*/ 680269 w 1539414"/>
              <a:gd name="connsiteY275" fmla="*/ 765023 h 1848381"/>
              <a:gd name="connsiteX276" fmla="*/ 642665 w 1539414"/>
              <a:gd name="connsiteY276" fmla="*/ 752831 h 1848381"/>
              <a:gd name="connsiteX277" fmla="*/ 604383 w 1539414"/>
              <a:gd name="connsiteY277" fmla="*/ 735560 h 1848381"/>
              <a:gd name="connsiteX278" fmla="*/ 565762 w 1539414"/>
              <a:gd name="connsiteY278" fmla="*/ 714224 h 1848381"/>
              <a:gd name="connsiteX279" fmla="*/ 546113 w 1539414"/>
              <a:gd name="connsiteY279" fmla="*/ 701694 h 1848381"/>
              <a:gd name="connsiteX280" fmla="*/ 513928 w 1539414"/>
              <a:gd name="connsiteY280" fmla="*/ 681036 h 1848381"/>
              <a:gd name="connsiteX281" fmla="*/ 499022 w 1539414"/>
              <a:gd name="connsiteY281" fmla="*/ 715240 h 1848381"/>
              <a:gd name="connsiteX282" fmla="*/ 496312 w 1539414"/>
              <a:gd name="connsiteY282" fmla="*/ 720997 h 1848381"/>
              <a:gd name="connsiteX283" fmla="*/ 477679 w 1539414"/>
              <a:gd name="connsiteY283" fmla="*/ 754863 h 1848381"/>
              <a:gd name="connsiteX284" fmla="*/ 457013 w 1539414"/>
              <a:gd name="connsiteY284" fmla="*/ 785342 h 1848381"/>
              <a:gd name="connsiteX285" fmla="*/ 429572 w 1539414"/>
              <a:gd name="connsiteY285" fmla="*/ 818869 h 1848381"/>
              <a:gd name="connsiteX286" fmla="*/ 395694 w 1539414"/>
              <a:gd name="connsiteY286" fmla="*/ 853073 h 1848381"/>
              <a:gd name="connsiteX287" fmla="*/ 365543 w 1539414"/>
              <a:gd name="connsiteY287" fmla="*/ 876440 h 1848381"/>
              <a:gd name="connsiteX288" fmla="*/ 343522 w 1539414"/>
              <a:gd name="connsiteY288" fmla="*/ 890664 h 1848381"/>
              <a:gd name="connsiteX289" fmla="*/ 319808 w 1539414"/>
              <a:gd name="connsiteY289" fmla="*/ 902517 h 1848381"/>
              <a:gd name="connsiteX290" fmla="*/ 294399 w 1539414"/>
              <a:gd name="connsiteY290" fmla="*/ 912338 h 1848381"/>
              <a:gd name="connsiteX291" fmla="*/ 280848 w 1539414"/>
              <a:gd name="connsiteY291" fmla="*/ 916063 h 1848381"/>
              <a:gd name="connsiteX292" fmla="*/ 260521 w 1539414"/>
              <a:gd name="connsiteY292" fmla="*/ 921143 h 1848381"/>
              <a:gd name="connsiteX293" fmla="*/ 220207 w 1539414"/>
              <a:gd name="connsiteY293" fmla="*/ 926900 h 1848381"/>
              <a:gd name="connsiteX294" fmla="*/ 180231 w 1539414"/>
              <a:gd name="connsiteY294" fmla="*/ 928255 h 1848381"/>
              <a:gd name="connsiteX295" fmla="*/ 140255 w 1539414"/>
              <a:gd name="connsiteY295" fmla="*/ 925545 h 1848381"/>
              <a:gd name="connsiteX296" fmla="*/ 120605 w 1539414"/>
              <a:gd name="connsiteY296" fmla="*/ 922497 h 1848381"/>
              <a:gd name="connsiteX297" fmla="*/ 119250 w 1539414"/>
              <a:gd name="connsiteY297" fmla="*/ 901839 h 1848381"/>
              <a:gd name="connsiteX298" fmla="*/ 119589 w 1539414"/>
              <a:gd name="connsiteY298" fmla="*/ 860185 h 1848381"/>
              <a:gd name="connsiteX299" fmla="*/ 124332 w 1539414"/>
              <a:gd name="connsiteY299" fmla="*/ 819546 h 1848381"/>
              <a:gd name="connsiteX300" fmla="*/ 133140 w 1539414"/>
              <a:gd name="connsiteY300" fmla="*/ 779923 h 1848381"/>
              <a:gd name="connsiteX301" fmla="*/ 146353 w 1539414"/>
              <a:gd name="connsiteY301" fmla="*/ 741317 h 1848381"/>
              <a:gd name="connsiteX302" fmla="*/ 162614 w 1539414"/>
              <a:gd name="connsiteY302" fmla="*/ 704742 h 1848381"/>
              <a:gd name="connsiteX303" fmla="*/ 182602 w 1539414"/>
              <a:gd name="connsiteY303" fmla="*/ 670199 h 1848381"/>
              <a:gd name="connsiteX304" fmla="*/ 205300 w 1539414"/>
              <a:gd name="connsiteY304" fmla="*/ 637688 h 1848381"/>
              <a:gd name="connsiteX305" fmla="*/ 230709 w 1539414"/>
              <a:gd name="connsiteY305" fmla="*/ 608225 h 1848381"/>
              <a:gd name="connsiteX306" fmla="*/ 258827 w 1539414"/>
              <a:gd name="connsiteY306" fmla="*/ 581471 h 1848381"/>
              <a:gd name="connsiteX307" fmla="*/ 288640 w 1539414"/>
              <a:gd name="connsiteY307" fmla="*/ 558104 h 1848381"/>
              <a:gd name="connsiteX308" fmla="*/ 320824 w 1539414"/>
              <a:gd name="connsiteY308" fmla="*/ 538801 h 1848381"/>
              <a:gd name="connsiteX309" fmla="*/ 354024 w 1539414"/>
              <a:gd name="connsiteY309" fmla="*/ 523223 h 1848381"/>
              <a:gd name="connsiteX310" fmla="*/ 388919 w 1539414"/>
              <a:gd name="connsiteY310" fmla="*/ 511708 h 1848381"/>
              <a:gd name="connsiteX311" fmla="*/ 424491 w 1539414"/>
              <a:gd name="connsiteY311" fmla="*/ 505274 h 1848381"/>
              <a:gd name="connsiteX312" fmla="*/ 460740 w 1539414"/>
              <a:gd name="connsiteY312" fmla="*/ 503919 h 1848381"/>
              <a:gd name="connsiteX313" fmla="*/ 479373 w 1539414"/>
              <a:gd name="connsiteY313" fmla="*/ 505274 h 1848381"/>
              <a:gd name="connsiteX314" fmla="*/ 479712 w 1539414"/>
              <a:gd name="connsiteY314" fmla="*/ 490712 h 1848381"/>
              <a:gd name="connsiteX315" fmla="*/ 484455 w 1539414"/>
              <a:gd name="connsiteY315" fmla="*/ 460233 h 1848381"/>
              <a:gd name="connsiteX316" fmla="*/ 494618 w 1539414"/>
              <a:gd name="connsiteY316" fmla="*/ 429754 h 1848381"/>
              <a:gd name="connsiteX317" fmla="*/ 508847 w 1539414"/>
              <a:gd name="connsiteY317" fmla="*/ 399275 h 1848381"/>
              <a:gd name="connsiteX318" fmla="*/ 527141 w 1539414"/>
              <a:gd name="connsiteY318" fmla="*/ 369134 h 1848381"/>
              <a:gd name="connsiteX319" fmla="*/ 549162 w 1539414"/>
              <a:gd name="connsiteY319" fmla="*/ 340010 h 1848381"/>
              <a:gd name="connsiteX320" fmla="*/ 574570 w 1539414"/>
              <a:gd name="connsiteY320" fmla="*/ 312579 h 1848381"/>
              <a:gd name="connsiteX321" fmla="*/ 603705 w 1539414"/>
              <a:gd name="connsiteY321" fmla="*/ 286841 h 1848381"/>
              <a:gd name="connsiteX322" fmla="*/ 635212 w 1539414"/>
              <a:gd name="connsiteY322" fmla="*/ 264151 h 1848381"/>
              <a:gd name="connsiteX323" fmla="*/ 669089 w 1539414"/>
              <a:gd name="connsiteY323" fmla="*/ 244848 h 1848381"/>
              <a:gd name="connsiteX324" fmla="*/ 705339 w 1539414"/>
              <a:gd name="connsiteY324" fmla="*/ 228931 h 1848381"/>
              <a:gd name="connsiteX325" fmla="*/ 743282 w 1539414"/>
              <a:gd name="connsiteY325" fmla="*/ 218094 h 1848381"/>
              <a:gd name="connsiteX326" fmla="*/ 782581 w 1539414"/>
              <a:gd name="connsiteY326" fmla="*/ 211321 h 1848381"/>
              <a:gd name="connsiteX327" fmla="*/ 823573 w 1539414"/>
              <a:gd name="connsiteY327" fmla="*/ 210305 h 1848381"/>
              <a:gd name="connsiteX328" fmla="*/ 865243 w 1539414"/>
              <a:gd name="connsiteY328" fmla="*/ 215385 h 1848381"/>
              <a:gd name="connsiteX329" fmla="*/ 907929 w 1539414"/>
              <a:gd name="connsiteY329" fmla="*/ 226899 h 1848381"/>
              <a:gd name="connsiteX330" fmla="*/ 928933 w 1539414"/>
              <a:gd name="connsiteY330" fmla="*/ 235027 h 1848381"/>
              <a:gd name="connsiteX331" fmla="*/ 934693 w 1539414"/>
              <a:gd name="connsiteY331" fmla="*/ 220126 h 1848381"/>
              <a:gd name="connsiteX332" fmla="*/ 952648 w 1539414"/>
              <a:gd name="connsiteY332" fmla="*/ 185245 h 1848381"/>
              <a:gd name="connsiteX333" fmla="*/ 978395 w 1539414"/>
              <a:gd name="connsiteY333" fmla="*/ 146638 h 1848381"/>
              <a:gd name="connsiteX334" fmla="*/ 1012951 w 1539414"/>
              <a:gd name="connsiteY334" fmla="*/ 107354 h 1848381"/>
              <a:gd name="connsiteX335" fmla="*/ 1043441 w 1539414"/>
              <a:gd name="connsiteY335" fmla="*/ 79245 h 1848381"/>
              <a:gd name="connsiteX336" fmla="*/ 1066478 w 1539414"/>
              <a:gd name="connsiteY336" fmla="*/ 62313 h 1848381"/>
              <a:gd name="connsiteX337" fmla="*/ 1090870 w 1539414"/>
              <a:gd name="connsiteY337" fmla="*/ 46057 h 1848381"/>
              <a:gd name="connsiteX338" fmla="*/ 1117295 w 1539414"/>
              <a:gd name="connsiteY338" fmla="*/ 31834 h 1848381"/>
              <a:gd name="connsiteX339" fmla="*/ 1145752 w 1539414"/>
              <a:gd name="connsiteY339" fmla="*/ 19981 h 1848381"/>
              <a:gd name="connsiteX340" fmla="*/ 1175565 w 1539414"/>
              <a:gd name="connsiteY340" fmla="*/ 10498 h 1848381"/>
              <a:gd name="connsiteX341" fmla="*/ 1207749 w 1539414"/>
              <a:gd name="connsiteY341" fmla="*/ 3725 h 184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</a:cxnLst>
            <a:rect l="l" t="t" r="r" b="b"/>
            <a:pathLst>
              <a:path w="1539414" h="1848381">
                <a:moveTo>
                  <a:pt x="540662" y="773773"/>
                </a:moveTo>
                <a:lnTo>
                  <a:pt x="561652" y="785292"/>
                </a:lnTo>
                <a:lnTo>
                  <a:pt x="602955" y="805280"/>
                </a:lnTo>
                <a:lnTo>
                  <a:pt x="643919" y="820863"/>
                </a:lnTo>
                <a:lnTo>
                  <a:pt x="683868" y="831704"/>
                </a:lnTo>
                <a:lnTo>
                  <a:pt x="723817" y="838819"/>
                </a:lnTo>
                <a:lnTo>
                  <a:pt x="762750" y="840851"/>
                </a:lnTo>
                <a:lnTo>
                  <a:pt x="801006" y="838819"/>
                </a:lnTo>
                <a:lnTo>
                  <a:pt x="838585" y="832382"/>
                </a:lnTo>
                <a:lnTo>
                  <a:pt x="857543" y="826962"/>
                </a:lnTo>
                <a:lnTo>
                  <a:pt x="873455" y="821541"/>
                </a:lnTo>
                <a:lnTo>
                  <a:pt x="903248" y="809684"/>
                </a:lnTo>
                <a:lnTo>
                  <a:pt x="917128" y="802231"/>
                </a:lnTo>
                <a:lnTo>
                  <a:pt x="930331" y="823913"/>
                </a:lnTo>
                <a:lnTo>
                  <a:pt x="952337" y="864566"/>
                </a:lnTo>
                <a:lnTo>
                  <a:pt x="969603" y="904542"/>
                </a:lnTo>
                <a:lnTo>
                  <a:pt x="981452" y="943841"/>
                </a:lnTo>
                <a:lnTo>
                  <a:pt x="988900" y="982461"/>
                </a:lnTo>
                <a:lnTo>
                  <a:pt x="991947" y="1020066"/>
                </a:lnTo>
                <a:lnTo>
                  <a:pt x="989577" y="1058009"/>
                </a:lnTo>
                <a:lnTo>
                  <a:pt x="983484" y="1095614"/>
                </a:lnTo>
                <a:lnTo>
                  <a:pt x="978067" y="1114585"/>
                </a:lnTo>
                <a:lnTo>
                  <a:pt x="974004" y="1127459"/>
                </a:lnTo>
                <a:lnTo>
                  <a:pt x="959785" y="1151851"/>
                </a:lnTo>
                <a:lnTo>
                  <a:pt x="940149" y="1174549"/>
                </a:lnTo>
                <a:lnTo>
                  <a:pt x="915435" y="1195215"/>
                </a:lnTo>
                <a:lnTo>
                  <a:pt x="887674" y="1214187"/>
                </a:lnTo>
                <a:lnTo>
                  <a:pt x="857882" y="1230109"/>
                </a:lnTo>
                <a:lnTo>
                  <a:pt x="826736" y="1242305"/>
                </a:lnTo>
                <a:lnTo>
                  <a:pt x="796266" y="1251452"/>
                </a:lnTo>
                <a:lnTo>
                  <a:pt x="781032" y="1254163"/>
                </a:lnTo>
                <a:lnTo>
                  <a:pt x="739052" y="1260938"/>
                </a:lnTo>
                <a:lnTo>
                  <a:pt x="756995" y="1299559"/>
                </a:lnTo>
                <a:lnTo>
                  <a:pt x="762411" y="1311416"/>
                </a:lnTo>
                <a:lnTo>
                  <a:pt x="770537" y="1335131"/>
                </a:lnTo>
                <a:lnTo>
                  <a:pt x="776292" y="1357829"/>
                </a:lnTo>
                <a:lnTo>
                  <a:pt x="779000" y="1379850"/>
                </a:lnTo>
                <a:lnTo>
                  <a:pt x="778662" y="1401193"/>
                </a:lnTo>
                <a:lnTo>
                  <a:pt x="775615" y="1421520"/>
                </a:lnTo>
                <a:lnTo>
                  <a:pt x="769859" y="1441169"/>
                </a:lnTo>
                <a:lnTo>
                  <a:pt x="760719" y="1459802"/>
                </a:lnTo>
                <a:lnTo>
                  <a:pt x="755302" y="1468949"/>
                </a:lnTo>
                <a:lnTo>
                  <a:pt x="747854" y="1479112"/>
                </a:lnTo>
                <a:lnTo>
                  <a:pt x="730588" y="1497745"/>
                </a:lnTo>
                <a:lnTo>
                  <a:pt x="710275" y="1514007"/>
                </a:lnTo>
                <a:lnTo>
                  <a:pt x="686577" y="1528574"/>
                </a:lnTo>
                <a:lnTo>
                  <a:pt x="660170" y="1540431"/>
                </a:lnTo>
                <a:lnTo>
                  <a:pt x="631055" y="1550256"/>
                </a:lnTo>
                <a:lnTo>
                  <a:pt x="600247" y="1557032"/>
                </a:lnTo>
                <a:lnTo>
                  <a:pt x="568085" y="1561436"/>
                </a:lnTo>
                <a:lnTo>
                  <a:pt x="550819" y="1562452"/>
                </a:lnTo>
                <a:lnTo>
                  <a:pt x="548787" y="1550595"/>
                </a:lnTo>
                <a:lnTo>
                  <a:pt x="542355" y="1526542"/>
                </a:lnTo>
                <a:lnTo>
                  <a:pt x="533553" y="1502149"/>
                </a:lnTo>
                <a:lnTo>
                  <a:pt x="522719" y="1478096"/>
                </a:lnTo>
                <a:lnTo>
                  <a:pt x="516287" y="1466239"/>
                </a:lnTo>
                <a:lnTo>
                  <a:pt x="507484" y="1451332"/>
                </a:lnTo>
                <a:lnTo>
                  <a:pt x="487510" y="1423553"/>
                </a:lnTo>
                <a:lnTo>
                  <a:pt x="465166" y="1398822"/>
                </a:lnTo>
                <a:lnTo>
                  <a:pt x="440790" y="1375785"/>
                </a:lnTo>
                <a:lnTo>
                  <a:pt x="414045" y="1356135"/>
                </a:lnTo>
                <a:lnTo>
                  <a:pt x="385268" y="1339535"/>
                </a:lnTo>
                <a:lnTo>
                  <a:pt x="356153" y="1325306"/>
                </a:lnTo>
                <a:lnTo>
                  <a:pt x="325007" y="1315143"/>
                </a:lnTo>
                <a:lnTo>
                  <a:pt x="309095" y="1311755"/>
                </a:lnTo>
                <a:lnTo>
                  <a:pt x="289459" y="1307690"/>
                </a:lnTo>
                <a:lnTo>
                  <a:pt x="249849" y="1304302"/>
                </a:lnTo>
                <a:lnTo>
                  <a:pt x="210916" y="1303963"/>
                </a:lnTo>
                <a:lnTo>
                  <a:pt x="172999" y="1307012"/>
                </a:lnTo>
                <a:lnTo>
                  <a:pt x="135758" y="1312433"/>
                </a:lnTo>
                <a:lnTo>
                  <a:pt x="100549" y="1320563"/>
                </a:lnTo>
                <a:lnTo>
                  <a:pt x="50443" y="1335470"/>
                </a:lnTo>
                <a:lnTo>
                  <a:pt x="21328" y="1346988"/>
                </a:lnTo>
                <a:lnTo>
                  <a:pt x="14557" y="1326323"/>
                </a:lnTo>
                <a:lnTo>
                  <a:pt x="4401" y="1278216"/>
                </a:lnTo>
                <a:lnTo>
                  <a:pt x="0" y="1226044"/>
                </a:lnTo>
                <a:lnTo>
                  <a:pt x="2370" y="1172178"/>
                </a:lnTo>
                <a:lnTo>
                  <a:pt x="8802" y="1132202"/>
                </a:lnTo>
                <a:lnTo>
                  <a:pt x="15573" y="1106794"/>
                </a:lnTo>
                <a:lnTo>
                  <a:pt x="24714" y="1082401"/>
                </a:lnTo>
                <a:lnTo>
                  <a:pt x="36224" y="1059703"/>
                </a:lnTo>
                <a:lnTo>
                  <a:pt x="50105" y="1039038"/>
                </a:lnTo>
                <a:lnTo>
                  <a:pt x="66694" y="1020743"/>
                </a:lnTo>
                <a:lnTo>
                  <a:pt x="86668" y="1005160"/>
                </a:lnTo>
                <a:lnTo>
                  <a:pt x="109012" y="992625"/>
                </a:lnTo>
                <a:lnTo>
                  <a:pt x="121201" y="988221"/>
                </a:lnTo>
                <a:lnTo>
                  <a:pt x="137112" y="989915"/>
                </a:lnTo>
                <a:lnTo>
                  <a:pt x="168936" y="991947"/>
                </a:lnTo>
                <a:lnTo>
                  <a:pt x="185186" y="992625"/>
                </a:lnTo>
                <a:lnTo>
                  <a:pt x="212947" y="991947"/>
                </a:lnTo>
                <a:lnTo>
                  <a:pt x="269146" y="984494"/>
                </a:lnTo>
                <a:lnTo>
                  <a:pt x="297246" y="978057"/>
                </a:lnTo>
                <a:lnTo>
                  <a:pt x="321621" y="970943"/>
                </a:lnTo>
                <a:lnTo>
                  <a:pt x="366648" y="951294"/>
                </a:lnTo>
                <a:lnTo>
                  <a:pt x="405920" y="926563"/>
                </a:lnTo>
                <a:lnTo>
                  <a:pt x="441129" y="898444"/>
                </a:lnTo>
                <a:lnTo>
                  <a:pt x="471260" y="868970"/>
                </a:lnTo>
                <a:lnTo>
                  <a:pt x="496989" y="838819"/>
                </a:lnTo>
                <a:lnTo>
                  <a:pt x="527120" y="796810"/>
                </a:lnTo>
                <a:close/>
                <a:moveTo>
                  <a:pt x="1241288" y="0"/>
                </a:moveTo>
                <a:lnTo>
                  <a:pt x="1258566" y="0"/>
                </a:lnTo>
                <a:lnTo>
                  <a:pt x="1276182" y="0"/>
                </a:lnTo>
                <a:lnTo>
                  <a:pt x="1309722" y="3387"/>
                </a:lnTo>
                <a:lnTo>
                  <a:pt x="1340212" y="10498"/>
                </a:lnTo>
                <a:lnTo>
                  <a:pt x="1369008" y="20658"/>
                </a:lnTo>
                <a:lnTo>
                  <a:pt x="1395094" y="33866"/>
                </a:lnTo>
                <a:lnTo>
                  <a:pt x="1419486" y="50121"/>
                </a:lnTo>
                <a:lnTo>
                  <a:pt x="1441507" y="68747"/>
                </a:lnTo>
                <a:lnTo>
                  <a:pt x="1460817" y="89744"/>
                </a:lnTo>
                <a:lnTo>
                  <a:pt x="1478095" y="114127"/>
                </a:lnTo>
                <a:lnTo>
                  <a:pt x="1493679" y="139865"/>
                </a:lnTo>
                <a:lnTo>
                  <a:pt x="1506891" y="167973"/>
                </a:lnTo>
                <a:lnTo>
                  <a:pt x="1517732" y="197775"/>
                </a:lnTo>
                <a:lnTo>
                  <a:pt x="1526202" y="229947"/>
                </a:lnTo>
                <a:lnTo>
                  <a:pt x="1532639" y="263135"/>
                </a:lnTo>
                <a:lnTo>
                  <a:pt x="1537043" y="298356"/>
                </a:lnTo>
                <a:lnTo>
                  <a:pt x="1539414" y="334253"/>
                </a:lnTo>
                <a:lnTo>
                  <a:pt x="1539414" y="353218"/>
                </a:lnTo>
                <a:lnTo>
                  <a:pt x="1539414" y="1658734"/>
                </a:lnTo>
                <a:lnTo>
                  <a:pt x="1517394" y="1648236"/>
                </a:lnTo>
                <a:lnTo>
                  <a:pt x="1473013" y="1630964"/>
                </a:lnTo>
                <a:lnTo>
                  <a:pt x="1428294" y="1618773"/>
                </a:lnTo>
                <a:lnTo>
                  <a:pt x="1383237" y="1611661"/>
                </a:lnTo>
                <a:lnTo>
                  <a:pt x="1338179" y="1608952"/>
                </a:lnTo>
                <a:lnTo>
                  <a:pt x="1293799" y="1611661"/>
                </a:lnTo>
                <a:lnTo>
                  <a:pt x="1249758" y="1619450"/>
                </a:lnTo>
                <a:lnTo>
                  <a:pt x="1206733" y="1632319"/>
                </a:lnTo>
                <a:lnTo>
                  <a:pt x="1185728" y="1640785"/>
                </a:lnTo>
                <a:lnTo>
                  <a:pt x="1168112" y="1648575"/>
                </a:lnTo>
                <a:lnTo>
                  <a:pt x="1134911" y="1666523"/>
                </a:lnTo>
                <a:lnTo>
                  <a:pt x="1103405" y="1688197"/>
                </a:lnTo>
                <a:lnTo>
                  <a:pt x="1074609" y="1712242"/>
                </a:lnTo>
                <a:lnTo>
                  <a:pt x="1048523" y="1738657"/>
                </a:lnTo>
                <a:lnTo>
                  <a:pt x="1025147" y="1767443"/>
                </a:lnTo>
                <a:lnTo>
                  <a:pt x="1004820" y="1798260"/>
                </a:lnTo>
                <a:lnTo>
                  <a:pt x="987881" y="1831110"/>
                </a:lnTo>
                <a:lnTo>
                  <a:pt x="980767" y="1848381"/>
                </a:lnTo>
                <a:lnTo>
                  <a:pt x="974330" y="1832126"/>
                </a:lnTo>
                <a:lnTo>
                  <a:pt x="959762" y="1801647"/>
                </a:lnTo>
                <a:lnTo>
                  <a:pt x="944178" y="1774216"/>
                </a:lnTo>
                <a:lnTo>
                  <a:pt x="927240" y="1749494"/>
                </a:lnTo>
                <a:lnTo>
                  <a:pt x="909284" y="1727143"/>
                </a:lnTo>
                <a:lnTo>
                  <a:pt x="890313" y="1706823"/>
                </a:lnTo>
                <a:lnTo>
                  <a:pt x="869986" y="1688875"/>
                </a:lnTo>
                <a:lnTo>
                  <a:pt x="849320" y="1673635"/>
                </a:lnTo>
                <a:lnTo>
                  <a:pt x="816797" y="1653316"/>
                </a:lnTo>
                <a:lnTo>
                  <a:pt x="772756" y="1633335"/>
                </a:lnTo>
                <a:lnTo>
                  <a:pt x="727021" y="1619450"/>
                </a:lnTo>
                <a:lnTo>
                  <a:pt x="682302" y="1611322"/>
                </a:lnTo>
                <a:lnTo>
                  <a:pt x="660281" y="1608952"/>
                </a:lnTo>
                <a:lnTo>
                  <a:pt x="683996" y="1601163"/>
                </a:lnTo>
                <a:lnTo>
                  <a:pt x="727021" y="1580166"/>
                </a:lnTo>
                <a:lnTo>
                  <a:pt x="764625" y="1553751"/>
                </a:lnTo>
                <a:lnTo>
                  <a:pt x="789017" y="1530384"/>
                </a:lnTo>
                <a:lnTo>
                  <a:pt x="802569" y="1513451"/>
                </a:lnTo>
                <a:lnTo>
                  <a:pt x="809005" y="1504646"/>
                </a:lnTo>
                <a:lnTo>
                  <a:pt x="819169" y="1488052"/>
                </a:lnTo>
                <a:lnTo>
                  <a:pt x="833736" y="1453170"/>
                </a:lnTo>
                <a:lnTo>
                  <a:pt x="841867" y="1415918"/>
                </a:lnTo>
                <a:lnTo>
                  <a:pt x="843222" y="1377312"/>
                </a:lnTo>
                <a:lnTo>
                  <a:pt x="841190" y="1357670"/>
                </a:lnTo>
                <a:lnTo>
                  <a:pt x="860500" y="1369861"/>
                </a:lnTo>
                <a:lnTo>
                  <a:pt x="899121" y="1392212"/>
                </a:lnTo>
                <a:lnTo>
                  <a:pt x="936387" y="1411177"/>
                </a:lnTo>
                <a:lnTo>
                  <a:pt x="972975" y="1426755"/>
                </a:lnTo>
                <a:lnTo>
                  <a:pt x="1008547" y="1439624"/>
                </a:lnTo>
                <a:lnTo>
                  <a:pt x="1043102" y="1449445"/>
                </a:lnTo>
                <a:lnTo>
                  <a:pt x="1076980" y="1455880"/>
                </a:lnTo>
                <a:lnTo>
                  <a:pt x="1109503" y="1458928"/>
                </a:lnTo>
                <a:lnTo>
                  <a:pt x="1125764" y="1458928"/>
                </a:lnTo>
                <a:lnTo>
                  <a:pt x="1149818" y="1458589"/>
                </a:lnTo>
                <a:lnTo>
                  <a:pt x="1196230" y="1451138"/>
                </a:lnTo>
                <a:lnTo>
                  <a:pt x="1218251" y="1444027"/>
                </a:lnTo>
                <a:lnTo>
                  <a:pt x="1231802" y="1439286"/>
                </a:lnTo>
                <a:lnTo>
                  <a:pt x="1257550" y="1427433"/>
                </a:lnTo>
                <a:lnTo>
                  <a:pt x="1280248" y="1413886"/>
                </a:lnTo>
                <a:lnTo>
                  <a:pt x="1301252" y="1398986"/>
                </a:lnTo>
                <a:lnTo>
                  <a:pt x="1329032" y="1373925"/>
                </a:lnTo>
                <a:lnTo>
                  <a:pt x="1358845" y="1338705"/>
                </a:lnTo>
                <a:lnTo>
                  <a:pt x="1381543" y="1304501"/>
                </a:lnTo>
                <a:lnTo>
                  <a:pt x="1397804" y="1273344"/>
                </a:lnTo>
                <a:lnTo>
                  <a:pt x="1412372" y="1238463"/>
                </a:lnTo>
                <a:lnTo>
                  <a:pt x="1414743" y="1231012"/>
                </a:lnTo>
                <a:lnTo>
                  <a:pt x="1352747" y="1213064"/>
                </a:lnTo>
                <a:lnTo>
                  <a:pt x="1351392" y="1217466"/>
                </a:lnTo>
                <a:lnTo>
                  <a:pt x="1339873" y="1245236"/>
                </a:lnTo>
                <a:lnTo>
                  <a:pt x="1326661" y="1270296"/>
                </a:lnTo>
                <a:lnTo>
                  <a:pt x="1308367" y="1298405"/>
                </a:lnTo>
                <a:lnTo>
                  <a:pt x="1284652" y="1326852"/>
                </a:lnTo>
                <a:lnTo>
                  <a:pt x="1254162" y="1353606"/>
                </a:lnTo>
                <a:lnTo>
                  <a:pt x="1227398" y="1370200"/>
                </a:lnTo>
                <a:lnTo>
                  <a:pt x="1207749" y="1379344"/>
                </a:lnTo>
                <a:lnTo>
                  <a:pt x="1197247" y="1383407"/>
                </a:lnTo>
                <a:lnTo>
                  <a:pt x="1180647" y="1388826"/>
                </a:lnTo>
                <a:lnTo>
                  <a:pt x="1145075" y="1394583"/>
                </a:lnTo>
                <a:lnTo>
                  <a:pt x="1107809" y="1394583"/>
                </a:lnTo>
                <a:lnTo>
                  <a:pt x="1068172" y="1389165"/>
                </a:lnTo>
                <a:lnTo>
                  <a:pt x="1026502" y="1378328"/>
                </a:lnTo>
                <a:lnTo>
                  <a:pt x="982799" y="1362072"/>
                </a:lnTo>
                <a:lnTo>
                  <a:pt x="937742" y="1340059"/>
                </a:lnTo>
                <a:lnTo>
                  <a:pt x="890313" y="1312628"/>
                </a:lnTo>
                <a:lnTo>
                  <a:pt x="865582" y="1296712"/>
                </a:lnTo>
                <a:lnTo>
                  <a:pt x="880488" y="1290277"/>
                </a:lnTo>
                <a:lnTo>
                  <a:pt x="909284" y="1276392"/>
                </a:lnTo>
                <a:lnTo>
                  <a:pt x="936725" y="1259121"/>
                </a:lnTo>
                <a:lnTo>
                  <a:pt x="962811" y="1240495"/>
                </a:lnTo>
                <a:lnTo>
                  <a:pt x="985848" y="1219160"/>
                </a:lnTo>
                <a:lnTo>
                  <a:pt x="1006514" y="1196470"/>
                </a:lnTo>
                <a:lnTo>
                  <a:pt x="1023453" y="1172425"/>
                </a:lnTo>
                <a:lnTo>
                  <a:pt x="1035988" y="1146349"/>
                </a:lnTo>
                <a:lnTo>
                  <a:pt x="1040053" y="1132802"/>
                </a:lnTo>
                <a:lnTo>
                  <a:pt x="1047506" y="1104694"/>
                </a:lnTo>
                <a:lnTo>
                  <a:pt x="1055298" y="1050848"/>
                </a:lnTo>
                <a:lnTo>
                  <a:pt x="1055298" y="999033"/>
                </a:lnTo>
                <a:lnTo>
                  <a:pt x="1048861" y="950267"/>
                </a:lnTo>
                <a:lnTo>
                  <a:pt x="1037004" y="904549"/>
                </a:lnTo>
                <a:lnTo>
                  <a:pt x="1021420" y="861539"/>
                </a:lnTo>
                <a:lnTo>
                  <a:pt x="1002787" y="821578"/>
                </a:lnTo>
                <a:lnTo>
                  <a:pt x="982461" y="785342"/>
                </a:lnTo>
                <a:lnTo>
                  <a:pt x="971958" y="768409"/>
                </a:lnTo>
                <a:lnTo>
                  <a:pt x="984832" y="758927"/>
                </a:lnTo>
                <a:lnTo>
                  <a:pt x="1007869" y="738608"/>
                </a:lnTo>
                <a:lnTo>
                  <a:pt x="1039037" y="707113"/>
                </a:lnTo>
                <a:lnTo>
                  <a:pt x="1073254" y="664781"/>
                </a:lnTo>
                <a:lnTo>
                  <a:pt x="1099340" y="626851"/>
                </a:lnTo>
                <a:lnTo>
                  <a:pt x="1108487" y="610596"/>
                </a:lnTo>
                <a:lnTo>
                  <a:pt x="1123732" y="624819"/>
                </a:lnTo>
                <a:lnTo>
                  <a:pt x="1157610" y="649202"/>
                </a:lnTo>
                <a:lnTo>
                  <a:pt x="1176242" y="658685"/>
                </a:lnTo>
                <a:lnTo>
                  <a:pt x="1190471" y="664781"/>
                </a:lnTo>
                <a:lnTo>
                  <a:pt x="1219267" y="674602"/>
                </a:lnTo>
                <a:lnTo>
                  <a:pt x="1247725" y="680359"/>
                </a:lnTo>
                <a:lnTo>
                  <a:pt x="1275505" y="683068"/>
                </a:lnTo>
                <a:lnTo>
                  <a:pt x="1289056" y="683407"/>
                </a:lnTo>
                <a:lnTo>
                  <a:pt x="1302946" y="683068"/>
                </a:lnTo>
                <a:lnTo>
                  <a:pt x="1329371" y="680697"/>
                </a:lnTo>
                <a:lnTo>
                  <a:pt x="1365281" y="674263"/>
                </a:lnTo>
                <a:lnTo>
                  <a:pt x="1417792" y="658008"/>
                </a:lnTo>
                <a:lnTo>
                  <a:pt x="1427278" y="653605"/>
                </a:lnTo>
                <a:lnTo>
                  <a:pt x="1399498" y="595695"/>
                </a:lnTo>
                <a:lnTo>
                  <a:pt x="1396110" y="597388"/>
                </a:lnTo>
                <a:lnTo>
                  <a:pt x="1361894" y="608564"/>
                </a:lnTo>
                <a:lnTo>
                  <a:pt x="1320901" y="617030"/>
                </a:lnTo>
                <a:lnTo>
                  <a:pt x="1289395" y="618724"/>
                </a:lnTo>
                <a:lnTo>
                  <a:pt x="1255178" y="616692"/>
                </a:lnTo>
                <a:lnTo>
                  <a:pt x="1220961" y="607887"/>
                </a:lnTo>
                <a:lnTo>
                  <a:pt x="1203345" y="600436"/>
                </a:lnTo>
                <a:lnTo>
                  <a:pt x="1191826" y="594679"/>
                </a:lnTo>
                <a:lnTo>
                  <a:pt x="1170144" y="579778"/>
                </a:lnTo>
                <a:lnTo>
                  <a:pt x="1149818" y="561152"/>
                </a:lnTo>
                <a:lnTo>
                  <a:pt x="1131862" y="539478"/>
                </a:lnTo>
                <a:lnTo>
                  <a:pt x="1115262" y="514079"/>
                </a:lnTo>
                <a:lnTo>
                  <a:pt x="1100695" y="484955"/>
                </a:lnTo>
                <a:lnTo>
                  <a:pt x="1087482" y="452444"/>
                </a:lnTo>
                <a:lnTo>
                  <a:pt x="1076303" y="416885"/>
                </a:lnTo>
                <a:lnTo>
                  <a:pt x="1072237" y="397582"/>
                </a:lnTo>
                <a:lnTo>
                  <a:pt x="1009224" y="412144"/>
                </a:lnTo>
                <a:lnTo>
                  <a:pt x="1014645" y="433140"/>
                </a:lnTo>
                <a:lnTo>
                  <a:pt x="1026502" y="472086"/>
                </a:lnTo>
                <a:lnTo>
                  <a:pt x="1040392" y="507645"/>
                </a:lnTo>
                <a:lnTo>
                  <a:pt x="1056653" y="540833"/>
                </a:lnTo>
                <a:lnTo>
                  <a:pt x="1065462" y="555734"/>
                </a:lnTo>
                <a:lnTo>
                  <a:pt x="1056653" y="571989"/>
                </a:lnTo>
                <a:lnTo>
                  <a:pt x="1031584" y="612289"/>
                </a:lnTo>
                <a:lnTo>
                  <a:pt x="1008885" y="643445"/>
                </a:lnTo>
                <a:lnTo>
                  <a:pt x="980428" y="675279"/>
                </a:lnTo>
                <a:lnTo>
                  <a:pt x="946550" y="707113"/>
                </a:lnTo>
                <a:lnTo>
                  <a:pt x="907252" y="735221"/>
                </a:lnTo>
                <a:lnTo>
                  <a:pt x="874390" y="752831"/>
                </a:lnTo>
                <a:lnTo>
                  <a:pt x="851353" y="761975"/>
                </a:lnTo>
                <a:lnTo>
                  <a:pt x="838818" y="765700"/>
                </a:lnTo>
                <a:lnTo>
                  <a:pt x="822218" y="770102"/>
                </a:lnTo>
                <a:lnTo>
                  <a:pt x="788001" y="775860"/>
                </a:lnTo>
                <a:lnTo>
                  <a:pt x="752768" y="776876"/>
                </a:lnTo>
                <a:lnTo>
                  <a:pt x="716857" y="772812"/>
                </a:lnTo>
                <a:lnTo>
                  <a:pt x="680269" y="765023"/>
                </a:lnTo>
                <a:lnTo>
                  <a:pt x="642665" y="752831"/>
                </a:lnTo>
                <a:lnTo>
                  <a:pt x="604383" y="735560"/>
                </a:lnTo>
                <a:lnTo>
                  <a:pt x="565762" y="714224"/>
                </a:lnTo>
                <a:lnTo>
                  <a:pt x="546113" y="701694"/>
                </a:lnTo>
                <a:lnTo>
                  <a:pt x="513928" y="681036"/>
                </a:lnTo>
                <a:lnTo>
                  <a:pt x="499022" y="715240"/>
                </a:lnTo>
                <a:lnTo>
                  <a:pt x="496312" y="720997"/>
                </a:lnTo>
                <a:lnTo>
                  <a:pt x="477679" y="754863"/>
                </a:lnTo>
                <a:lnTo>
                  <a:pt x="457013" y="785342"/>
                </a:lnTo>
                <a:lnTo>
                  <a:pt x="429572" y="818869"/>
                </a:lnTo>
                <a:lnTo>
                  <a:pt x="395694" y="853073"/>
                </a:lnTo>
                <a:lnTo>
                  <a:pt x="365543" y="876440"/>
                </a:lnTo>
                <a:lnTo>
                  <a:pt x="343522" y="890664"/>
                </a:lnTo>
                <a:lnTo>
                  <a:pt x="319808" y="902517"/>
                </a:lnTo>
                <a:lnTo>
                  <a:pt x="294399" y="912338"/>
                </a:lnTo>
                <a:lnTo>
                  <a:pt x="280848" y="916063"/>
                </a:lnTo>
                <a:lnTo>
                  <a:pt x="260521" y="921143"/>
                </a:lnTo>
                <a:lnTo>
                  <a:pt x="220207" y="926900"/>
                </a:lnTo>
                <a:lnTo>
                  <a:pt x="180231" y="928255"/>
                </a:lnTo>
                <a:lnTo>
                  <a:pt x="140255" y="925545"/>
                </a:lnTo>
                <a:lnTo>
                  <a:pt x="120605" y="922497"/>
                </a:lnTo>
                <a:lnTo>
                  <a:pt x="119250" y="901839"/>
                </a:lnTo>
                <a:lnTo>
                  <a:pt x="119589" y="860185"/>
                </a:lnTo>
                <a:lnTo>
                  <a:pt x="124332" y="819546"/>
                </a:lnTo>
                <a:lnTo>
                  <a:pt x="133140" y="779923"/>
                </a:lnTo>
                <a:lnTo>
                  <a:pt x="146353" y="741317"/>
                </a:lnTo>
                <a:lnTo>
                  <a:pt x="162614" y="704742"/>
                </a:lnTo>
                <a:lnTo>
                  <a:pt x="182602" y="670199"/>
                </a:lnTo>
                <a:lnTo>
                  <a:pt x="205300" y="637688"/>
                </a:lnTo>
                <a:lnTo>
                  <a:pt x="230709" y="608225"/>
                </a:lnTo>
                <a:lnTo>
                  <a:pt x="258827" y="581471"/>
                </a:lnTo>
                <a:lnTo>
                  <a:pt x="288640" y="558104"/>
                </a:lnTo>
                <a:lnTo>
                  <a:pt x="320824" y="538801"/>
                </a:lnTo>
                <a:lnTo>
                  <a:pt x="354024" y="523223"/>
                </a:lnTo>
                <a:lnTo>
                  <a:pt x="388919" y="511708"/>
                </a:lnTo>
                <a:lnTo>
                  <a:pt x="424491" y="505274"/>
                </a:lnTo>
                <a:lnTo>
                  <a:pt x="460740" y="503919"/>
                </a:lnTo>
                <a:lnTo>
                  <a:pt x="479373" y="505274"/>
                </a:lnTo>
                <a:lnTo>
                  <a:pt x="479712" y="490712"/>
                </a:lnTo>
                <a:lnTo>
                  <a:pt x="484455" y="460233"/>
                </a:lnTo>
                <a:lnTo>
                  <a:pt x="494618" y="429754"/>
                </a:lnTo>
                <a:lnTo>
                  <a:pt x="508847" y="399275"/>
                </a:lnTo>
                <a:lnTo>
                  <a:pt x="527141" y="369134"/>
                </a:lnTo>
                <a:lnTo>
                  <a:pt x="549162" y="340010"/>
                </a:lnTo>
                <a:lnTo>
                  <a:pt x="574570" y="312579"/>
                </a:lnTo>
                <a:lnTo>
                  <a:pt x="603705" y="286841"/>
                </a:lnTo>
                <a:lnTo>
                  <a:pt x="635212" y="264151"/>
                </a:lnTo>
                <a:lnTo>
                  <a:pt x="669089" y="244848"/>
                </a:lnTo>
                <a:lnTo>
                  <a:pt x="705339" y="228931"/>
                </a:lnTo>
                <a:lnTo>
                  <a:pt x="743282" y="218094"/>
                </a:lnTo>
                <a:lnTo>
                  <a:pt x="782581" y="211321"/>
                </a:lnTo>
                <a:lnTo>
                  <a:pt x="823573" y="210305"/>
                </a:lnTo>
                <a:lnTo>
                  <a:pt x="865243" y="215385"/>
                </a:lnTo>
                <a:lnTo>
                  <a:pt x="907929" y="226899"/>
                </a:lnTo>
                <a:lnTo>
                  <a:pt x="928933" y="235027"/>
                </a:lnTo>
                <a:lnTo>
                  <a:pt x="934693" y="220126"/>
                </a:lnTo>
                <a:lnTo>
                  <a:pt x="952648" y="185245"/>
                </a:lnTo>
                <a:lnTo>
                  <a:pt x="978395" y="146638"/>
                </a:lnTo>
                <a:lnTo>
                  <a:pt x="1012951" y="107354"/>
                </a:lnTo>
                <a:lnTo>
                  <a:pt x="1043441" y="79245"/>
                </a:lnTo>
                <a:lnTo>
                  <a:pt x="1066478" y="62313"/>
                </a:lnTo>
                <a:lnTo>
                  <a:pt x="1090870" y="46057"/>
                </a:lnTo>
                <a:lnTo>
                  <a:pt x="1117295" y="31834"/>
                </a:lnTo>
                <a:lnTo>
                  <a:pt x="1145752" y="19981"/>
                </a:lnTo>
                <a:lnTo>
                  <a:pt x="1175565" y="10498"/>
                </a:lnTo>
                <a:lnTo>
                  <a:pt x="1207749" y="372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Freeform 59">
            <a:extLst>
              <a:ext uri="{FF2B5EF4-FFF2-40B4-BE49-F238E27FC236}">
                <a16:creationId xmlns:a16="http://schemas.microsoft.com/office/drawing/2014/main" id="{39794C53-D1AA-4D16-9CFF-E1F41181BDD6}"/>
              </a:ext>
            </a:extLst>
          </p:cNvPr>
          <p:cNvSpPr>
            <a:spLocks/>
          </p:cNvSpPr>
          <p:nvPr/>
        </p:nvSpPr>
        <p:spPr bwMode="auto">
          <a:xfrm>
            <a:off x="4655840" y="3971247"/>
            <a:ext cx="1373310" cy="1389213"/>
          </a:xfrm>
          <a:custGeom>
            <a:avLst/>
            <a:gdLst>
              <a:gd name="T0" fmla="*/ 3529 w 4838"/>
              <a:gd name="T1" fmla="*/ 1221 h 4891"/>
              <a:gd name="T2" fmla="*/ 3309 w 4838"/>
              <a:gd name="T3" fmla="*/ 1693 h 4891"/>
              <a:gd name="T4" fmla="*/ 2934 w 4838"/>
              <a:gd name="T5" fmla="*/ 1713 h 4891"/>
              <a:gd name="T6" fmla="*/ 2480 w 4838"/>
              <a:gd name="T7" fmla="*/ 1788 h 4891"/>
              <a:gd name="T8" fmla="*/ 2152 w 4838"/>
              <a:gd name="T9" fmla="*/ 2101 h 4891"/>
              <a:gd name="T10" fmla="*/ 2061 w 4838"/>
              <a:gd name="T11" fmla="*/ 2446 h 4891"/>
              <a:gd name="T12" fmla="*/ 2134 w 4838"/>
              <a:gd name="T13" fmla="*/ 2824 h 4891"/>
              <a:gd name="T14" fmla="*/ 2694 w 4838"/>
              <a:gd name="T15" fmla="*/ 2885 h 4891"/>
              <a:gd name="T16" fmla="*/ 3072 w 4838"/>
              <a:gd name="T17" fmla="*/ 3203 h 4891"/>
              <a:gd name="T18" fmla="*/ 3294 w 4838"/>
              <a:gd name="T19" fmla="*/ 3078 h 4891"/>
              <a:gd name="T20" fmla="*/ 3681 w 4838"/>
              <a:gd name="T21" fmla="*/ 3038 h 4891"/>
              <a:gd name="T22" fmla="*/ 4108 w 4838"/>
              <a:gd name="T23" fmla="*/ 3411 h 4891"/>
              <a:gd name="T24" fmla="*/ 3556 w 4838"/>
              <a:gd name="T25" fmla="*/ 3222 h 4891"/>
              <a:gd name="T26" fmla="*/ 3147 w 4838"/>
              <a:gd name="T27" fmla="*/ 3387 h 4891"/>
              <a:gd name="T28" fmla="*/ 2925 w 4838"/>
              <a:gd name="T29" fmla="*/ 3862 h 4891"/>
              <a:gd name="T30" fmla="*/ 2765 w 4838"/>
              <a:gd name="T31" fmla="*/ 4137 h 4891"/>
              <a:gd name="T32" fmla="*/ 2795 w 4838"/>
              <a:gd name="T33" fmla="*/ 3582 h 4891"/>
              <a:gd name="T34" fmla="*/ 2808 w 4838"/>
              <a:gd name="T35" fmla="*/ 3196 h 4891"/>
              <a:gd name="T36" fmla="*/ 2323 w 4838"/>
              <a:gd name="T37" fmla="*/ 2989 h 4891"/>
              <a:gd name="T38" fmla="*/ 1929 w 4838"/>
              <a:gd name="T39" fmla="*/ 3131 h 4891"/>
              <a:gd name="T40" fmla="*/ 1663 w 4838"/>
              <a:gd name="T41" fmla="*/ 3585 h 4891"/>
              <a:gd name="T42" fmla="*/ 1534 w 4838"/>
              <a:gd name="T43" fmla="*/ 3349 h 4891"/>
              <a:gd name="T44" fmla="*/ 1906 w 4838"/>
              <a:gd name="T45" fmla="*/ 2919 h 4891"/>
              <a:gd name="T46" fmla="*/ 1876 w 4838"/>
              <a:gd name="T47" fmla="*/ 2536 h 4891"/>
              <a:gd name="T48" fmla="*/ 1949 w 4838"/>
              <a:gd name="T49" fmla="*/ 2090 h 4891"/>
              <a:gd name="T50" fmla="*/ 2190 w 4838"/>
              <a:gd name="T51" fmla="*/ 1755 h 4891"/>
              <a:gd name="T52" fmla="*/ 2454 w 4838"/>
              <a:gd name="T53" fmla="*/ 1594 h 4891"/>
              <a:gd name="T54" fmla="*/ 2884 w 4838"/>
              <a:gd name="T55" fmla="*/ 1521 h 4891"/>
              <a:gd name="T56" fmla="*/ 2893 w 4838"/>
              <a:gd name="T57" fmla="*/ 1264 h 4891"/>
              <a:gd name="T58" fmla="*/ 2518 w 4838"/>
              <a:gd name="T59" fmla="*/ 965 h 4891"/>
              <a:gd name="T60" fmla="*/ 1897 w 4838"/>
              <a:gd name="T61" fmla="*/ 910 h 4891"/>
              <a:gd name="T62" fmla="*/ 1737 w 4838"/>
              <a:gd name="T63" fmla="*/ 728 h 4891"/>
              <a:gd name="T64" fmla="*/ 1632 w 4838"/>
              <a:gd name="T65" fmla="*/ 348 h 4891"/>
              <a:gd name="T66" fmla="*/ 1346 w 4838"/>
              <a:gd name="T67" fmla="*/ 84 h 4891"/>
              <a:gd name="T68" fmla="*/ 988 w 4838"/>
              <a:gd name="T69" fmla="*/ 0 h 4891"/>
              <a:gd name="T70" fmla="*/ 394 w 4838"/>
              <a:gd name="T71" fmla="*/ 126 h 4891"/>
              <a:gd name="T72" fmla="*/ 117 w 4838"/>
              <a:gd name="T73" fmla="*/ 426 h 4891"/>
              <a:gd name="T74" fmla="*/ 0 w 4838"/>
              <a:gd name="T75" fmla="*/ 950 h 4891"/>
              <a:gd name="T76" fmla="*/ 164 w 4838"/>
              <a:gd name="T77" fmla="*/ 1501 h 4891"/>
              <a:gd name="T78" fmla="*/ 327 w 4838"/>
              <a:gd name="T79" fmla="*/ 1873 h 4891"/>
              <a:gd name="T80" fmla="*/ 388 w 4838"/>
              <a:gd name="T81" fmla="*/ 2306 h 4891"/>
              <a:gd name="T82" fmla="*/ 786 w 4838"/>
              <a:gd name="T83" fmla="*/ 2783 h 4891"/>
              <a:gd name="T84" fmla="*/ 925 w 4838"/>
              <a:gd name="T85" fmla="*/ 3339 h 4891"/>
              <a:gd name="T86" fmla="*/ 1352 w 4838"/>
              <a:gd name="T87" fmla="*/ 3887 h 4891"/>
              <a:gd name="T88" fmla="*/ 1899 w 4838"/>
              <a:gd name="T89" fmla="*/ 4138 h 4891"/>
              <a:gd name="T90" fmla="*/ 2230 w 4838"/>
              <a:gd name="T91" fmla="*/ 4267 h 4891"/>
              <a:gd name="T92" fmla="*/ 2625 w 4838"/>
              <a:gd name="T93" fmla="*/ 4620 h 4891"/>
              <a:gd name="T94" fmla="*/ 3155 w 4838"/>
              <a:gd name="T95" fmla="*/ 4841 h 4891"/>
              <a:gd name="T96" fmla="*/ 3732 w 4838"/>
              <a:gd name="T97" fmla="*/ 4884 h 4891"/>
              <a:gd name="T98" fmla="*/ 4265 w 4838"/>
              <a:gd name="T99" fmla="*/ 4705 h 4891"/>
              <a:gd name="T100" fmla="*/ 4663 w 4838"/>
              <a:gd name="T101" fmla="*/ 4260 h 4891"/>
              <a:gd name="T102" fmla="*/ 4838 w 4838"/>
              <a:gd name="T103" fmla="*/ 3507 h 4891"/>
              <a:gd name="T104" fmla="*/ 4533 w 4838"/>
              <a:gd name="T105" fmla="*/ 942 h 4891"/>
              <a:gd name="T106" fmla="*/ 3925 w 4838"/>
              <a:gd name="T107" fmla="*/ 956 h 4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838" h="4891">
                <a:moveTo>
                  <a:pt x="3868" y="980"/>
                </a:moveTo>
                <a:lnTo>
                  <a:pt x="3812" y="1004"/>
                </a:lnTo>
                <a:lnTo>
                  <a:pt x="3707" y="1065"/>
                </a:lnTo>
                <a:lnTo>
                  <a:pt x="3613" y="1138"/>
                </a:lnTo>
                <a:lnTo>
                  <a:pt x="3529" y="1221"/>
                </a:lnTo>
                <a:lnTo>
                  <a:pt x="3457" y="1313"/>
                </a:lnTo>
                <a:lnTo>
                  <a:pt x="3398" y="1414"/>
                </a:lnTo>
                <a:lnTo>
                  <a:pt x="3351" y="1521"/>
                </a:lnTo>
                <a:lnTo>
                  <a:pt x="3320" y="1634"/>
                </a:lnTo>
                <a:lnTo>
                  <a:pt x="3309" y="1693"/>
                </a:lnTo>
                <a:lnTo>
                  <a:pt x="3294" y="1812"/>
                </a:lnTo>
                <a:lnTo>
                  <a:pt x="3181" y="1768"/>
                </a:lnTo>
                <a:lnTo>
                  <a:pt x="3133" y="1750"/>
                </a:lnTo>
                <a:lnTo>
                  <a:pt x="3035" y="1726"/>
                </a:lnTo>
                <a:lnTo>
                  <a:pt x="2934" y="1713"/>
                </a:lnTo>
                <a:lnTo>
                  <a:pt x="2833" y="1712"/>
                </a:lnTo>
                <a:lnTo>
                  <a:pt x="2735" y="1718"/>
                </a:lnTo>
                <a:lnTo>
                  <a:pt x="2642" y="1735"/>
                </a:lnTo>
                <a:lnTo>
                  <a:pt x="2556" y="1759"/>
                </a:lnTo>
                <a:lnTo>
                  <a:pt x="2480" y="1788"/>
                </a:lnTo>
                <a:lnTo>
                  <a:pt x="2446" y="1807"/>
                </a:lnTo>
                <a:lnTo>
                  <a:pt x="2392" y="1838"/>
                </a:lnTo>
                <a:lnTo>
                  <a:pt x="2292" y="1917"/>
                </a:lnTo>
                <a:lnTo>
                  <a:pt x="2205" y="2015"/>
                </a:lnTo>
                <a:lnTo>
                  <a:pt x="2152" y="2101"/>
                </a:lnTo>
                <a:lnTo>
                  <a:pt x="2122" y="2163"/>
                </a:lnTo>
                <a:lnTo>
                  <a:pt x="2098" y="2228"/>
                </a:lnTo>
                <a:lnTo>
                  <a:pt x="2079" y="2298"/>
                </a:lnTo>
                <a:lnTo>
                  <a:pt x="2066" y="2370"/>
                </a:lnTo>
                <a:lnTo>
                  <a:pt x="2061" y="2446"/>
                </a:lnTo>
                <a:lnTo>
                  <a:pt x="2064" y="2525"/>
                </a:lnTo>
                <a:lnTo>
                  <a:pt x="2073" y="2608"/>
                </a:lnTo>
                <a:lnTo>
                  <a:pt x="2091" y="2692"/>
                </a:lnTo>
                <a:lnTo>
                  <a:pt x="2117" y="2780"/>
                </a:lnTo>
                <a:lnTo>
                  <a:pt x="2134" y="2824"/>
                </a:lnTo>
                <a:lnTo>
                  <a:pt x="2199" y="2810"/>
                </a:lnTo>
                <a:lnTo>
                  <a:pt x="2326" y="2798"/>
                </a:lnTo>
                <a:lnTo>
                  <a:pt x="2451" y="2807"/>
                </a:lnTo>
                <a:lnTo>
                  <a:pt x="2575" y="2836"/>
                </a:lnTo>
                <a:lnTo>
                  <a:pt x="2694" y="2885"/>
                </a:lnTo>
                <a:lnTo>
                  <a:pt x="2808" y="2952"/>
                </a:lnTo>
                <a:lnTo>
                  <a:pt x="2918" y="3039"/>
                </a:lnTo>
                <a:lnTo>
                  <a:pt x="3022" y="3144"/>
                </a:lnTo>
                <a:lnTo>
                  <a:pt x="3071" y="3204"/>
                </a:lnTo>
                <a:lnTo>
                  <a:pt x="3072" y="3203"/>
                </a:lnTo>
                <a:lnTo>
                  <a:pt x="3074" y="3201"/>
                </a:lnTo>
                <a:lnTo>
                  <a:pt x="3103" y="3179"/>
                </a:lnTo>
                <a:lnTo>
                  <a:pt x="3164" y="3139"/>
                </a:lnTo>
                <a:lnTo>
                  <a:pt x="3228" y="3107"/>
                </a:lnTo>
                <a:lnTo>
                  <a:pt x="3294" y="3078"/>
                </a:lnTo>
                <a:lnTo>
                  <a:pt x="3361" y="3057"/>
                </a:lnTo>
                <a:lnTo>
                  <a:pt x="3430" y="3042"/>
                </a:lnTo>
                <a:lnTo>
                  <a:pt x="3500" y="3034"/>
                </a:lnTo>
                <a:lnTo>
                  <a:pt x="3573" y="3030"/>
                </a:lnTo>
                <a:lnTo>
                  <a:pt x="3681" y="3038"/>
                </a:lnTo>
                <a:lnTo>
                  <a:pt x="3832" y="3069"/>
                </a:lnTo>
                <a:lnTo>
                  <a:pt x="3983" y="3125"/>
                </a:lnTo>
                <a:lnTo>
                  <a:pt x="4138" y="3204"/>
                </a:lnTo>
                <a:lnTo>
                  <a:pt x="4214" y="3254"/>
                </a:lnTo>
                <a:lnTo>
                  <a:pt x="4108" y="3411"/>
                </a:lnTo>
                <a:lnTo>
                  <a:pt x="4044" y="3370"/>
                </a:lnTo>
                <a:lnTo>
                  <a:pt x="3919" y="3304"/>
                </a:lnTo>
                <a:lnTo>
                  <a:pt x="3796" y="3257"/>
                </a:lnTo>
                <a:lnTo>
                  <a:pt x="3674" y="3230"/>
                </a:lnTo>
                <a:lnTo>
                  <a:pt x="3556" y="3222"/>
                </a:lnTo>
                <a:lnTo>
                  <a:pt x="3443" y="3234"/>
                </a:lnTo>
                <a:lnTo>
                  <a:pt x="3337" y="3266"/>
                </a:lnTo>
                <a:lnTo>
                  <a:pt x="3237" y="3318"/>
                </a:lnTo>
                <a:lnTo>
                  <a:pt x="3190" y="3352"/>
                </a:lnTo>
                <a:lnTo>
                  <a:pt x="3147" y="3387"/>
                </a:lnTo>
                <a:lnTo>
                  <a:pt x="3075" y="3466"/>
                </a:lnTo>
                <a:lnTo>
                  <a:pt x="3014" y="3555"/>
                </a:lnTo>
                <a:lnTo>
                  <a:pt x="2969" y="3654"/>
                </a:lnTo>
                <a:lnTo>
                  <a:pt x="2939" y="3756"/>
                </a:lnTo>
                <a:lnTo>
                  <a:pt x="2925" y="3862"/>
                </a:lnTo>
                <a:lnTo>
                  <a:pt x="2926" y="3970"/>
                </a:lnTo>
                <a:lnTo>
                  <a:pt x="2944" y="4075"/>
                </a:lnTo>
                <a:lnTo>
                  <a:pt x="2961" y="4127"/>
                </a:lnTo>
                <a:lnTo>
                  <a:pt x="2782" y="4190"/>
                </a:lnTo>
                <a:lnTo>
                  <a:pt x="2765" y="4137"/>
                </a:lnTo>
                <a:lnTo>
                  <a:pt x="2742" y="4027"/>
                </a:lnTo>
                <a:lnTo>
                  <a:pt x="2734" y="3914"/>
                </a:lnTo>
                <a:lnTo>
                  <a:pt x="2740" y="3801"/>
                </a:lnTo>
                <a:lnTo>
                  <a:pt x="2761" y="3691"/>
                </a:lnTo>
                <a:lnTo>
                  <a:pt x="2795" y="3582"/>
                </a:lnTo>
                <a:lnTo>
                  <a:pt x="2842" y="3480"/>
                </a:lnTo>
                <a:lnTo>
                  <a:pt x="2900" y="3383"/>
                </a:lnTo>
                <a:lnTo>
                  <a:pt x="2935" y="3339"/>
                </a:lnTo>
                <a:lnTo>
                  <a:pt x="2895" y="3287"/>
                </a:lnTo>
                <a:lnTo>
                  <a:pt x="2808" y="3196"/>
                </a:lnTo>
                <a:lnTo>
                  <a:pt x="2717" y="3121"/>
                </a:lnTo>
                <a:lnTo>
                  <a:pt x="2623" y="3063"/>
                </a:lnTo>
                <a:lnTo>
                  <a:pt x="2525" y="3021"/>
                </a:lnTo>
                <a:lnTo>
                  <a:pt x="2426" y="2996"/>
                </a:lnTo>
                <a:lnTo>
                  <a:pt x="2323" y="2989"/>
                </a:lnTo>
                <a:lnTo>
                  <a:pt x="2221" y="2999"/>
                </a:lnTo>
                <a:lnTo>
                  <a:pt x="2169" y="3011"/>
                </a:lnTo>
                <a:lnTo>
                  <a:pt x="2117" y="3026"/>
                </a:lnTo>
                <a:lnTo>
                  <a:pt x="2019" y="3072"/>
                </a:lnTo>
                <a:lnTo>
                  <a:pt x="1929" y="3131"/>
                </a:lnTo>
                <a:lnTo>
                  <a:pt x="1849" y="3204"/>
                </a:lnTo>
                <a:lnTo>
                  <a:pt x="1781" y="3288"/>
                </a:lnTo>
                <a:lnTo>
                  <a:pt x="1727" y="3380"/>
                </a:lnTo>
                <a:lnTo>
                  <a:pt x="1687" y="3480"/>
                </a:lnTo>
                <a:lnTo>
                  <a:pt x="1663" y="3585"/>
                </a:lnTo>
                <a:lnTo>
                  <a:pt x="1660" y="3638"/>
                </a:lnTo>
                <a:lnTo>
                  <a:pt x="1470" y="3629"/>
                </a:lnTo>
                <a:lnTo>
                  <a:pt x="1474" y="3571"/>
                </a:lnTo>
                <a:lnTo>
                  <a:pt x="1496" y="3458"/>
                </a:lnTo>
                <a:lnTo>
                  <a:pt x="1534" y="3349"/>
                </a:lnTo>
                <a:lnTo>
                  <a:pt x="1584" y="3245"/>
                </a:lnTo>
                <a:lnTo>
                  <a:pt x="1649" y="3149"/>
                </a:lnTo>
                <a:lnTo>
                  <a:pt x="1724" y="3063"/>
                </a:lnTo>
                <a:lnTo>
                  <a:pt x="1811" y="2985"/>
                </a:lnTo>
                <a:lnTo>
                  <a:pt x="1906" y="2919"/>
                </a:lnTo>
                <a:lnTo>
                  <a:pt x="1956" y="2891"/>
                </a:lnTo>
                <a:lnTo>
                  <a:pt x="1937" y="2840"/>
                </a:lnTo>
                <a:lnTo>
                  <a:pt x="1907" y="2736"/>
                </a:lnTo>
                <a:lnTo>
                  <a:pt x="1886" y="2635"/>
                </a:lnTo>
                <a:lnTo>
                  <a:pt x="1876" y="2536"/>
                </a:lnTo>
                <a:lnTo>
                  <a:pt x="1873" y="2440"/>
                </a:lnTo>
                <a:lnTo>
                  <a:pt x="1881" y="2347"/>
                </a:lnTo>
                <a:lnTo>
                  <a:pt x="1895" y="2258"/>
                </a:lnTo>
                <a:lnTo>
                  <a:pt x="1919" y="2172"/>
                </a:lnTo>
                <a:lnTo>
                  <a:pt x="1949" y="2090"/>
                </a:lnTo>
                <a:lnTo>
                  <a:pt x="1985" y="2014"/>
                </a:lnTo>
                <a:lnTo>
                  <a:pt x="2028" y="1941"/>
                </a:lnTo>
                <a:lnTo>
                  <a:pt x="2077" y="1874"/>
                </a:lnTo>
                <a:lnTo>
                  <a:pt x="2131" y="1812"/>
                </a:lnTo>
                <a:lnTo>
                  <a:pt x="2190" y="1755"/>
                </a:lnTo>
                <a:lnTo>
                  <a:pt x="2253" y="1704"/>
                </a:lnTo>
                <a:lnTo>
                  <a:pt x="2321" y="1659"/>
                </a:lnTo>
                <a:lnTo>
                  <a:pt x="2356" y="1639"/>
                </a:lnTo>
                <a:lnTo>
                  <a:pt x="2385" y="1624"/>
                </a:lnTo>
                <a:lnTo>
                  <a:pt x="2454" y="1594"/>
                </a:lnTo>
                <a:lnTo>
                  <a:pt x="2529" y="1569"/>
                </a:lnTo>
                <a:lnTo>
                  <a:pt x="2612" y="1549"/>
                </a:lnTo>
                <a:lnTo>
                  <a:pt x="2699" y="1533"/>
                </a:lnTo>
                <a:lnTo>
                  <a:pt x="2790" y="1524"/>
                </a:lnTo>
                <a:lnTo>
                  <a:pt x="2884" y="1521"/>
                </a:lnTo>
                <a:lnTo>
                  <a:pt x="2980" y="1527"/>
                </a:lnTo>
                <a:lnTo>
                  <a:pt x="3028" y="1533"/>
                </a:lnTo>
                <a:lnTo>
                  <a:pt x="3006" y="1471"/>
                </a:lnTo>
                <a:lnTo>
                  <a:pt x="2953" y="1361"/>
                </a:lnTo>
                <a:lnTo>
                  <a:pt x="2893" y="1264"/>
                </a:lnTo>
                <a:lnTo>
                  <a:pt x="2827" y="1181"/>
                </a:lnTo>
                <a:lnTo>
                  <a:pt x="2756" y="1111"/>
                </a:lnTo>
                <a:lnTo>
                  <a:pt x="2680" y="1051"/>
                </a:lnTo>
                <a:lnTo>
                  <a:pt x="2600" y="1003"/>
                </a:lnTo>
                <a:lnTo>
                  <a:pt x="2518" y="965"/>
                </a:lnTo>
                <a:lnTo>
                  <a:pt x="2432" y="937"/>
                </a:lnTo>
                <a:lnTo>
                  <a:pt x="2346" y="916"/>
                </a:lnTo>
                <a:lnTo>
                  <a:pt x="2218" y="898"/>
                </a:lnTo>
                <a:lnTo>
                  <a:pt x="2051" y="895"/>
                </a:lnTo>
                <a:lnTo>
                  <a:pt x="1897" y="910"/>
                </a:lnTo>
                <a:lnTo>
                  <a:pt x="1828" y="921"/>
                </a:lnTo>
                <a:lnTo>
                  <a:pt x="1669" y="950"/>
                </a:lnTo>
                <a:lnTo>
                  <a:pt x="1722" y="797"/>
                </a:lnTo>
                <a:lnTo>
                  <a:pt x="1728" y="775"/>
                </a:lnTo>
                <a:lnTo>
                  <a:pt x="1737" y="728"/>
                </a:lnTo>
                <a:lnTo>
                  <a:pt x="1740" y="654"/>
                </a:lnTo>
                <a:lnTo>
                  <a:pt x="1722" y="548"/>
                </a:lnTo>
                <a:lnTo>
                  <a:pt x="1682" y="438"/>
                </a:lnTo>
                <a:lnTo>
                  <a:pt x="1653" y="383"/>
                </a:lnTo>
                <a:lnTo>
                  <a:pt x="1632" y="348"/>
                </a:lnTo>
                <a:lnTo>
                  <a:pt x="1586" y="284"/>
                </a:lnTo>
                <a:lnTo>
                  <a:pt x="1532" y="224"/>
                </a:lnTo>
                <a:lnTo>
                  <a:pt x="1475" y="171"/>
                </a:lnTo>
                <a:lnTo>
                  <a:pt x="1412" y="124"/>
                </a:lnTo>
                <a:lnTo>
                  <a:pt x="1346" y="84"/>
                </a:lnTo>
                <a:lnTo>
                  <a:pt x="1277" y="52"/>
                </a:lnTo>
                <a:lnTo>
                  <a:pt x="1205" y="28"/>
                </a:lnTo>
                <a:lnTo>
                  <a:pt x="1168" y="19"/>
                </a:lnTo>
                <a:lnTo>
                  <a:pt x="1107" y="9"/>
                </a:lnTo>
                <a:lnTo>
                  <a:pt x="988" y="0"/>
                </a:lnTo>
                <a:lnTo>
                  <a:pt x="869" y="4"/>
                </a:lnTo>
                <a:lnTo>
                  <a:pt x="754" y="19"/>
                </a:lnTo>
                <a:lnTo>
                  <a:pt x="642" y="43"/>
                </a:lnTo>
                <a:lnTo>
                  <a:pt x="537" y="74"/>
                </a:lnTo>
                <a:lnTo>
                  <a:pt x="394" y="126"/>
                </a:lnTo>
                <a:lnTo>
                  <a:pt x="314" y="162"/>
                </a:lnTo>
                <a:lnTo>
                  <a:pt x="282" y="192"/>
                </a:lnTo>
                <a:lnTo>
                  <a:pt x="221" y="260"/>
                </a:lnTo>
                <a:lnTo>
                  <a:pt x="165" y="339"/>
                </a:lnTo>
                <a:lnTo>
                  <a:pt x="117" y="426"/>
                </a:lnTo>
                <a:lnTo>
                  <a:pt x="76" y="522"/>
                </a:lnTo>
                <a:lnTo>
                  <a:pt x="43" y="622"/>
                </a:lnTo>
                <a:lnTo>
                  <a:pt x="19" y="728"/>
                </a:lnTo>
                <a:lnTo>
                  <a:pt x="4" y="838"/>
                </a:lnTo>
                <a:lnTo>
                  <a:pt x="0" y="950"/>
                </a:lnTo>
                <a:lnTo>
                  <a:pt x="7" y="1063"/>
                </a:lnTo>
                <a:lnTo>
                  <a:pt x="26" y="1175"/>
                </a:lnTo>
                <a:lnTo>
                  <a:pt x="59" y="1287"/>
                </a:lnTo>
                <a:lnTo>
                  <a:pt x="104" y="1396"/>
                </a:lnTo>
                <a:lnTo>
                  <a:pt x="164" y="1501"/>
                </a:lnTo>
                <a:lnTo>
                  <a:pt x="238" y="1601"/>
                </a:lnTo>
                <a:lnTo>
                  <a:pt x="328" y="1694"/>
                </a:lnTo>
                <a:lnTo>
                  <a:pt x="382" y="1738"/>
                </a:lnTo>
                <a:lnTo>
                  <a:pt x="358" y="1782"/>
                </a:lnTo>
                <a:lnTo>
                  <a:pt x="327" y="1873"/>
                </a:lnTo>
                <a:lnTo>
                  <a:pt x="313" y="1963"/>
                </a:lnTo>
                <a:lnTo>
                  <a:pt x="314" y="2052"/>
                </a:lnTo>
                <a:lnTo>
                  <a:pt x="328" y="2138"/>
                </a:lnTo>
                <a:lnTo>
                  <a:pt x="354" y="2224"/>
                </a:lnTo>
                <a:lnTo>
                  <a:pt x="388" y="2306"/>
                </a:lnTo>
                <a:lnTo>
                  <a:pt x="431" y="2383"/>
                </a:lnTo>
                <a:lnTo>
                  <a:pt x="503" y="2492"/>
                </a:lnTo>
                <a:lnTo>
                  <a:pt x="607" y="2618"/>
                </a:lnTo>
                <a:lnTo>
                  <a:pt x="707" y="2716"/>
                </a:lnTo>
                <a:lnTo>
                  <a:pt x="786" y="2783"/>
                </a:lnTo>
                <a:lnTo>
                  <a:pt x="811" y="2799"/>
                </a:lnTo>
                <a:lnTo>
                  <a:pt x="814" y="2884"/>
                </a:lnTo>
                <a:lnTo>
                  <a:pt x="835" y="3046"/>
                </a:lnTo>
                <a:lnTo>
                  <a:pt x="871" y="3197"/>
                </a:lnTo>
                <a:lnTo>
                  <a:pt x="925" y="3339"/>
                </a:lnTo>
                <a:lnTo>
                  <a:pt x="991" y="3471"/>
                </a:lnTo>
                <a:lnTo>
                  <a:pt x="1067" y="3591"/>
                </a:lnTo>
                <a:lnTo>
                  <a:pt x="1155" y="3702"/>
                </a:lnTo>
                <a:lnTo>
                  <a:pt x="1250" y="3800"/>
                </a:lnTo>
                <a:lnTo>
                  <a:pt x="1352" y="3887"/>
                </a:lnTo>
                <a:lnTo>
                  <a:pt x="1459" y="3962"/>
                </a:lnTo>
                <a:lnTo>
                  <a:pt x="1569" y="4026"/>
                </a:lnTo>
                <a:lnTo>
                  <a:pt x="1680" y="4076"/>
                </a:lnTo>
                <a:lnTo>
                  <a:pt x="1790" y="4114"/>
                </a:lnTo>
                <a:lnTo>
                  <a:pt x="1899" y="4138"/>
                </a:lnTo>
                <a:lnTo>
                  <a:pt x="2004" y="4150"/>
                </a:lnTo>
                <a:lnTo>
                  <a:pt x="2104" y="4147"/>
                </a:lnTo>
                <a:lnTo>
                  <a:pt x="2151" y="4140"/>
                </a:lnTo>
                <a:lnTo>
                  <a:pt x="2174" y="4182"/>
                </a:lnTo>
                <a:lnTo>
                  <a:pt x="2230" y="4267"/>
                </a:lnTo>
                <a:lnTo>
                  <a:pt x="2293" y="4346"/>
                </a:lnTo>
                <a:lnTo>
                  <a:pt x="2366" y="4421"/>
                </a:lnTo>
                <a:lnTo>
                  <a:pt x="2445" y="4492"/>
                </a:lnTo>
                <a:lnTo>
                  <a:pt x="2532" y="4560"/>
                </a:lnTo>
                <a:lnTo>
                  <a:pt x="2625" y="4620"/>
                </a:lnTo>
                <a:lnTo>
                  <a:pt x="2722" y="4678"/>
                </a:lnTo>
                <a:lnTo>
                  <a:pt x="2826" y="4728"/>
                </a:lnTo>
                <a:lnTo>
                  <a:pt x="2932" y="4772"/>
                </a:lnTo>
                <a:lnTo>
                  <a:pt x="3042" y="4810"/>
                </a:lnTo>
                <a:lnTo>
                  <a:pt x="3155" y="4841"/>
                </a:lnTo>
                <a:lnTo>
                  <a:pt x="3269" y="4865"/>
                </a:lnTo>
                <a:lnTo>
                  <a:pt x="3386" y="4882"/>
                </a:lnTo>
                <a:lnTo>
                  <a:pt x="3501" y="4890"/>
                </a:lnTo>
                <a:lnTo>
                  <a:pt x="3618" y="4891"/>
                </a:lnTo>
                <a:lnTo>
                  <a:pt x="3732" y="4884"/>
                </a:lnTo>
                <a:lnTo>
                  <a:pt x="3845" y="4867"/>
                </a:lnTo>
                <a:lnTo>
                  <a:pt x="3955" y="4841"/>
                </a:lnTo>
                <a:lnTo>
                  <a:pt x="4063" y="4806"/>
                </a:lnTo>
                <a:lnTo>
                  <a:pt x="4166" y="4760"/>
                </a:lnTo>
                <a:lnTo>
                  <a:pt x="4265" y="4705"/>
                </a:lnTo>
                <a:lnTo>
                  <a:pt x="4358" y="4639"/>
                </a:lnTo>
                <a:lnTo>
                  <a:pt x="4445" y="4561"/>
                </a:lnTo>
                <a:lnTo>
                  <a:pt x="4525" y="4473"/>
                </a:lnTo>
                <a:lnTo>
                  <a:pt x="4598" y="4373"/>
                </a:lnTo>
                <a:lnTo>
                  <a:pt x="4663" y="4260"/>
                </a:lnTo>
                <a:lnTo>
                  <a:pt x="4718" y="4136"/>
                </a:lnTo>
                <a:lnTo>
                  <a:pt x="4765" y="3998"/>
                </a:lnTo>
                <a:lnTo>
                  <a:pt x="4800" y="3848"/>
                </a:lnTo>
                <a:lnTo>
                  <a:pt x="4825" y="3685"/>
                </a:lnTo>
                <a:lnTo>
                  <a:pt x="4838" y="3507"/>
                </a:lnTo>
                <a:lnTo>
                  <a:pt x="4838" y="3412"/>
                </a:lnTo>
                <a:lnTo>
                  <a:pt x="4838" y="1073"/>
                </a:lnTo>
                <a:lnTo>
                  <a:pt x="4778" y="1039"/>
                </a:lnTo>
                <a:lnTo>
                  <a:pt x="4656" y="984"/>
                </a:lnTo>
                <a:lnTo>
                  <a:pt x="4533" y="942"/>
                </a:lnTo>
                <a:lnTo>
                  <a:pt x="4409" y="915"/>
                </a:lnTo>
                <a:lnTo>
                  <a:pt x="4285" y="903"/>
                </a:lnTo>
                <a:lnTo>
                  <a:pt x="4164" y="906"/>
                </a:lnTo>
                <a:lnTo>
                  <a:pt x="4043" y="923"/>
                </a:lnTo>
                <a:lnTo>
                  <a:pt x="3925" y="956"/>
                </a:lnTo>
                <a:lnTo>
                  <a:pt x="3868" y="98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94" y="96838"/>
            <a:ext cx="2571750" cy="933450"/>
          </a:xfrm>
          <a:prstGeom prst="rect">
            <a:avLst/>
          </a:prstGeom>
        </p:spPr>
      </p:pic>
      <p:pic>
        <p:nvPicPr>
          <p:cNvPr id="28" name="Imagen 2"/>
          <p:cNvPicPr>
            <a:picLocks noChangeAspect="1"/>
          </p:cNvPicPr>
          <p:nvPr/>
        </p:nvPicPr>
        <p:blipFill rotWithShape="1">
          <a:blip r:embed="rId4"/>
          <a:srcRect r="3475"/>
          <a:stretch/>
        </p:blipFill>
        <p:spPr>
          <a:xfrm>
            <a:off x="765175" y="950239"/>
            <a:ext cx="11426825" cy="1054344"/>
          </a:xfrm>
          <a:prstGeom prst="rect">
            <a:avLst/>
          </a:prstGeom>
        </p:spPr>
      </p:pic>
      <p:sp>
        <p:nvSpPr>
          <p:cNvPr id="29" name="CuadroTexto 9"/>
          <p:cNvSpPr txBox="1"/>
          <p:nvPr/>
        </p:nvSpPr>
        <p:spPr>
          <a:xfrm>
            <a:off x="992430" y="1199717"/>
            <a:ext cx="2680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/>
              <a:t>Red neuronal</a:t>
            </a:r>
          </a:p>
        </p:txBody>
      </p:sp>
      <p:sp>
        <p:nvSpPr>
          <p:cNvPr id="30" name="AutoShape 15" descr="Resultado de imagen para aloha pale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1" name="AutoShape 18" descr="Resultado de imagen para helaboo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2" name="AutoShape 24" descr="Resultado de imagen para platillo helado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3" name="AutoShape 28" descr="Resultado de imagen para chococono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4" name="AutoShape 31" descr="Resultado de imagen para chococono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grpSp>
        <p:nvGrpSpPr>
          <p:cNvPr id="35" name="34 Grupo"/>
          <p:cNvGrpSpPr/>
          <p:nvPr/>
        </p:nvGrpSpPr>
        <p:grpSpPr>
          <a:xfrm>
            <a:off x="10154699" y="328794"/>
            <a:ext cx="1985527" cy="2140591"/>
            <a:chOff x="3784565" y="1595540"/>
            <a:chExt cx="4622870" cy="5196725"/>
          </a:xfrm>
        </p:grpSpPr>
        <p:sp>
          <p:nvSpPr>
            <p:cNvPr id="36" name="Freeform: Shape 10">
              <a:extLst>
                <a:ext uri="{FF2B5EF4-FFF2-40B4-BE49-F238E27FC236}">
                  <a16:creationId xmlns:a16="http://schemas.microsoft.com/office/drawing/2014/main" id="{7DBAFAEA-979A-4086-9A6B-91679E2A4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6554" y="3369182"/>
              <a:ext cx="2463540" cy="2062664"/>
            </a:xfrm>
            <a:custGeom>
              <a:avLst/>
              <a:gdLst>
                <a:gd name="connsiteX0" fmla="*/ 2041336 w 2751137"/>
                <a:gd name="connsiteY0" fmla="*/ 1884362 h 2303463"/>
                <a:gd name="connsiteX1" fmla="*/ 2088082 w 2751137"/>
                <a:gd name="connsiteY1" fmla="*/ 1949296 h 2303463"/>
                <a:gd name="connsiteX2" fmla="*/ 2135187 w 2751137"/>
                <a:gd name="connsiteY2" fmla="*/ 2014588 h 2303463"/>
                <a:gd name="connsiteX3" fmla="*/ 1955620 w 2751137"/>
                <a:gd name="connsiteY3" fmla="*/ 2125889 h 2303463"/>
                <a:gd name="connsiteX4" fmla="*/ 1763484 w 2751137"/>
                <a:gd name="connsiteY4" fmla="*/ 2212926 h 2303463"/>
                <a:gd name="connsiteX5" fmla="*/ 1763712 w 2751137"/>
                <a:gd name="connsiteY5" fmla="*/ 2213526 h 2303463"/>
                <a:gd name="connsiteX6" fmla="*/ 1287462 w 2751137"/>
                <a:gd name="connsiteY6" fmla="*/ 2303463 h 2303463"/>
                <a:gd name="connsiteX7" fmla="*/ 1165629 w 2751137"/>
                <a:gd name="connsiteY7" fmla="*/ 2297252 h 2303463"/>
                <a:gd name="connsiteX8" fmla="*/ 1043356 w 2751137"/>
                <a:gd name="connsiteY8" fmla="*/ 2278673 h 2303463"/>
                <a:gd name="connsiteX9" fmla="*/ 1043160 w 2751137"/>
                <a:gd name="connsiteY9" fmla="*/ 2279650 h 2303463"/>
                <a:gd name="connsiteX10" fmla="*/ 625475 w 2751137"/>
                <a:gd name="connsiteY10" fmla="*/ 2124811 h 2303463"/>
                <a:gd name="connsiteX11" fmla="*/ 664588 w 2751137"/>
                <a:gd name="connsiteY11" fmla="*/ 2054593 h 2303463"/>
                <a:gd name="connsiteX12" fmla="*/ 703701 w 2751137"/>
                <a:gd name="connsiteY12" fmla="*/ 1984375 h 2303463"/>
                <a:gd name="connsiteX13" fmla="*/ 1074738 w 2751137"/>
                <a:gd name="connsiteY13" fmla="*/ 2121930 h 2303463"/>
                <a:gd name="connsiteX14" fmla="*/ 1058949 w 2751137"/>
                <a:gd name="connsiteY14" fmla="*/ 2200790 h 2303463"/>
                <a:gd name="connsiteX15" fmla="*/ 1058752 w 2751137"/>
                <a:gd name="connsiteY15" fmla="*/ 2201775 h 2303463"/>
                <a:gd name="connsiteX16" fmla="*/ 1059165 w 2751137"/>
                <a:gd name="connsiteY16" fmla="*/ 2199759 h 2303463"/>
                <a:gd name="connsiteX17" fmla="*/ 1075344 w 2751137"/>
                <a:gd name="connsiteY17" fmla="*/ 2120900 h 2303463"/>
                <a:gd name="connsiteX18" fmla="*/ 1287462 w 2751137"/>
                <a:gd name="connsiteY18" fmla="*/ 2142505 h 2303463"/>
                <a:gd name="connsiteX19" fmla="*/ 1287462 w 2751137"/>
                <a:gd name="connsiteY19" fmla="*/ 2143296 h 2303463"/>
                <a:gd name="connsiteX20" fmla="*/ 1706836 w 2751137"/>
                <a:gd name="connsiteY20" fmla="*/ 2063750 h 2303463"/>
                <a:gd name="connsiteX21" fmla="*/ 1708420 w 2751137"/>
                <a:gd name="connsiteY21" fmla="*/ 2067922 h 2303463"/>
                <a:gd name="connsiteX22" fmla="*/ 1706562 w 2751137"/>
                <a:gd name="connsiteY22" fmla="*/ 2063019 h 2303463"/>
                <a:gd name="connsiteX23" fmla="*/ 2041336 w 2751137"/>
                <a:gd name="connsiteY23" fmla="*/ 1884362 h 2303463"/>
                <a:gd name="connsiteX24" fmla="*/ 398959 w 2751137"/>
                <a:gd name="connsiteY24" fmla="*/ 1738312 h 2303463"/>
                <a:gd name="connsiteX25" fmla="*/ 703262 w 2751137"/>
                <a:gd name="connsiteY25" fmla="*/ 1984124 h 2303463"/>
                <a:gd name="connsiteX26" fmla="*/ 664193 w 2751137"/>
                <a:gd name="connsiteY26" fmla="*/ 2054100 h 2303463"/>
                <a:gd name="connsiteX27" fmla="*/ 625125 w 2751137"/>
                <a:gd name="connsiteY27" fmla="*/ 2124075 h 2303463"/>
                <a:gd name="connsiteX28" fmla="*/ 277812 w 2751137"/>
                <a:gd name="connsiteY28" fmla="*/ 1843096 h 2303463"/>
                <a:gd name="connsiteX29" fmla="*/ 338386 w 2751137"/>
                <a:gd name="connsiteY29" fmla="*/ 1790704 h 2303463"/>
                <a:gd name="connsiteX30" fmla="*/ 220054 w 2751137"/>
                <a:gd name="connsiteY30" fmla="*/ 1427162 h 2303463"/>
                <a:gd name="connsiteX31" fmla="*/ 398462 w 2751137"/>
                <a:gd name="connsiteY31" fmla="*/ 1738117 h 2303463"/>
                <a:gd name="connsiteX32" fmla="*/ 337674 w 2751137"/>
                <a:gd name="connsiteY32" fmla="*/ 1790602 h 2303463"/>
                <a:gd name="connsiteX33" fmla="*/ 276885 w 2751137"/>
                <a:gd name="connsiteY33" fmla="*/ 1843087 h 2303463"/>
                <a:gd name="connsiteX34" fmla="*/ 68262 w 2751137"/>
                <a:gd name="connsiteY34" fmla="*/ 1480007 h 2303463"/>
                <a:gd name="connsiteX35" fmla="*/ 144158 w 2751137"/>
                <a:gd name="connsiteY35" fmla="*/ 1453764 h 2303463"/>
                <a:gd name="connsiteX36" fmla="*/ 2590722 w 2751137"/>
                <a:gd name="connsiteY36" fmla="*/ 787400 h 2303463"/>
                <a:gd name="connsiteX37" fmla="*/ 2670750 w 2751137"/>
                <a:gd name="connsiteY37" fmla="*/ 787400 h 2303463"/>
                <a:gd name="connsiteX38" fmla="*/ 2751137 w 2751137"/>
                <a:gd name="connsiteY38" fmla="*/ 787400 h 2303463"/>
                <a:gd name="connsiteX39" fmla="*/ 2675057 w 2751137"/>
                <a:gd name="connsiteY39" fmla="*/ 1279525 h 2303463"/>
                <a:gd name="connsiteX40" fmla="*/ 2598976 w 2751137"/>
                <a:gd name="connsiteY40" fmla="*/ 1255134 h 2303463"/>
                <a:gd name="connsiteX41" fmla="*/ 2543515 w 2751137"/>
                <a:gd name="connsiteY41" fmla="*/ 1237177 h 2303463"/>
                <a:gd name="connsiteX42" fmla="*/ 2598846 w 2751137"/>
                <a:gd name="connsiteY42" fmla="*/ 1255160 h 2303463"/>
                <a:gd name="connsiteX43" fmla="*/ 2674938 w 2751137"/>
                <a:gd name="connsiteY43" fmla="*/ 1279647 h 2303463"/>
                <a:gd name="connsiteX44" fmla="*/ 2514178 w 2751137"/>
                <a:gd name="connsiteY44" fmla="*/ 1620358 h 2303463"/>
                <a:gd name="connsiteX45" fmla="*/ 2441084 w 2751137"/>
                <a:gd name="connsiteY45" fmla="*/ 1722786 h 2303463"/>
                <a:gd name="connsiteX46" fmla="*/ 2441575 w 2751137"/>
                <a:gd name="connsiteY46" fmla="*/ 1723170 h 2303463"/>
                <a:gd name="connsiteX47" fmla="*/ 2135422 w 2751137"/>
                <a:gd name="connsiteY47" fmla="*/ 2014537 h 2303463"/>
                <a:gd name="connsiteX48" fmla="*/ 2088294 w 2751137"/>
                <a:gd name="connsiteY48" fmla="*/ 1949150 h 2303463"/>
                <a:gd name="connsiteX49" fmla="*/ 2041525 w 2751137"/>
                <a:gd name="connsiteY49" fmla="*/ 1884123 h 2303463"/>
                <a:gd name="connsiteX50" fmla="*/ 2187407 w 2751137"/>
                <a:gd name="connsiteY50" fmla="*/ 1763633 h 2303463"/>
                <a:gd name="connsiteX51" fmla="*/ 2314839 w 2751137"/>
                <a:gd name="connsiteY51" fmla="*/ 1624124 h 2303463"/>
                <a:gd name="connsiteX52" fmla="*/ 2314575 w 2751137"/>
                <a:gd name="connsiteY52" fmla="*/ 1623914 h 2303463"/>
                <a:gd name="connsiteX53" fmla="*/ 2522394 w 2751137"/>
                <a:gd name="connsiteY53" fmla="*/ 1230312 h 2303463"/>
                <a:gd name="connsiteX54" fmla="*/ 2522543 w 2751137"/>
                <a:gd name="connsiteY54" fmla="*/ 1230360 h 2303463"/>
                <a:gd name="connsiteX55" fmla="*/ 2573856 w 2751137"/>
                <a:gd name="connsiteY55" fmla="*/ 1012255 h 2303463"/>
                <a:gd name="connsiteX56" fmla="*/ 2590722 w 2751137"/>
                <a:gd name="connsiteY56" fmla="*/ 787400 h 2303463"/>
                <a:gd name="connsiteX57" fmla="*/ 1054195 w 2751137"/>
                <a:gd name="connsiteY57" fmla="*/ 3175 h 2303463"/>
                <a:gd name="connsiteX58" fmla="*/ 1422400 w 2751137"/>
                <a:gd name="connsiteY58" fmla="*/ 96257 h 2303463"/>
                <a:gd name="connsiteX59" fmla="*/ 1422072 w 2751137"/>
                <a:gd name="connsiteY59" fmla="*/ 96986 h 2303463"/>
                <a:gd name="connsiteX60" fmla="*/ 1508533 w 2751137"/>
                <a:gd name="connsiteY60" fmla="*/ 141718 h 2303463"/>
                <a:gd name="connsiteX61" fmla="*/ 1589088 w 2751137"/>
                <a:gd name="connsiteY61" fmla="*/ 195773 h 2303463"/>
                <a:gd name="connsiteX62" fmla="*/ 1544612 w 2751137"/>
                <a:gd name="connsiteY62" fmla="*/ 254539 h 2303463"/>
                <a:gd name="connsiteX63" fmla="*/ 1589665 w 2751137"/>
                <a:gd name="connsiteY63" fmla="*/ 195262 h 2303463"/>
                <a:gd name="connsiteX64" fmla="*/ 1730375 w 2751137"/>
                <a:gd name="connsiteY64" fmla="*/ 336033 h 2303463"/>
                <a:gd name="connsiteX65" fmla="*/ 1665432 w 2751137"/>
                <a:gd name="connsiteY65" fmla="*/ 383916 h 2303463"/>
                <a:gd name="connsiteX66" fmla="*/ 1600489 w 2751137"/>
                <a:gd name="connsiteY66" fmla="*/ 431800 h 2303463"/>
                <a:gd name="connsiteX67" fmla="*/ 1550158 w 2751137"/>
                <a:gd name="connsiteY67" fmla="*/ 373701 h 2303463"/>
                <a:gd name="connsiteX68" fmla="*/ 1492383 w 2751137"/>
                <a:gd name="connsiteY68" fmla="*/ 323547 h 2303463"/>
                <a:gd name="connsiteX69" fmla="*/ 1492153 w 2751137"/>
                <a:gd name="connsiteY69" fmla="*/ 323850 h 2303463"/>
                <a:gd name="connsiteX70" fmla="*/ 1355725 w 2751137"/>
                <a:gd name="connsiteY70" fmla="*/ 243622 h 2303463"/>
                <a:gd name="connsiteX71" fmla="*/ 1356080 w 2751137"/>
                <a:gd name="connsiteY71" fmla="*/ 242834 h 2303463"/>
                <a:gd name="connsiteX72" fmla="*/ 1200317 w 2751137"/>
                <a:gd name="connsiteY72" fmla="*/ 189833 h 2303463"/>
                <a:gd name="connsiteX73" fmla="*/ 1039812 w 2751137"/>
                <a:gd name="connsiteY73" fmla="*/ 163463 h 2303463"/>
                <a:gd name="connsiteX74" fmla="*/ 1047003 w 2751137"/>
                <a:gd name="connsiteY74" fmla="*/ 83319 h 2303463"/>
                <a:gd name="connsiteX75" fmla="*/ 984250 w 2751137"/>
                <a:gd name="connsiteY75" fmla="*/ 0 h 2303463"/>
                <a:gd name="connsiteX76" fmla="*/ 1054100 w 2751137"/>
                <a:gd name="connsiteY76" fmla="*/ 2881 h 2303463"/>
                <a:gd name="connsiteX77" fmla="*/ 1046899 w 2751137"/>
                <a:gd name="connsiteY77" fmla="*/ 83197 h 2303463"/>
                <a:gd name="connsiteX78" fmla="*/ 1039698 w 2751137"/>
                <a:gd name="connsiteY78" fmla="*/ 163513 h 2303463"/>
                <a:gd name="connsiteX79" fmla="*/ 984250 w 2751137"/>
                <a:gd name="connsiteY79" fmla="*/ 160992 h 2303463"/>
                <a:gd name="connsiteX80" fmla="*/ 984250 w 2751137"/>
                <a:gd name="connsiteY80" fmla="*/ 160916 h 2303463"/>
                <a:gd name="connsiteX81" fmla="*/ 878039 w 2751137"/>
                <a:gd name="connsiteY81" fmla="*/ 169466 h 2303463"/>
                <a:gd name="connsiteX82" fmla="*/ 774508 w 2751137"/>
                <a:gd name="connsiteY82" fmla="*/ 193617 h 2303463"/>
                <a:gd name="connsiteX83" fmla="*/ 774700 w 2751137"/>
                <a:gd name="connsiteY83" fmla="*/ 194244 h 2303463"/>
                <a:gd name="connsiteX84" fmla="*/ 576250 w 2751137"/>
                <a:gd name="connsiteY84" fmla="*/ 284162 h 2303463"/>
                <a:gd name="connsiteX85" fmla="*/ 576202 w 2751137"/>
                <a:gd name="connsiteY85" fmla="*/ 284081 h 2303463"/>
                <a:gd name="connsiteX86" fmla="*/ 498742 w 2751137"/>
                <a:gd name="connsiteY86" fmla="*/ 336684 h 2303463"/>
                <a:gd name="connsiteX87" fmla="*/ 428757 w 2751137"/>
                <a:gd name="connsiteY87" fmla="*/ 396875 h 2303463"/>
                <a:gd name="connsiteX88" fmla="*/ 428471 w 2751137"/>
                <a:gd name="connsiteY88" fmla="*/ 396578 h 2303463"/>
                <a:gd name="connsiteX89" fmla="*/ 366188 w 2751137"/>
                <a:gd name="connsiteY89" fmla="*/ 463403 h 2303463"/>
                <a:gd name="connsiteX90" fmla="*/ 311837 w 2751137"/>
                <a:gd name="connsiteY90" fmla="*/ 536575 h 2303463"/>
                <a:gd name="connsiteX91" fmla="*/ 244639 w 2751137"/>
                <a:gd name="connsiteY91" fmla="*/ 492484 h 2303463"/>
                <a:gd name="connsiteX92" fmla="*/ 185720 w 2751137"/>
                <a:gd name="connsiteY92" fmla="*/ 453301 h 2303463"/>
                <a:gd name="connsiteX93" fmla="*/ 244046 w 2751137"/>
                <a:gd name="connsiteY93" fmla="*/ 492272 h 2303463"/>
                <a:gd name="connsiteX94" fmla="*/ 311150 w 2751137"/>
                <a:gd name="connsiteY94" fmla="*/ 536510 h 2303463"/>
                <a:gd name="connsiteX95" fmla="*/ 176942 w 2751137"/>
                <a:gd name="connsiteY95" fmla="*/ 881063 h 2303463"/>
                <a:gd name="connsiteX96" fmla="*/ 176187 w 2751137"/>
                <a:gd name="connsiteY96" fmla="*/ 880936 h 2303463"/>
                <a:gd name="connsiteX97" fmla="*/ 164414 w 2751137"/>
                <a:gd name="connsiteY97" fmla="*/ 976007 h 2303463"/>
                <a:gd name="connsiteX98" fmla="*/ 160422 w 2751137"/>
                <a:gd name="connsiteY98" fmla="*/ 1071562 h 2303463"/>
                <a:gd name="connsiteX99" fmla="*/ 161170 w 2751137"/>
                <a:gd name="connsiteY99" fmla="*/ 1071562 h 2303463"/>
                <a:gd name="connsiteX100" fmla="*/ 220663 w 2751137"/>
                <a:gd name="connsiteY100" fmla="*/ 1426756 h 2303463"/>
                <a:gd name="connsiteX101" fmla="*/ 144585 w 2751137"/>
                <a:gd name="connsiteY101" fmla="*/ 1453333 h 2303463"/>
                <a:gd name="connsiteX102" fmla="*/ 68506 w 2751137"/>
                <a:gd name="connsiteY102" fmla="*/ 1479550 h 2303463"/>
                <a:gd name="connsiteX103" fmla="*/ 4265 w 2751137"/>
                <a:gd name="connsiteY103" fmla="*/ 1175764 h 2303463"/>
                <a:gd name="connsiteX104" fmla="*/ 0 w 2751137"/>
                <a:gd name="connsiteY104" fmla="*/ 1071563 h 2303463"/>
                <a:gd name="connsiteX105" fmla="*/ 0 w 2751137"/>
                <a:gd name="connsiteY105" fmla="*/ 1071562 h 2303463"/>
                <a:gd name="connsiteX106" fmla="*/ 4576 w 2751137"/>
                <a:gd name="connsiteY106" fmla="*/ 962684 h 2303463"/>
                <a:gd name="connsiteX107" fmla="*/ 18303 w 2751137"/>
                <a:gd name="connsiteY107" fmla="*/ 854075 h 2303463"/>
                <a:gd name="connsiteX108" fmla="*/ 19102 w 2751137"/>
                <a:gd name="connsiteY108" fmla="*/ 854210 h 2303463"/>
                <a:gd name="connsiteX109" fmla="*/ 42868 w 2751137"/>
                <a:gd name="connsiteY109" fmla="*/ 745674 h 2303463"/>
                <a:gd name="connsiteX110" fmla="*/ 177301 w 2751137"/>
                <a:gd name="connsiteY110" fmla="*/ 447675 h 2303463"/>
                <a:gd name="connsiteX111" fmla="*/ 177812 w 2751137"/>
                <a:gd name="connsiteY111" fmla="*/ 448017 h 2303463"/>
                <a:gd name="connsiteX112" fmla="*/ 242797 w 2751137"/>
                <a:gd name="connsiteY112" fmla="*/ 360881 h 2303463"/>
                <a:gd name="connsiteX113" fmla="*/ 317227 w 2751137"/>
                <a:gd name="connsiteY113" fmla="*/ 280987 h 2303463"/>
                <a:gd name="connsiteX114" fmla="*/ 344628 w 2751137"/>
                <a:gd name="connsiteY114" fmla="*/ 309379 h 2303463"/>
                <a:gd name="connsiteX115" fmla="*/ 317500 w 2751137"/>
                <a:gd name="connsiteY115" fmla="*/ 281165 h 2303463"/>
                <a:gd name="connsiteX116" fmla="*/ 493717 w 2751137"/>
                <a:gd name="connsiteY116" fmla="*/ 146050 h 2303463"/>
                <a:gd name="connsiteX117" fmla="*/ 534990 w 2751137"/>
                <a:gd name="connsiteY117" fmla="*/ 215045 h 2303463"/>
                <a:gd name="connsiteX118" fmla="*/ 559088 w 2751137"/>
                <a:gd name="connsiteY118" fmla="*/ 255329 h 2303463"/>
                <a:gd name="connsiteX119" fmla="*/ 534981 w 2751137"/>
                <a:gd name="connsiteY119" fmla="*/ 214828 h 2303463"/>
                <a:gd name="connsiteX120" fmla="*/ 493712 w 2751137"/>
                <a:gd name="connsiteY120" fmla="*/ 145494 h 2303463"/>
                <a:gd name="connsiteX121" fmla="*/ 607606 w 2751137"/>
                <a:gd name="connsiteY121" fmla="*/ 85413 h 2303463"/>
                <a:gd name="connsiteX122" fmla="*/ 727163 w 2751137"/>
                <a:gd name="connsiteY122" fmla="*/ 39887 h 2303463"/>
                <a:gd name="connsiteX123" fmla="*/ 727075 w 2751137"/>
                <a:gd name="connsiteY123" fmla="*/ 39599 h 2303463"/>
                <a:gd name="connsiteX124" fmla="*/ 984250 w 2751137"/>
                <a:gd name="connsiteY124" fmla="*/ 0 h 230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2751137" h="2303463">
                  <a:moveTo>
                    <a:pt x="2041336" y="1884362"/>
                  </a:moveTo>
                  <a:lnTo>
                    <a:pt x="2088082" y="1949296"/>
                  </a:lnTo>
                  <a:lnTo>
                    <a:pt x="2135187" y="2014588"/>
                  </a:lnTo>
                  <a:cubicBezTo>
                    <a:pt x="2077834" y="2055485"/>
                    <a:pt x="2017783" y="2092705"/>
                    <a:pt x="1955620" y="2125889"/>
                  </a:cubicBezTo>
                  <a:lnTo>
                    <a:pt x="1763484" y="2212926"/>
                  </a:lnTo>
                  <a:lnTo>
                    <a:pt x="1763712" y="2213526"/>
                  </a:lnTo>
                  <a:cubicBezTo>
                    <a:pt x="1608922" y="2271573"/>
                    <a:pt x="1449452" y="2303463"/>
                    <a:pt x="1287462" y="2303463"/>
                  </a:cubicBezTo>
                  <a:cubicBezTo>
                    <a:pt x="1247015" y="2303463"/>
                    <a:pt x="1206389" y="2301393"/>
                    <a:pt x="1165629" y="2297252"/>
                  </a:cubicBezTo>
                  <a:lnTo>
                    <a:pt x="1043356" y="2278673"/>
                  </a:lnTo>
                  <a:lnTo>
                    <a:pt x="1043160" y="2279650"/>
                  </a:lnTo>
                  <a:cubicBezTo>
                    <a:pt x="897831" y="2250123"/>
                    <a:pt x="755732" y="2197909"/>
                    <a:pt x="625475" y="2124811"/>
                  </a:cubicBezTo>
                  <a:lnTo>
                    <a:pt x="664588" y="2054593"/>
                  </a:lnTo>
                  <a:lnTo>
                    <a:pt x="703701" y="1984375"/>
                  </a:lnTo>
                  <a:cubicBezTo>
                    <a:pt x="819605" y="2049192"/>
                    <a:pt x="945916" y="2095644"/>
                    <a:pt x="1074738" y="2121930"/>
                  </a:cubicBezTo>
                  <a:lnTo>
                    <a:pt x="1058949" y="2200790"/>
                  </a:lnTo>
                  <a:lnTo>
                    <a:pt x="1058752" y="2201775"/>
                  </a:lnTo>
                  <a:lnTo>
                    <a:pt x="1059165" y="2199759"/>
                  </a:lnTo>
                  <a:lnTo>
                    <a:pt x="1075344" y="2120900"/>
                  </a:lnTo>
                  <a:cubicBezTo>
                    <a:pt x="1146170" y="2135304"/>
                    <a:pt x="1216995" y="2142505"/>
                    <a:pt x="1287462" y="2142505"/>
                  </a:cubicBezTo>
                  <a:lnTo>
                    <a:pt x="1287462" y="2143296"/>
                  </a:lnTo>
                  <a:cubicBezTo>
                    <a:pt x="1430013" y="2143296"/>
                    <a:pt x="1570404" y="2114989"/>
                    <a:pt x="1706836" y="2063750"/>
                  </a:cubicBezTo>
                  <a:lnTo>
                    <a:pt x="1708420" y="2067922"/>
                  </a:lnTo>
                  <a:lnTo>
                    <a:pt x="1706562" y="2063019"/>
                  </a:lnTo>
                  <a:cubicBezTo>
                    <a:pt x="1825225" y="2018175"/>
                    <a:pt x="1938135" y="1958264"/>
                    <a:pt x="2041336" y="1884362"/>
                  </a:cubicBezTo>
                  <a:close/>
                  <a:moveTo>
                    <a:pt x="398959" y="1738312"/>
                  </a:moveTo>
                  <a:cubicBezTo>
                    <a:pt x="484623" y="1837714"/>
                    <a:pt x="588566" y="1919890"/>
                    <a:pt x="703262" y="1984124"/>
                  </a:cubicBezTo>
                  <a:lnTo>
                    <a:pt x="664193" y="2054100"/>
                  </a:lnTo>
                  <a:lnTo>
                    <a:pt x="625125" y="2124075"/>
                  </a:lnTo>
                  <a:cubicBezTo>
                    <a:pt x="494300" y="2050870"/>
                    <a:pt x="375303" y="1956493"/>
                    <a:pt x="277812" y="1843096"/>
                  </a:cubicBezTo>
                  <a:lnTo>
                    <a:pt x="338386" y="1790704"/>
                  </a:lnTo>
                  <a:close/>
                  <a:moveTo>
                    <a:pt x="220054" y="1427162"/>
                  </a:moveTo>
                  <a:cubicBezTo>
                    <a:pt x="259260" y="1539681"/>
                    <a:pt x="318610" y="1645370"/>
                    <a:pt x="398462" y="1738117"/>
                  </a:cubicBezTo>
                  <a:lnTo>
                    <a:pt x="337674" y="1790602"/>
                  </a:lnTo>
                  <a:lnTo>
                    <a:pt x="276885" y="1843087"/>
                  </a:lnTo>
                  <a:cubicBezTo>
                    <a:pt x="183365" y="1734882"/>
                    <a:pt x="114303" y="1611578"/>
                    <a:pt x="68262" y="1480007"/>
                  </a:cubicBezTo>
                  <a:lnTo>
                    <a:pt x="144158" y="1453764"/>
                  </a:lnTo>
                  <a:close/>
                  <a:moveTo>
                    <a:pt x="2590722" y="787400"/>
                  </a:moveTo>
                  <a:lnTo>
                    <a:pt x="2670750" y="787400"/>
                  </a:lnTo>
                  <a:lnTo>
                    <a:pt x="2751137" y="787400"/>
                  </a:lnTo>
                  <a:cubicBezTo>
                    <a:pt x="2751137" y="955268"/>
                    <a:pt x="2726016" y="1122059"/>
                    <a:pt x="2675057" y="1279525"/>
                  </a:cubicBezTo>
                  <a:lnTo>
                    <a:pt x="2598976" y="1255134"/>
                  </a:lnTo>
                  <a:lnTo>
                    <a:pt x="2543515" y="1237177"/>
                  </a:lnTo>
                  <a:lnTo>
                    <a:pt x="2598846" y="1255160"/>
                  </a:lnTo>
                  <a:lnTo>
                    <a:pt x="2674938" y="1279647"/>
                  </a:lnTo>
                  <a:cubicBezTo>
                    <a:pt x="2636443" y="1399294"/>
                    <a:pt x="2583008" y="1513878"/>
                    <a:pt x="2514178" y="1620358"/>
                  </a:cubicBezTo>
                  <a:lnTo>
                    <a:pt x="2441084" y="1722786"/>
                  </a:lnTo>
                  <a:lnTo>
                    <a:pt x="2441575" y="1723170"/>
                  </a:lnTo>
                  <a:cubicBezTo>
                    <a:pt x="2353794" y="1834184"/>
                    <a:pt x="2250184" y="1931905"/>
                    <a:pt x="2135422" y="2014537"/>
                  </a:cubicBezTo>
                  <a:lnTo>
                    <a:pt x="2088294" y="1949150"/>
                  </a:lnTo>
                  <a:lnTo>
                    <a:pt x="2041525" y="1884123"/>
                  </a:lnTo>
                  <a:cubicBezTo>
                    <a:pt x="2092791" y="1847298"/>
                    <a:pt x="2141628" y="1807060"/>
                    <a:pt x="2187407" y="1763633"/>
                  </a:cubicBezTo>
                  <a:lnTo>
                    <a:pt x="2314839" y="1624124"/>
                  </a:lnTo>
                  <a:lnTo>
                    <a:pt x="2314575" y="1623914"/>
                  </a:lnTo>
                  <a:cubicBezTo>
                    <a:pt x="2407896" y="1505077"/>
                    <a:pt x="2476810" y="1371836"/>
                    <a:pt x="2522394" y="1230312"/>
                  </a:cubicBezTo>
                  <a:lnTo>
                    <a:pt x="2522543" y="1230360"/>
                  </a:lnTo>
                  <a:lnTo>
                    <a:pt x="2573856" y="1012255"/>
                  </a:lnTo>
                  <a:cubicBezTo>
                    <a:pt x="2585160" y="938140"/>
                    <a:pt x="2590722" y="862905"/>
                    <a:pt x="2590722" y="787400"/>
                  </a:cubicBezTo>
                  <a:close/>
                  <a:moveTo>
                    <a:pt x="1054195" y="3175"/>
                  </a:moveTo>
                  <a:cubicBezTo>
                    <a:pt x="1177529" y="14316"/>
                    <a:pt x="1305897" y="44145"/>
                    <a:pt x="1422400" y="96257"/>
                  </a:cubicBezTo>
                  <a:lnTo>
                    <a:pt x="1422072" y="96986"/>
                  </a:lnTo>
                  <a:lnTo>
                    <a:pt x="1508533" y="141718"/>
                  </a:lnTo>
                  <a:cubicBezTo>
                    <a:pt x="1536492" y="158177"/>
                    <a:pt x="1563418" y="176166"/>
                    <a:pt x="1589088" y="195773"/>
                  </a:cubicBezTo>
                  <a:lnTo>
                    <a:pt x="1544612" y="254539"/>
                  </a:lnTo>
                  <a:lnTo>
                    <a:pt x="1589665" y="195262"/>
                  </a:lnTo>
                  <a:cubicBezTo>
                    <a:pt x="1642702" y="235225"/>
                    <a:pt x="1690327" y="282029"/>
                    <a:pt x="1730375" y="336033"/>
                  </a:cubicBezTo>
                  <a:lnTo>
                    <a:pt x="1665432" y="383916"/>
                  </a:lnTo>
                  <a:lnTo>
                    <a:pt x="1600489" y="431800"/>
                  </a:lnTo>
                  <a:cubicBezTo>
                    <a:pt x="1585155" y="411099"/>
                    <a:pt x="1568288" y="391747"/>
                    <a:pt x="1550158" y="373701"/>
                  </a:cubicBezTo>
                  <a:lnTo>
                    <a:pt x="1492383" y="323547"/>
                  </a:lnTo>
                  <a:lnTo>
                    <a:pt x="1492153" y="323850"/>
                  </a:lnTo>
                  <a:cubicBezTo>
                    <a:pt x="1450507" y="291831"/>
                    <a:pt x="1404193" y="265568"/>
                    <a:pt x="1355725" y="243622"/>
                  </a:cubicBezTo>
                  <a:lnTo>
                    <a:pt x="1356080" y="242834"/>
                  </a:lnTo>
                  <a:lnTo>
                    <a:pt x="1200317" y="189833"/>
                  </a:lnTo>
                  <a:cubicBezTo>
                    <a:pt x="1146965" y="176760"/>
                    <a:pt x="1092849" y="168135"/>
                    <a:pt x="1039812" y="163463"/>
                  </a:cubicBezTo>
                  <a:lnTo>
                    <a:pt x="1047003" y="83319"/>
                  </a:lnTo>
                  <a:close/>
                  <a:moveTo>
                    <a:pt x="984250" y="0"/>
                  </a:moveTo>
                  <a:cubicBezTo>
                    <a:pt x="1007294" y="0"/>
                    <a:pt x="1030697" y="1080"/>
                    <a:pt x="1054100" y="2881"/>
                  </a:cubicBezTo>
                  <a:lnTo>
                    <a:pt x="1046899" y="83197"/>
                  </a:lnTo>
                  <a:lnTo>
                    <a:pt x="1039698" y="163513"/>
                  </a:lnTo>
                  <a:cubicBezTo>
                    <a:pt x="1021336" y="161712"/>
                    <a:pt x="1002613" y="160992"/>
                    <a:pt x="984250" y="160992"/>
                  </a:cubicBezTo>
                  <a:lnTo>
                    <a:pt x="984250" y="160916"/>
                  </a:lnTo>
                  <a:cubicBezTo>
                    <a:pt x="948591" y="160916"/>
                    <a:pt x="913113" y="163886"/>
                    <a:pt x="878039" y="169466"/>
                  </a:cubicBezTo>
                  <a:lnTo>
                    <a:pt x="774508" y="193617"/>
                  </a:lnTo>
                  <a:lnTo>
                    <a:pt x="774700" y="194244"/>
                  </a:lnTo>
                  <a:cubicBezTo>
                    <a:pt x="705081" y="215550"/>
                    <a:pt x="638692" y="246245"/>
                    <a:pt x="576250" y="284162"/>
                  </a:cubicBezTo>
                  <a:lnTo>
                    <a:pt x="576202" y="284081"/>
                  </a:lnTo>
                  <a:lnTo>
                    <a:pt x="498742" y="336684"/>
                  </a:lnTo>
                  <a:cubicBezTo>
                    <a:pt x="474158" y="355550"/>
                    <a:pt x="450829" y="375673"/>
                    <a:pt x="428757" y="396875"/>
                  </a:cubicBezTo>
                  <a:lnTo>
                    <a:pt x="428471" y="396578"/>
                  </a:lnTo>
                  <a:lnTo>
                    <a:pt x="366188" y="463403"/>
                  </a:lnTo>
                  <a:cubicBezTo>
                    <a:pt x="346693" y="486838"/>
                    <a:pt x="328546" y="511303"/>
                    <a:pt x="311837" y="536575"/>
                  </a:cubicBezTo>
                  <a:lnTo>
                    <a:pt x="244639" y="492484"/>
                  </a:lnTo>
                  <a:lnTo>
                    <a:pt x="185720" y="453301"/>
                  </a:lnTo>
                  <a:lnTo>
                    <a:pt x="244046" y="492272"/>
                  </a:lnTo>
                  <a:lnTo>
                    <a:pt x="311150" y="536510"/>
                  </a:lnTo>
                  <a:cubicBezTo>
                    <a:pt x="243328" y="638653"/>
                    <a:pt x="198114" y="755902"/>
                    <a:pt x="176942" y="881063"/>
                  </a:cubicBezTo>
                  <a:lnTo>
                    <a:pt x="176187" y="880936"/>
                  </a:lnTo>
                  <a:lnTo>
                    <a:pt x="164414" y="976007"/>
                  </a:lnTo>
                  <a:lnTo>
                    <a:pt x="160422" y="1071562"/>
                  </a:lnTo>
                  <a:lnTo>
                    <a:pt x="161170" y="1071562"/>
                  </a:lnTo>
                  <a:cubicBezTo>
                    <a:pt x="161170" y="1192953"/>
                    <a:pt x="180641" y="1313266"/>
                    <a:pt x="220663" y="1426756"/>
                  </a:cubicBezTo>
                  <a:lnTo>
                    <a:pt x="144585" y="1453333"/>
                  </a:lnTo>
                  <a:lnTo>
                    <a:pt x="68506" y="1479550"/>
                  </a:lnTo>
                  <a:cubicBezTo>
                    <a:pt x="34163" y="1381773"/>
                    <a:pt x="12800" y="1279552"/>
                    <a:pt x="4265" y="1175764"/>
                  </a:cubicBezTo>
                  <a:lnTo>
                    <a:pt x="0" y="1071563"/>
                  </a:lnTo>
                  <a:lnTo>
                    <a:pt x="0" y="1071562"/>
                  </a:lnTo>
                  <a:lnTo>
                    <a:pt x="4576" y="962684"/>
                  </a:lnTo>
                  <a:cubicBezTo>
                    <a:pt x="7626" y="926361"/>
                    <a:pt x="12202" y="890083"/>
                    <a:pt x="18303" y="854075"/>
                  </a:cubicBezTo>
                  <a:lnTo>
                    <a:pt x="19102" y="854210"/>
                  </a:lnTo>
                  <a:lnTo>
                    <a:pt x="42868" y="745674"/>
                  </a:lnTo>
                  <a:cubicBezTo>
                    <a:pt x="72137" y="638856"/>
                    <a:pt x="117553" y="538309"/>
                    <a:pt x="177301" y="447675"/>
                  </a:cubicBezTo>
                  <a:lnTo>
                    <a:pt x="177812" y="448017"/>
                  </a:lnTo>
                  <a:lnTo>
                    <a:pt x="242797" y="360881"/>
                  </a:lnTo>
                  <a:cubicBezTo>
                    <a:pt x="266020" y="332965"/>
                    <a:pt x="290815" y="306259"/>
                    <a:pt x="317227" y="280987"/>
                  </a:cubicBezTo>
                  <a:lnTo>
                    <a:pt x="344628" y="309379"/>
                  </a:lnTo>
                  <a:lnTo>
                    <a:pt x="317500" y="281165"/>
                  </a:lnTo>
                  <a:cubicBezTo>
                    <a:pt x="370257" y="230497"/>
                    <a:pt x="429116" y="184860"/>
                    <a:pt x="493717" y="146050"/>
                  </a:cubicBezTo>
                  <a:lnTo>
                    <a:pt x="534990" y="215045"/>
                  </a:lnTo>
                  <a:lnTo>
                    <a:pt x="559088" y="255329"/>
                  </a:lnTo>
                  <a:lnTo>
                    <a:pt x="534981" y="214828"/>
                  </a:lnTo>
                  <a:lnTo>
                    <a:pt x="493712" y="145494"/>
                  </a:lnTo>
                  <a:cubicBezTo>
                    <a:pt x="530496" y="123285"/>
                    <a:pt x="568535" y="103153"/>
                    <a:pt x="607606" y="85413"/>
                  </a:cubicBezTo>
                  <a:lnTo>
                    <a:pt x="727163" y="39887"/>
                  </a:lnTo>
                  <a:lnTo>
                    <a:pt x="727075" y="39599"/>
                  </a:lnTo>
                  <a:cubicBezTo>
                    <a:pt x="810278" y="14040"/>
                    <a:pt x="896724" y="0"/>
                    <a:pt x="98425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Freeform: Shape 19">
              <a:extLst>
                <a:ext uri="{FF2B5EF4-FFF2-40B4-BE49-F238E27FC236}">
                  <a16:creationId xmlns:a16="http://schemas.microsoft.com/office/drawing/2014/main" id="{50E47B2B-00CD-44F0-91F8-E24CCAB58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0707" y="2567430"/>
              <a:ext cx="1260912" cy="689449"/>
            </a:xfrm>
            <a:custGeom>
              <a:avLst/>
              <a:gdLst>
                <a:gd name="connsiteX0" fmla="*/ 0 w 1408113"/>
                <a:gd name="connsiteY0" fmla="*/ 0 h 769937"/>
                <a:gd name="connsiteX1" fmla="*/ 458593 w 1408113"/>
                <a:gd name="connsiteY1" fmla="*/ 60158 h 769937"/>
                <a:gd name="connsiteX2" fmla="*/ 606093 w 1408113"/>
                <a:gd name="connsiteY2" fmla="*/ 105498 h 769937"/>
                <a:gd name="connsiteX3" fmla="*/ 606349 w 1408113"/>
                <a:gd name="connsiteY3" fmla="*/ 104775 h 769937"/>
                <a:gd name="connsiteX4" fmla="*/ 606417 w 1408113"/>
                <a:gd name="connsiteY4" fmla="*/ 104802 h 769937"/>
                <a:gd name="connsiteX5" fmla="*/ 721659 w 1408113"/>
                <a:gd name="connsiteY5" fmla="*/ 150247 h 769937"/>
                <a:gd name="connsiteX6" fmla="*/ 1046163 w 1408113"/>
                <a:gd name="connsiteY6" fmla="*/ 331218 h 769937"/>
                <a:gd name="connsiteX7" fmla="*/ 1000170 w 1408113"/>
                <a:gd name="connsiteY7" fmla="*/ 397564 h 769937"/>
                <a:gd name="connsiteX8" fmla="*/ 988716 w 1408113"/>
                <a:gd name="connsiteY8" fmla="*/ 413997 h 769937"/>
                <a:gd name="connsiteX9" fmla="*/ 1000102 w 1408113"/>
                <a:gd name="connsiteY9" fmla="*/ 397761 h 769937"/>
                <a:gd name="connsiteX10" fmla="*/ 1046115 w 1408113"/>
                <a:gd name="connsiteY10" fmla="*/ 331787 h 769937"/>
                <a:gd name="connsiteX11" fmla="*/ 1239516 w 1408113"/>
                <a:gd name="connsiteY11" fmla="*/ 487847 h 769937"/>
                <a:gd name="connsiteX12" fmla="*/ 1407935 w 1408113"/>
                <a:gd name="connsiteY12" fmla="*/ 670067 h 769937"/>
                <a:gd name="connsiteX13" fmla="*/ 1408113 w 1408113"/>
                <a:gd name="connsiteY13" fmla="*/ 669925 h 769937"/>
                <a:gd name="connsiteX14" fmla="*/ 1408113 w 1408113"/>
                <a:gd name="connsiteY14" fmla="*/ 670260 h 769937"/>
                <a:gd name="connsiteX15" fmla="*/ 1408113 w 1408113"/>
                <a:gd name="connsiteY15" fmla="*/ 671513 h 769937"/>
                <a:gd name="connsiteX16" fmla="*/ 1344613 w 1408113"/>
                <a:gd name="connsiteY16" fmla="*/ 720725 h 769937"/>
                <a:gd name="connsiteX17" fmla="*/ 1365023 w 1408113"/>
                <a:gd name="connsiteY17" fmla="*/ 704397 h 769937"/>
                <a:gd name="connsiteX18" fmla="*/ 1345204 w 1408113"/>
                <a:gd name="connsiteY18" fmla="*/ 720098 h 769937"/>
                <a:gd name="connsiteX19" fmla="*/ 1282295 w 1408113"/>
                <a:gd name="connsiteY19" fmla="*/ 769937 h 769937"/>
                <a:gd name="connsiteX20" fmla="*/ 1129380 w 1408113"/>
                <a:gd name="connsiteY20" fmla="*/ 604555 h 769937"/>
                <a:gd name="connsiteX21" fmla="*/ 954222 w 1408113"/>
                <a:gd name="connsiteY21" fmla="*/ 463483 h 769937"/>
                <a:gd name="connsiteX22" fmla="*/ 954176 w 1408113"/>
                <a:gd name="connsiteY22" fmla="*/ 463550 h 769937"/>
                <a:gd name="connsiteX23" fmla="*/ 552450 w 1408113"/>
                <a:gd name="connsiteY23" fmla="*/ 256939 h 769937"/>
                <a:gd name="connsiteX24" fmla="*/ 552451 w 1408113"/>
                <a:gd name="connsiteY24" fmla="*/ 256937 h 769937"/>
                <a:gd name="connsiteX25" fmla="*/ 418305 w 1408113"/>
                <a:gd name="connsiteY25" fmla="*/ 215560 h 769937"/>
                <a:gd name="connsiteX26" fmla="*/ 0 w 1408113"/>
                <a:gd name="connsiteY26" fmla="*/ 160555 h 769937"/>
                <a:gd name="connsiteX27" fmla="*/ 0 w 1408113"/>
                <a:gd name="connsiteY27" fmla="*/ 80098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408113" h="769937">
                  <a:moveTo>
                    <a:pt x="0" y="0"/>
                  </a:moveTo>
                  <a:cubicBezTo>
                    <a:pt x="154482" y="0"/>
                    <a:pt x="308964" y="20810"/>
                    <a:pt x="458593" y="60158"/>
                  </a:cubicBezTo>
                  <a:lnTo>
                    <a:pt x="606093" y="105498"/>
                  </a:lnTo>
                  <a:lnTo>
                    <a:pt x="606349" y="104775"/>
                  </a:lnTo>
                  <a:lnTo>
                    <a:pt x="606417" y="104802"/>
                  </a:lnTo>
                  <a:lnTo>
                    <a:pt x="721659" y="150247"/>
                  </a:lnTo>
                  <a:cubicBezTo>
                    <a:pt x="835486" y="199517"/>
                    <a:pt x="944564" y="260094"/>
                    <a:pt x="1046163" y="331218"/>
                  </a:cubicBezTo>
                  <a:lnTo>
                    <a:pt x="1000170" y="397564"/>
                  </a:lnTo>
                  <a:lnTo>
                    <a:pt x="988716" y="413997"/>
                  </a:lnTo>
                  <a:lnTo>
                    <a:pt x="1000102" y="397761"/>
                  </a:lnTo>
                  <a:lnTo>
                    <a:pt x="1046115" y="331787"/>
                  </a:lnTo>
                  <a:cubicBezTo>
                    <a:pt x="1114237" y="379295"/>
                    <a:pt x="1178944" y="431375"/>
                    <a:pt x="1239516" y="487847"/>
                  </a:cubicBezTo>
                  <a:lnTo>
                    <a:pt x="1407935" y="670067"/>
                  </a:lnTo>
                  <a:lnTo>
                    <a:pt x="1408113" y="669925"/>
                  </a:lnTo>
                  <a:lnTo>
                    <a:pt x="1408113" y="670260"/>
                  </a:lnTo>
                  <a:lnTo>
                    <a:pt x="1408113" y="671513"/>
                  </a:lnTo>
                  <a:lnTo>
                    <a:pt x="1344613" y="720725"/>
                  </a:lnTo>
                  <a:lnTo>
                    <a:pt x="1365023" y="704397"/>
                  </a:lnTo>
                  <a:lnTo>
                    <a:pt x="1345204" y="720098"/>
                  </a:lnTo>
                  <a:lnTo>
                    <a:pt x="1282295" y="769937"/>
                  </a:lnTo>
                  <a:cubicBezTo>
                    <a:pt x="1235562" y="710955"/>
                    <a:pt x="1184336" y="655738"/>
                    <a:pt x="1129380" y="604555"/>
                  </a:cubicBezTo>
                  <a:lnTo>
                    <a:pt x="954222" y="463483"/>
                  </a:lnTo>
                  <a:lnTo>
                    <a:pt x="954176" y="463550"/>
                  </a:lnTo>
                  <a:cubicBezTo>
                    <a:pt x="830568" y="377011"/>
                    <a:pt x="694743" y="307420"/>
                    <a:pt x="552450" y="256939"/>
                  </a:cubicBezTo>
                  <a:lnTo>
                    <a:pt x="552451" y="256937"/>
                  </a:lnTo>
                  <a:lnTo>
                    <a:pt x="418305" y="215560"/>
                  </a:lnTo>
                  <a:cubicBezTo>
                    <a:pt x="281802" y="179547"/>
                    <a:pt x="141002" y="160555"/>
                    <a:pt x="0" y="160555"/>
                  </a:cubicBezTo>
                  <a:lnTo>
                    <a:pt x="0" y="8009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8" name="Freeform: Shape 22">
              <a:extLst>
                <a:ext uri="{FF2B5EF4-FFF2-40B4-BE49-F238E27FC236}">
                  <a16:creationId xmlns:a16="http://schemas.microsoft.com/office/drawing/2014/main" id="{34EB7BBC-7FF6-442E-B77E-C9523B917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4850" y="2719535"/>
              <a:ext cx="1094592" cy="1596397"/>
            </a:xfrm>
            <a:custGeom>
              <a:avLst/>
              <a:gdLst>
                <a:gd name="connsiteX0" fmla="*/ 410295 w 1222376"/>
                <a:gd name="connsiteY0" fmla="*/ 585788 h 1782763"/>
                <a:gd name="connsiteX1" fmla="*/ 473255 w 1222376"/>
                <a:gd name="connsiteY1" fmla="*/ 635402 h 1782763"/>
                <a:gd name="connsiteX2" fmla="*/ 536575 w 1222376"/>
                <a:gd name="connsiteY2" fmla="*/ 685375 h 1782763"/>
                <a:gd name="connsiteX3" fmla="*/ 303082 w 1222376"/>
                <a:gd name="connsiteY3" fmla="*/ 1074738 h 1782763"/>
                <a:gd name="connsiteX4" fmla="*/ 302842 w 1222376"/>
                <a:gd name="connsiteY4" fmla="*/ 1074634 h 1782763"/>
                <a:gd name="connsiteX5" fmla="*/ 240158 w 1222376"/>
                <a:gd name="connsiteY5" fmla="*/ 1244728 h 1782763"/>
                <a:gd name="connsiteX6" fmla="*/ 160588 w 1222376"/>
                <a:gd name="connsiteY6" fmla="*/ 1782763 h 1782763"/>
                <a:gd name="connsiteX7" fmla="*/ 80474 w 1222376"/>
                <a:gd name="connsiteY7" fmla="*/ 1782763 h 1782763"/>
                <a:gd name="connsiteX8" fmla="*/ 0 w 1222376"/>
                <a:gd name="connsiteY8" fmla="*/ 1782763 h 1782763"/>
                <a:gd name="connsiteX9" fmla="*/ 155918 w 1222376"/>
                <a:gd name="connsiteY9" fmla="*/ 1009650 h 1782763"/>
                <a:gd name="connsiteX10" fmla="*/ 156062 w 1222376"/>
                <a:gd name="connsiteY10" fmla="*/ 1009713 h 1782763"/>
                <a:gd name="connsiteX11" fmla="*/ 208732 w 1222376"/>
                <a:gd name="connsiteY11" fmla="*/ 898286 h 1782763"/>
                <a:gd name="connsiteX12" fmla="*/ 410295 w 1222376"/>
                <a:gd name="connsiteY12" fmla="*/ 585788 h 1782763"/>
                <a:gd name="connsiteX13" fmla="*/ 762901 w 1222376"/>
                <a:gd name="connsiteY13" fmla="*/ 238125 h 1782763"/>
                <a:gd name="connsiteX14" fmla="*/ 811663 w 1222376"/>
                <a:gd name="connsiteY14" fmla="*/ 301647 h 1782763"/>
                <a:gd name="connsiteX15" fmla="*/ 860426 w 1222376"/>
                <a:gd name="connsiteY15" fmla="*/ 365168 h 1782763"/>
                <a:gd name="connsiteX16" fmla="*/ 537014 w 1222376"/>
                <a:gd name="connsiteY16" fmla="*/ 684213 h 1782763"/>
                <a:gd name="connsiteX17" fmla="*/ 473909 w 1222376"/>
                <a:gd name="connsiteY17" fmla="*/ 634329 h 1782763"/>
                <a:gd name="connsiteX18" fmla="*/ 411163 w 1222376"/>
                <a:gd name="connsiteY18" fmla="*/ 584803 h 1782763"/>
                <a:gd name="connsiteX19" fmla="*/ 762901 w 1222376"/>
                <a:gd name="connsiteY19" fmla="*/ 238125 h 1782763"/>
                <a:gd name="connsiteX20" fmla="*/ 1154886 w 1222376"/>
                <a:gd name="connsiteY20" fmla="*/ 0 h 1782763"/>
                <a:gd name="connsiteX21" fmla="*/ 1188631 w 1222376"/>
                <a:gd name="connsiteY21" fmla="*/ 73025 h 1782763"/>
                <a:gd name="connsiteX22" fmla="*/ 1222376 w 1222376"/>
                <a:gd name="connsiteY22" fmla="*/ 146050 h 1782763"/>
                <a:gd name="connsiteX23" fmla="*/ 861233 w 1222376"/>
                <a:gd name="connsiteY23" fmla="*/ 365125 h 1782763"/>
                <a:gd name="connsiteX24" fmla="*/ 812411 w 1222376"/>
                <a:gd name="connsiteY24" fmla="*/ 301453 h 1782763"/>
                <a:gd name="connsiteX25" fmla="*/ 763588 w 1222376"/>
                <a:gd name="connsiteY25" fmla="*/ 237781 h 1782763"/>
                <a:gd name="connsiteX26" fmla="*/ 1154886 w 1222376"/>
                <a:gd name="connsiteY26" fmla="*/ 0 h 1782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22376" h="1782763">
                  <a:moveTo>
                    <a:pt x="410295" y="585788"/>
                  </a:moveTo>
                  <a:lnTo>
                    <a:pt x="473255" y="635402"/>
                  </a:lnTo>
                  <a:lnTo>
                    <a:pt x="536575" y="685375"/>
                  </a:lnTo>
                  <a:cubicBezTo>
                    <a:pt x="442315" y="804377"/>
                    <a:pt x="363524" y="935243"/>
                    <a:pt x="303082" y="1074738"/>
                  </a:cubicBezTo>
                  <a:lnTo>
                    <a:pt x="302842" y="1074634"/>
                  </a:lnTo>
                  <a:lnTo>
                    <a:pt x="240158" y="1244728"/>
                  </a:lnTo>
                  <a:cubicBezTo>
                    <a:pt x="186455" y="1418715"/>
                    <a:pt x="160588" y="1600537"/>
                    <a:pt x="160588" y="1782763"/>
                  </a:cubicBezTo>
                  <a:lnTo>
                    <a:pt x="80474" y="1782763"/>
                  </a:lnTo>
                  <a:lnTo>
                    <a:pt x="0" y="1782763"/>
                  </a:lnTo>
                  <a:cubicBezTo>
                    <a:pt x="0" y="1517870"/>
                    <a:pt x="50296" y="1254056"/>
                    <a:pt x="155918" y="1009650"/>
                  </a:cubicBezTo>
                  <a:lnTo>
                    <a:pt x="156062" y="1009713"/>
                  </a:lnTo>
                  <a:lnTo>
                    <a:pt x="208732" y="898286"/>
                  </a:lnTo>
                  <a:cubicBezTo>
                    <a:pt x="265598" y="787749"/>
                    <a:pt x="333393" y="683129"/>
                    <a:pt x="410295" y="585788"/>
                  </a:cubicBezTo>
                  <a:close/>
                  <a:moveTo>
                    <a:pt x="762901" y="238125"/>
                  </a:moveTo>
                  <a:lnTo>
                    <a:pt x="811663" y="301647"/>
                  </a:lnTo>
                  <a:lnTo>
                    <a:pt x="860426" y="365168"/>
                  </a:lnTo>
                  <a:cubicBezTo>
                    <a:pt x="739953" y="457760"/>
                    <a:pt x="630954" y="565065"/>
                    <a:pt x="537014" y="684213"/>
                  </a:cubicBezTo>
                  <a:lnTo>
                    <a:pt x="473909" y="634329"/>
                  </a:lnTo>
                  <a:lnTo>
                    <a:pt x="411163" y="584803"/>
                  </a:lnTo>
                  <a:cubicBezTo>
                    <a:pt x="513350" y="455247"/>
                    <a:pt x="631671" y="338611"/>
                    <a:pt x="762901" y="238125"/>
                  </a:cubicBezTo>
                  <a:close/>
                  <a:moveTo>
                    <a:pt x="1154886" y="0"/>
                  </a:moveTo>
                  <a:lnTo>
                    <a:pt x="1188631" y="73025"/>
                  </a:lnTo>
                  <a:lnTo>
                    <a:pt x="1222376" y="146050"/>
                  </a:lnTo>
                  <a:cubicBezTo>
                    <a:pt x="1094217" y="205405"/>
                    <a:pt x="972879" y="279150"/>
                    <a:pt x="861233" y="365125"/>
                  </a:cubicBezTo>
                  <a:lnTo>
                    <a:pt x="812411" y="301453"/>
                  </a:lnTo>
                  <a:lnTo>
                    <a:pt x="763588" y="237781"/>
                  </a:lnTo>
                  <a:cubicBezTo>
                    <a:pt x="884209" y="144611"/>
                    <a:pt x="1015958" y="64391"/>
                    <a:pt x="1154886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" name="Freeform: Shape 24">
              <a:extLst>
                <a:ext uri="{FF2B5EF4-FFF2-40B4-BE49-F238E27FC236}">
                  <a16:creationId xmlns:a16="http://schemas.microsoft.com/office/drawing/2014/main" id="{38A24100-538E-4DDA-81F6-8474F044F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8428" y="4984058"/>
              <a:ext cx="1381743" cy="1208314"/>
            </a:xfrm>
            <a:custGeom>
              <a:avLst/>
              <a:gdLst>
                <a:gd name="connsiteX0" fmla="*/ 1105902 w 1543050"/>
                <a:gd name="connsiteY0" fmla="*/ 1033462 h 1349375"/>
                <a:gd name="connsiteX1" fmla="*/ 1543050 w 1543050"/>
                <a:gd name="connsiteY1" fmla="*/ 1193391 h 1349375"/>
                <a:gd name="connsiteX2" fmla="*/ 1524402 w 1543050"/>
                <a:gd name="connsiteY2" fmla="*/ 1271204 h 1349375"/>
                <a:gd name="connsiteX3" fmla="*/ 1505755 w 1543050"/>
                <a:gd name="connsiteY3" fmla="*/ 1349375 h 1349375"/>
                <a:gd name="connsiteX4" fmla="*/ 1264767 w 1543050"/>
                <a:gd name="connsiteY4" fmla="*/ 1276627 h 1349375"/>
                <a:gd name="connsiteX5" fmla="*/ 1033529 w 1543050"/>
                <a:gd name="connsiteY5" fmla="*/ 1176208 h 1349375"/>
                <a:gd name="connsiteX6" fmla="*/ 1033462 w 1543050"/>
                <a:gd name="connsiteY6" fmla="*/ 1176179 h 1349375"/>
                <a:gd name="connsiteX7" fmla="*/ 1069682 w 1543050"/>
                <a:gd name="connsiteY7" fmla="*/ 1104821 h 1349375"/>
                <a:gd name="connsiteX8" fmla="*/ 710065 w 1543050"/>
                <a:gd name="connsiteY8" fmla="*/ 769937 h 1349375"/>
                <a:gd name="connsiteX9" fmla="*/ 1104900 w 1543050"/>
                <a:gd name="connsiteY9" fmla="*/ 1033198 h 1349375"/>
                <a:gd name="connsiteX10" fmla="*/ 1068680 w 1543050"/>
                <a:gd name="connsiteY10" fmla="*/ 1104768 h 1349375"/>
                <a:gd name="connsiteX11" fmla="*/ 1032460 w 1543050"/>
                <a:gd name="connsiteY11" fmla="*/ 1176337 h 1349375"/>
                <a:gd name="connsiteX12" fmla="*/ 606425 w 1543050"/>
                <a:gd name="connsiteY12" fmla="*/ 892576 h 1349375"/>
                <a:gd name="connsiteX13" fmla="*/ 658065 w 1543050"/>
                <a:gd name="connsiteY13" fmla="*/ 831436 h 1349375"/>
                <a:gd name="connsiteX14" fmla="*/ 148840 w 1543050"/>
                <a:gd name="connsiteY14" fmla="*/ 0 h 1349375"/>
                <a:gd name="connsiteX15" fmla="*/ 385763 w 1543050"/>
                <a:gd name="connsiteY15" fmla="*/ 422579 h 1349375"/>
                <a:gd name="connsiteX16" fmla="*/ 385446 w 1543050"/>
                <a:gd name="connsiteY16" fmla="*/ 422812 h 1349375"/>
                <a:gd name="connsiteX17" fmla="*/ 537196 w 1543050"/>
                <a:gd name="connsiteY17" fmla="*/ 605498 h 1349375"/>
                <a:gd name="connsiteX18" fmla="*/ 709612 w 1543050"/>
                <a:gd name="connsiteY18" fmla="*/ 769577 h 1349375"/>
                <a:gd name="connsiteX19" fmla="*/ 657487 w 1543050"/>
                <a:gd name="connsiteY19" fmla="*/ 831055 h 1349375"/>
                <a:gd name="connsiteX20" fmla="*/ 605722 w 1543050"/>
                <a:gd name="connsiteY20" fmla="*/ 892175 h 1349375"/>
                <a:gd name="connsiteX21" fmla="*/ 255587 w 1543050"/>
                <a:gd name="connsiteY21" fmla="*/ 517909 h 1349375"/>
                <a:gd name="connsiteX22" fmla="*/ 256262 w 1543050"/>
                <a:gd name="connsiteY22" fmla="*/ 517410 h 1349375"/>
                <a:gd name="connsiteX23" fmla="*/ 114147 w 1543050"/>
                <a:gd name="connsiteY23" fmla="*/ 297019 h 1349375"/>
                <a:gd name="connsiteX24" fmla="*/ 0 w 1543050"/>
                <a:gd name="connsiteY24" fmla="*/ 61139 h 1349375"/>
                <a:gd name="connsiteX25" fmla="*/ 74420 w 1543050"/>
                <a:gd name="connsiteY25" fmla="*/ 30569 h 134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43050" h="1349375">
                  <a:moveTo>
                    <a:pt x="1105902" y="1033462"/>
                  </a:moveTo>
                  <a:cubicBezTo>
                    <a:pt x="1245043" y="1103745"/>
                    <a:pt x="1391716" y="1157174"/>
                    <a:pt x="1543050" y="1193391"/>
                  </a:cubicBezTo>
                  <a:lnTo>
                    <a:pt x="1524402" y="1271204"/>
                  </a:lnTo>
                  <a:lnTo>
                    <a:pt x="1505755" y="1349375"/>
                  </a:lnTo>
                  <a:cubicBezTo>
                    <a:pt x="1424170" y="1329833"/>
                    <a:pt x="1343662" y="1305538"/>
                    <a:pt x="1264767" y="1276627"/>
                  </a:cubicBezTo>
                  <a:lnTo>
                    <a:pt x="1033529" y="1176208"/>
                  </a:lnTo>
                  <a:lnTo>
                    <a:pt x="1033462" y="1176179"/>
                  </a:lnTo>
                  <a:lnTo>
                    <a:pt x="1069682" y="1104821"/>
                  </a:lnTo>
                  <a:close/>
                  <a:moveTo>
                    <a:pt x="710065" y="769937"/>
                  </a:moveTo>
                  <a:cubicBezTo>
                    <a:pt x="830918" y="872796"/>
                    <a:pt x="963605" y="961268"/>
                    <a:pt x="1104900" y="1033198"/>
                  </a:cubicBezTo>
                  <a:lnTo>
                    <a:pt x="1068680" y="1104768"/>
                  </a:lnTo>
                  <a:lnTo>
                    <a:pt x="1032460" y="1176337"/>
                  </a:lnTo>
                  <a:cubicBezTo>
                    <a:pt x="879689" y="1099013"/>
                    <a:pt x="736602" y="1003347"/>
                    <a:pt x="606425" y="892576"/>
                  </a:cubicBezTo>
                  <a:lnTo>
                    <a:pt x="658065" y="831436"/>
                  </a:lnTo>
                  <a:close/>
                  <a:moveTo>
                    <a:pt x="148840" y="0"/>
                  </a:moveTo>
                  <a:cubicBezTo>
                    <a:pt x="209958" y="149611"/>
                    <a:pt x="289771" y="291670"/>
                    <a:pt x="385763" y="422579"/>
                  </a:cubicBezTo>
                  <a:lnTo>
                    <a:pt x="385446" y="422812"/>
                  </a:lnTo>
                  <a:lnTo>
                    <a:pt x="537196" y="605498"/>
                  </a:lnTo>
                  <a:cubicBezTo>
                    <a:pt x="591432" y="663517"/>
                    <a:pt x="649039" y="718344"/>
                    <a:pt x="709612" y="769577"/>
                  </a:cubicBezTo>
                  <a:lnTo>
                    <a:pt x="657487" y="831055"/>
                  </a:lnTo>
                  <a:lnTo>
                    <a:pt x="605722" y="892175"/>
                  </a:lnTo>
                  <a:cubicBezTo>
                    <a:pt x="475230" y="781800"/>
                    <a:pt x="357320" y="655966"/>
                    <a:pt x="255587" y="517909"/>
                  </a:cubicBezTo>
                  <a:lnTo>
                    <a:pt x="256262" y="517410"/>
                  </a:lnTo>
                  <a:lnTo>
                    <a:pt x="114147" y="297019"/>
                  </a:lnTo>
                  <a:cubicBezTo>
                    <a:pt x="71364" y="220730"/>
                    <a:pt x="33255" y="141879"/>
                    <a:pt x="0" y="61139"/>
                  </a:cubicBezTo>
                  <a:lnTo>
                    <a:pt x="74420" y="3056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Freeform: Shape 28">
              <a:extLst>
                <a:ext uri="{FF2B5EF4-FFF2-40B4-BE49-F238E27FC236}">
                  <a16:creationId xmlns:a16="http://schemas.microsoft.com/office/drawing/2014/main" id="{8F345ECE-2306-4308-8391-56792208E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3693" y="5494393"/>
              <a:ext cx="1516790" cy="750577"/>
            </a:xfrm>
            <a:custGeom>
              <a:avLst/>
              <a:gdLst>
                <a:gd name="connsiteX0" fmla="*/ 842371 w 1693862"/>
                <a:gd name="connsiteY0" fmla="*/ 496888 h 838201"/>
                <a:gd name="connsiteX1" fmla="*/ 873623 w 1693862"/>
                <a:gd name="connsiteY1" fmla="*/ 570899 h 838201"/>
                <a:gd name="connsiteX2" fmla="*/ 904875 w 1693862"/>
                <a:gd name="connsiteY2" fmla="*/ 644910 h 838201"/>
                <a:gd name="connsiteX3" fmla="*/ 2155 w 1693862"/>
                <a:gd name="connsiteY3" fmla="*/ 838201 h 838201"/>
                <a:gd name="connsiteX4" fmla="*/ 1077 w 1693862"/>
                <a:gd name="connsiteY4" fmla="*/ 758083 h 838201"/>
                <a:gd name="connsiteX5" fmla="*/ 0 w 1693862"/>
                <a:gd name="connsiteY5" fmla="*/ 677964 h 838201"/>
                <a:gd name="connsiteX6" fmla="*/ 842371 w 1693862"/>
                <a:gd name="connsiteY6" fmla="*/ 496888 h 838201"/>
                <a:gd name="connsiteX7" fmla="*/ 1579498 w 1693862"/>
                <a:gd name="connsiteY7" fmla="*/ 0 h 838201"/>
                <a:gd name="connsiteX8" fmla="*/ 1636680 w 1693862"/>
                <a:gd name="connsiteY8" fmla="*/ 56374 h 838201"/>
                <a:gd name="connsiteX9" fmla="*/ 1693862 w 1693862"/>
                <a:gd name="connsiteY9" fmla="*/ 112747 h 838201"/>
                <a:gd name="connsiteX10" fmla="*/ 905539 w 1693862"/>
                <a:gd name="connsiteY10" fmla="*/ 644525 h 838201"/>
                <a:gd name="connsiteX11" fmla="*/ 874251 w 1693862"/>
                <a:gd name="connsiteY11" fmla="*/ 570557 h 838201"/>
                <a:gd name="connsiteX12" fmla="*/ 864235 w 1693862"/>
                <a:gd name="connsiteY12" fmla="*/ 546879 h 838201"/>
                <a:gd name="connsiteX13" fmla="*/ 842962 w 1693862"/>
                <a:gd name="connsiteY13" fmla="*/ 496590 h 838201"/>
                <a:gd name="connsiteX14" fmla="*/ 1579498 w 1693862"/>
                <a:gd name="connsiteY14" fmla="*/ 0 h 83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93862" h="838201">
                  <a:moveTo>
                    <a:pt x="842371" y="496888"/>
                  </a:moveTo>
                  <a:lnTo>
                    <a:pt x="873623" y="570899"/>
                  </a:lnTo>
                  <a:lnTo>
                    <a:pt x="904875" y="644910"/>
                  </a:lnTo>
                  <a:cubicBezTo>
                    <a:pt x="620013" y="765627"/>
                    <a:pt x="312162" y="833531"/>
                    <a:pt x="2155" y="838201"/>
                  </a:cubicBezTo>
                  <a:lnTo>
                    <a:pt x="1077" y="758083"/>
                  </a:lnTo>
                  <a:lnTo>
                    <a:pt x="0" y="677964"/>
                  </a:lnTo>
                  <a:cubicBezTo>
                    <a:pt x="289172" y="673293"/>
                    <a:pt x="576189" y="609701"/>
                    <a:pt x="842371" y="496888"/>
                  </a:cubicBezTo>
                  <a:close/>
                  <a:moveTo>
                    <a:pt x="1579498" y="0"/>
                  </a:moveTo>
                  <a:lnTo>
                    <a:pt x="1636680" y="56374"/>
                  </a:lnTo>
                  <a:lnTo>
                    <a:pt x="1693862" y="112747"/>
                  </a:lnTo>
                  <a:cubicBezTo>
                    <a:pt x="1469809" y="339677"/>
                    <a:pt x="1199722" y="520647"/>
                    <a:pt x="905539" y="644525"/>
                  </a:cubicBezTo>
                  <a:lnTo>
                    <a:pt x="874251" y="570557"/>
                  </a:lnTo>
                  <a:lnTo>
                    <a:pt x="864235" y="546879"/>
                  </a:lnTo>
                  <a:lnTo>
                    <a:pt x="842962" y="496590"/>
                  </a:lnTo>
                  <a:cubicBezTo>
                    <a:pt x="1117725" y="380611"/>
                    <a:pt x="1369830" y="211850"/>
                    <a:pt x="1579498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Oval 409">
              <a:extLst>
                <a:ext uri="{FF2B5EF4-FFF2-40B4-BE49-F238E27FC236}">
                  <a16:creationId xmlns:a16="http://schemas.microsoft.com/office/drawing/2014/main" id="{15F72F44-6881-4032-8BE7-407E5CB6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9245" y="3328595"/>
              <a:ext cx="1417282" cy="1417282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63500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15">
              <a:extLst>
                <a:ext uri="{FF2B5EF4-FFF2-40B4-BE49-F238E27FC236}">
                  <a16:creationId xmlns:a16="http://schemas.microsoft.com/office/drawing/2014/main" id="{587CDA7E-C23F-4CAA-8826-1F6E5967D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7508" y="3012839"/>
              <a:ext cx="1132973" cy="1134394"/>
            </a:xfrm>
            <a:custGeom>
              <a:avLst/>
              <a:gdLst>
                <a:gd name="T0" fmla="*/ 2895 w 3522"/>
                <a:gd name="T1" fmla="*/ 627 h 3522"/>
                <a:gd name="T2" fmla="*/ 2895 w 3522"/>
                <a:gd name="T3" fmla="*/ 2895 h 3522"/>
                <a:gd name="T4" fmla="*/ 626 w 3522"/>
                <a:gd name="T5" fmla="*/ 2895 h 3522"/>
                <a:gd name="T6" fmla="*/ 626 w 3522"/>
                <a:gd name="T7" fmla="*/ 627 h 3522"/>
                <a:gd name="T8" fmla="*/ 2895 w 3522"/>
                <a:gd name="T9" fmla="*/ 627 h 3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2" h="3522">
                  <a:moveTo>
                    <a:pt x="2895" y="627"/>
                  </a:moveTo>
                  <a:cubicBezTo>
                    <a:pt x="3522" y="1253"/>
                    <a:pt x="3522" y="2269"/>
                    <a:pt x="2895" y="2895"/>
                  </a:cubicBezTo>
                  <a:cubicBezTo>
                    <a:pt x="2268" y="3522"/>
                    <a:pt x="1253" y="3522"/>
                    <a:pt x="626" y="2895"/>
                  </a:cubicBezTo>
                  <a:cubicBezTo>
                    <a:pt x="0" y="2269"/>
                    <a:pt x="0" y="1253"/>
                    <a:pt x="626" y="627"/>
                  </a:cubicBezTo>
                  <a:cubicBezTo>
                    <a:pt x="1253" y="0"/>
                    <a:pt x="2268" y="0"/>
                    <a:pt x="2895" y="627"/>
                  </a:cubicBezTo>
                  <a:close/>
                </a:path>
              </a:pathLst>
            </a:custGeom>
            <a:solidFill>
              <a:schemeClr val="tx1"/>
            </a:solidFill>
            <a:ln w="63500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19">
              <a:extLst>
                <a:ext uri="{FF2B5EF4-FFF2-40B4-BE49-F238E27FC236}">
                  <a16:creationId xmlns:a16="http://schemas.microsoft.com/office/drawing/2014/main" id="{81191A4C-FF46-4A19-80C5-DDFFD7C83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241" y="2108270"/>
              <a:ext cx="1132973" cy="1132973"/>
            </a:xfrm>
            <a:custGeom>
              <a:avLst/>
              <a:gdLst>
                <a:gd name="T0" fmla="*/ 2895 w 3521"/>
                <a:gd name="T1" fmla="*/ 626 h 3522"/>
                <a:gd name="T2" fmla="*/ 2895 w 3521"/>
                <a:gd name="T3" fmla="*/ 2894 h 3522"/>
                <a:gd name="T4" fmla="*/ 626 w 3521"/>
                <a:gd name="T5" fmla="*/ 2894 h 3522"/>
                <a:gd name="T6" fmla="*/ 626 w 3521"/>
                <a:gd name="T7" fmla="*/ 626 h 3522"/>
                <a:gd name="T8" fmla="*/ 2895 w 3521"/>
                <a:gd name="T9" fmla="*/ 626 h 3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1" h="3522">
                  <a:moveTo>
                    <a:pt x="2895" y="626"/>
                  </a:moveTo>
                  <a:cubicBezTo>
                    <a:pt x="3521" y="1253"/>
                    <a:pt x="3521" y="2268"/>
                    <a:pt x="2895" y="2894"/>
                  </a:cubicBezTo>
                  <a:cubicBezTo>
                    <a:pt x="2269" y="3522"/>
                    <a:pt x="1252" y="3522"/>
                    <a:pt x="626" y="2894"/>
                  </a:cubicBezTo>
                  <a:cubicBezTo>
                    <a:pt x="0" y="2268"/>
                    <a:pt x="0" y="1253"/>
                    <a:pt x="626" y="626"/>
                  </a:cubicBezTo>
                  <a:cubicBezTo>
                    <a:pt x="1252" y="0"/>
                    <a:pt x="2269" y="0"/>
                    <a:pt x="2895" y="626"/>
                  </a:cubicBezTo>
                  <a:close/>
                </a:path>
              </a:pathLst>
            </a:custGeom>
            <a:solidFill>
              <a:schemeClr val="tx1"/>
            </a:solidFill>
            <a:ln w="63500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1">
              <a:extLst>
                <a:ext uri="{FF2B5EF4-FFF2-40B4-BE49-F238E27FC236}">
                  <a16:creationId xmlns:a16="http://schemas.microsoft.com/office/drawing/2014/main" id="{926D6A15-3D2E-4C46-B6B6-B19677B35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4565" y="4021671"/>
              <a:ext cx="1238167" cy="1238167"/>
            </a:xfrm>
            <a:custGeom>
              <a:avLst/>
              <a:gdLst>
                <a:gd name="T0" fmla="*/ 3162 w 3847"/>
                <a:gd name="T1" fmla="*/ 684 h 3847"/>
                <a:gd name="T2" fmla="*/ 3162 w 3847"/>
                <a:gd name="T3" fmla="*/ 3163 h 3847"/>
                <a:gd name="T4" fmla="*/ 684 w 3847"/>
                <a:gd name="T5" fmla="*/ 3163 h 3847"/>
                <a:gd name="T6" fmla="*/ 684 w 3847"/>
                <a:gd name="T7" fmla="*/ 684 h 3847"/>
                <a:gd name="T8" fmla="*/ 3162 w 3847"/>
                <a:gd name="T9" fmla="*/ 684 h 3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7" h="3847">
                  <a:moveTo>
                    <a:pt x="3162" y="684"/>
                  </a:moveTo>
                  <a:cubicBezTo>
                    <a:pt x="3847" y="1369"/>
                    <a:pt x="3847" y="2478"/>
                    <a:pt x="3162" y="3163"/>
                  </a:cubicBezTo>
                  <a:cubicBezTo>
                    <a:pt x="2478" y="3847"/>
                    <a:pt x="1369" y="3847"/>
                    <a:pt x="684" y="3163"/>
                  </a:cubicBezTo>
                  <a:cubicBezTo>
                    <a:pt x="0" y="2478"/>
                    <a:pt x="0" y="1369"/>
                    <a:pt x="684" y="684"/>
                  </a:cubicBezTo>
                  <a:cubicBezTo>
                    <a:pt x="1369" y="0"/>
                    <a:pt x="2478" y="0"/>
                    <a:pt x="3162" y="684"/>
                  </a:cubicBezTo>
                  <a:close/>
                </a:path>
              </a:pathLst>
            </a:custGeom>
            <a:solidFill>
              <a:schemeClr val="bg1"/>
            </a:solidFill>
            <a:ln w="63500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25">
              <a:extLst>
                <a:ext uri="{FF2B5EF4-FFF2-40B4-BE49-F238E27FC236}">
                  <a16:creationId xmlns:a16="http://schemas.microsoft.com/office/drawing/2014/main" id="{610C4EF0-48A8-4D44-BF51-9BFA74334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5320" y="5554098"/>
              <a:ext cx="1238167" cy="1238167"/>
            </a:xfrm>
            <a:custGeom>
              <a:avLst/>
              <a:gdLst>
                <a:gd name="T0" fmla="*/ 3163 w 3847"/>
                <a:gd name="T1" fmla="*/ 684 h 3847"/>
                <a:gd name="T2" fmla="*/ 3163 w 3847"/>
                <a:gd name="T3" fmla="*/ 3162 h 3847"/>
                <a:gd name="T4" fmla="*/ 685 w 3847"/>
                <a:gd name="T5" fmla="*/ 3162 h 3847"/>
                <a:gd name="T6" fmla="*/ 685 w 3847"/>
                <a:gd name="T7" fmla="*/ 684 h 3847"/>
                <a:gd name="T8" fmla="*/ 3163 w 3847"/>
                <a:gd name="T9" fmla="*/ 684 h 3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7" h="3847">
                  <a:moveTo>
                    <a:pt x="3163" y="684"/>
                  </a:moveTo>
                  <a:cubicBezTo>
                    <a:pt x="3847" y="1368"/>
                    <a:pt x="3847" y="2477"/>
                    <a:pt x="3163" y="3162"/>
                  </a:cubicBezTo>
                  <a:cubicBezTo>
                    <a:pt x="2479" y="3847"/>
                    <a:pt x="1370" y="3847"/>
                    <a:pt x="685" y="3162"/>
                  </a:cubicBezTo>
                  <a:cubicBezTo>
                    <a:pt x="0" y="2477"/>
                    <a:pt x="0" y="1368"/>
                    <a:pt x="685" y="684"/>
                  </a:cubicBezTo>
                  <a:cubicBezTo>
                    <a:pt x="1370" y="0"/>
                    <a:pt x="2479" y="0"/>
                    <a:pt x="3163" y="684"/>
                  </a:cubicBezTo>
                  <a:close/>
                </a:path>
              </a:pathLst>
            </a:custGeom>
            <a:solidFill>
              <a:schemeClr val="tx1"/>
            </a:solidFill>
            <a:ln w="63500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9">
              <a:extLst>
                <a:ext uri="{FF2B5EF4-FFF2-40B4-BE49-F238E27FC236}">
                  <a16:creationId xmlns:a16="http://schemas.microsoft.com/office/drawing/2014/main" id="{C3AB3CA5-BA57-48BD-BFAB-83F753F52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268" y="4870335"/>
              <a:ext cx="1238167" cy="1238167"/>
            </a:xfrm>
            <a:custGeom>
              <a:avLst/>
              <a:gdLst>
                <a:gd name="T0" fmla="*/ 3162 w 3847"/>
                <a:gd name="T1" fmla="*/ 684 h 3847"/>
                <a:gd name="T2" fmla="*/ 3162 w 3847"/>
                <a:gd name="T3" fmla="*/ 3163 h 3847"/>
                <a:gd name="T4" fmla="*/ 684 w 3847"/>
                <a:gd name="T5" fmla="*/ 3163 h 3847"/>
                <a:gd name="T6" fmla="*/ 684 w 3847"/>
                <a:gd name="T7" fmla="*/ 684 h 3847"/>
                <a:gd name="T8" fmla="*/ 3162 w 3847"/>
                <a:gd name="T9" fmla="*/ 684 h 3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7" h="3847">
                  <a:moveTo>
                    <a:pt x="3162" y="684"/>
                  </a:moveTo>
                  <a:cubicBezTo>
                    <a:pt x="3847" y="1369"/>
                    <a:pt x="3847" y="2479"/>
                    <a:pt x="3162" y="3163"/>
                  </a:cubicBezTo>
                  <a:cubicBezTo>
                    <a:pt x="2478" y="3847"/>
                    <a:pt x="1369" y="3847"/>
                    <a:pt x="684" y="3163"/>
                  </a:cubicBezTo>
                  <a:cubicBezTo>
                    <a:pt x="0" y="2479"/>
                    <a:pt x="0" y="1369"/>
                    <a:pt x="684" y="684"/>
                  </a:cubicBezTo>
                  <a:cubicBezTo>
                    <a:pt x="1369" y="0"/>
                    <a:pt x="2478" y="0"/>
                    <a:pt x="3162" y="684"/>
                  </a:cubicBezTo>
                  <a:close/>
                </a:path>
              </a:pathLst>
            </a:custGeom>
            <a:solidFill>
              <a:schemeClr val="tx1"/>
            </a:solidFill>
            <a:ln w="63500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92">
              <a:extLst>
                <a:ext uri="{FF2B5EF4-FFF2-40B4-BE49-F238E27FC236}">
                  <a16:creationId xmlns:a16="http://schemas.microsoft.com/office/drawing/2014/main" id="{EFBC38B9-9B95-4215-B6F0-4880DC20C98A}"/>
                </a:ext>
              </a:extLst>
            </p:cNvPr>
            <p:cNvSpPr/>
            <p:nvPr/>
          </p:nvSpPr>
          <p:spPr>
            <a:xfrm>
              <a:off x="4852145" y="5496555"/>
              <a:ext cx="2664295" cy="1120787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endParaRPr lang="en-US" sz="2400" b="1" dirty="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8" name="Oval 409">
              <a:extLst>
                <a:ext uri="{FF2B5EF4-FFF2-40B4-BE49-F238E27FC236}">
                  <a16:creationId xmlns:a16="http://schemas.microsoft.com/office/drawing/2014/main" id="{194B57A9-BC11-42FB-AFE6-9990E6D8F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1323" y="3370673"/>
              <a:ext cx="1333127" cy="133312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49" name="Graphic 98" descr="Bar chart">
              <a:extLst>
                <a:ext uri="{FF2B5EF4-FFF2-40B4-BE49-F238E27FC236}">
                  <a16:creationId xmlns:a16="http://schemas.microsoft.com/office/drawing/2014/main" id="{76CBDF40-0D6B-4B42-A080-DC6704551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90686" y="3580036"/>
              <a:ext cx="914400" cy="914400"/>
            </a:xfrm>
            <a:prstGeom prst="rect">
              <a:avLst/>
            </a:prstGeom>
          </p:spPr>
        </p:pic>
        <p:pic>
          <p:nvPicPr>
            <p:cNvPr id="50" name="Graphic 36" descr="Airplane">
              <a:extLst>
                <a:ext uri="{FF2B5EF4-FFF2-40B4-BE49-F238E27FC236}">
                  <a16:creationId xmlns:a16="http://schemas.microsoft.com/office/drawing/2014/main" id="{FF1C039C-A4CD-4A01-8DB9-443B1381B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727093" y="1595540"/>
              <a:ext cx="914400" cy="914400"/>
            </a:xfrm>
            <a:prstGeom prst="rect">
              <a:avLst/>
            </a:prstGeom>
          </p:spPr>
        </p:pic>
        <p:pic>
          <p:nvPicPr>
            <p:cNvPr id="51" name="Graphic 60" descr="Helicopter">
              <a:extLst>
                <a:ext uri="{FF2B5EF4-FFF2-40B4-BE49-F238E27FC236}">
                  <a16:creationId xmlns:a16="http://schemas.microsoft.com/office/drawing/2014/main" id="{628211CB-3432-4111-B201-9EB0A166F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970655" y="4164609"/>
              <a:ext cx="914401" cy="91440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19480E1-8FE9-4CE6-BD6C-FFB4375656F7}"/>
              </a:ext>
            </a:extLst>
          </p:cNvPr>
          <p:cNvGrpSpPr/>
          <p:nvPr/>
        </p:nvGrpSpPr>
        <p:grpSpPr>
          <a:xfrm>
            <a:off x="145669" y="2222282"/>
            <a:ext cx="2106727" cy="1872695"/>
            <a:chOff x="4229611" y="2474599"/>
            <a:chExt cx="2106727" cy="1872695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8CE9354-A3EA-4B57-910A-9B6723E00B3D}"/>
                </a:ext>
              </a:extLst>
            </p:cNvPr>
            <p:cNvSpPr txBox="1"/>
            <p:nvPr/>
          </p:nvSpPr>
          <p:spPr>
            <a:xfrm rot="16200000">
              <a:off x="3600721" y="3146797"/>
              <a:ext cx="15655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Diccionario</a:t>
              </a:r>
              <a:r>
                <a:rPr lang="en-US" sz="1400" dirty="0"/>
                <a:t> - Token</a:t>
              </a:r>
            </a:p>
          </p:txBody>
        </p:sp>
        <p:pic>
          <p:nvPicPr>
            <p:cNvPr id="54" name="Graphic 53" descr="Table">
              <a:extLst>
                <a:ext uri="{FF2B5EF4-FFF2-40B4-BE49-F238E27FC236}">
                  <a16:creationId xmlns:a16="http://schemas.microsoft.com/office/drawing/2014/main" id="{1B79DA13-873B-4D4B-82EF-13E578619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463643" y="2474599"/>
              <a:ext cx="1872695" cy="1872695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C7C1C58-DEFB-4264-BA1C-ED3E1997C2EF}"/>
                </a:ext>
              </a:extLst>
            </p:cNvPr>
            <p:cNvSpPr txBox="1"/>
            <p:nvPr/>
          </p:nvSpPr>
          <p:spPr>
            <a:xfrm>
              <a:off x="4822296" y="3910816"/>
              <a:ext cx="12086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# </a:t>
              </a:r>
              <a:r>
                <a:rPr lang="en-US" sz="1400" dirty="0" err="1"/>
                <a:t>Coeficientes</a:t>
              </a:r>
              <a:endParaRPr lang="en-US" sz="1400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298B39-4325-4799-9733-CF212BF561C5}"/>
              </a:ext>
            </a:extLst>
          </p:cNvPr>
          <p:cNvGrpSpPr/>
          <p:nvPr/>
        </p:nvGrpSpPr>
        <p:grpSpPr>
          <a:xfrm>
            <a:off x="10170418" y="4034579"/>
            <a:ext cx="2106727" cy="1872695"/>
            <a:chOff x="4229611" y="2474599"/>
            <a:chExt cx="2106727" cy="1872695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CD214CE-37A8-49B9-B141-B67D628666BE}"/>
                </a:ext>
              </a:extLst>
            </p:cNvPr>
            <p:cNvSpPr txBox="1"/>
            <p:nvPr/>
          </p:nvSpPr>
          <p:spPr>
            <a:xfrm rot="16200000">
              <a:off x="3600721" y="3146797"/>
              <a:ext cx="15655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Diccionario</a:t>
              </a:r>
              <a:r>
                <a:rPr lang="en-US" sz="1400" dirty="0"/>
                <a:t> - Token</a:t>
              </a:r>
            </a:p>
          </p:txBody>
        </p:sp>
        <p:pic>
          <p:nvPicPr>
            <p:cNvPr id="68" name="Graphic 67" descr="Table">
              <a:extLst>
                <a:ext uri="{FF2B5EF4-FFF2-40B4-BE49-F238E27FC236}">
                  <a16:creationId xmlns:a16="http://schemas.microsoft.com/office/drawing/2014/main" id="{5528EFD1-02F0-4198-A0A9-51D3D2EA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463643" y="2474599"/>
              <a:ext cx="1872695" cy="1872695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FA606ED-9DAD-4059-875D-D131A9679B9E}"/>
                </a:ext>
              </a:extLst>
            </p:cNvPr>
            <p:cNvSpPr txBox="1"/>
            <p:nvPr/>
          </p:nvSpPr>
          <p:spPr>
            <a:xfrm>
              <a:off x="4822296" y="3910816"/>
              <a:ext cx="12086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# </a:t>
              </a:r>
              <a:r>
                <a:rPr lang="en-US" sz="1400" dirty="0" err="1"/>
                <a:t>Coeficientes</a:t>
              </a:r>
              <a:endParaRPr lang="en-US" sz="1400" dirty="0"/>
            </a:p>
          </p:txBody>
        </p:sp>
      </p:grpSp>
      <p:sp>
        <p:nvSpPr>
          <p:cNvPr id="70" name="Flowchart: Magnetic Disk 69">
            <a:extLst>
              <a:ext uri="{FF2B5EF4-FFF2-40B4-BE49-F238E27FC236}">
                <a16:creationId xmlns:a16="http://schemas.microsoft.com/office/drawing/2014/main" id="{52514626-F329-4AE8-8B1E-77397F2B90BF}"/>
              </a:ext>
            </a:extLst>
          </p:cNvPr>
          <p:cNvSpPr/>
          <p:nvPr/>
        </p:nvSpPr>
        <p:spPr>
          <a:xfrm>
            <a:off x="2513644" y="5206158"/>
            <a:ext cx="1371600" cy="899885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GloVe</a:t>
            </a:r>
            <a:r>
              <a:rPr lang="en-US" dirty="0"/>
              <a:t> </a:t>
            </a:r>
            <a:r>
              <a:rPr lang="en-US" sz="1400" dirty="0"/>
              <a:t>[1]</a:t>
            </a:r>
            <a:endParaRPr lang="en-US" dirty="0"/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D4A44561-7659-42F0-85F2-064420CA4B09}"/>
              </a:ext>
            </a:extLst>
          </p:cNvPr>
          <p:cNvCxnSpPr>
            <a:stCxn id="70" idx="2"/>
            <a:endCxn id="54" idx="2"/>
          </p:cNvCxnSpPr>
          <p:nvPr/>
        </p:nvCxnSpPr>
        <p:spPr>
          <a:xfrm rot="10800000">
            <a:off x="1316050" y="4094977"/>
            <a:ext cx="1197595" cy="15611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Magnetic Disk 71">
            <a:extLst>
              <a:ext uri="{FF2B5EF4-FFF2-40B4-BE49-F238E27FC236}">
                <a16:creationId xmlns:a16="http://schemas.microsoft.com/office/drawing/2014/main" id="{1F8A54D4-7925-4836-833B-DA5A63AD8261}"/>
              </a:ext>
            </a:extLst>
          </p:cNvPr>
          <p:cNvSpPr/>
          <p:nvPr/>
        </p:nvSpPr>
        <p:spPr>
          <a:xfrm>
            <a:off x="8863257" y="2516488"/>
            <a:ext cx="1371600" cy="899885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FastText</a:t>
            </a:r>
            <a:r>
              <a:rPr lang="en-US" dirty="0"/>
              <a:t> </a:t>
            </a:r>
            <a:r>
              <a:rPr lang="en-US" sz="1400" dirty="0"/>
              <a:t>[2]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239F8930-3878-475C-88E7-AB3C9BF9E9E5}"/>
              </a:ext>
            </a:extLst>
          </p:cNvPr>
          <p:cNvCxnSpPr>
            <a:stCxn id="72" idx="4"/>
            <a:endCxn id="68" idx="0"/>
          </p:cNvCxnSpPr>
          <p:nvPr/>
        </p:nvCxnSpPr>
        <p:spPr>
          <a:xfrm>
            <a:off x="10234857" y="2966431"/>
            <a:ext cx="1105941" cy="10681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4B9646D-61C3-4081-9D70-BBB50651F3E1}"/>
              </a:ext>
            </a:extLst>
          </p:cNvPr>
          <p:cNvSpPr/>
          <p:nvPr/>
        </p:nvSpPr>
        <p:spPr>
          <a:xfrm>
            <a:off x="0" y="6573064"/>
            <a:ext cx="62304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[1] </a:t>
            </a:r>
            <a:r>
              <a:rPr lang="en-US" sz="1200" dirty="0">
                <a:hlinkClick r:id="rId13"/>
              </a:rPr>
              <a:t>https://nlp.stanford.edu/projects/glove/</a:t>
            </a:r>
            <a:r>
              <a:rPr lang="en-US" sz="1200" dirty="0"/>
              <a:t> , [2] </a:t>
            </a:r>
            <a:r>
              <a:rPr lang="en-US" sz="1200" dirty="0">
                <a:hlinkClick r:id="rId14"/>
              </a:rPr>
              <a:t>https://fasttext.cc/docs/en/english-vectors.html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799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94" y="96838"/>
            <a:ext cx="2571750" cy="933450"/>
          </a:xfrm>
          <a:prstGeom prst="rect">
            <a:avLst/>
          </a:prstGeom>
        </p:spPr>
      </p:pic>
      <p:pic>
        <p:nvPicPr>
          <p:cNvPr id="28" name="Imagen 2"/>
          <p:cNvPicPr>
            <a:picLocks noChangeAspect="1"/>
          </p:cNvPicPr>
          <p:nvPr/>
        </p:nvPicPr>
        <p:blipFill rotWithShape="1">
          <a:blip r:embed="rId3"/>
          <a:srcRect r="3475"/>
          <a:stretch/>
        </p:blipFill>
        <p:spPr>
          <a:xfrm>
            <a:off x="765175" y="950239"/>
            <a:ext cx="11426825" cy="1054344"/>
          </a:xfrm>
          <a:prstGeom prst="rect">
            <a:avLst/>
          </a:prstGeom>
        </p:spPr>
      </p:pic>
      <p:sp>
        <p:nvSpPr>
          <p:cNvPr id="29" name="CuadroTexto 9"/>
          <p:cNvSpPr txBox="1"/>
          <p:nvPr/>
        </p:nvSpPr>
        <p:spPr>
          <a:xfrm>
            <a:off x="992430" y="1199717"/>
            <a:ext cx="2680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/>
              <a:t>Red neuronal</a:t>
            </a:r>
          </a:p>
        </p:txBody>
      </p:sp>
      <p:sp>
        <p:nvSpPr>
          <p:cNvPr id="30" name="AutoShape 15" descr="Resultado de imagen para aloha pale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1" name="AutoShape 18" descr="Resultado de imagen para helaboo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2" name="AutoShape 24" descr="Resultado de imagen para platillo helado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3" name="AutoShape 28" descr="Resultado de imagen para chococono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4" name="AutoShape 31" descr="Resultado de imagen para chococono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grpSp>
        <p:nvGrpSpPr>
          <p:cNvPr id="35" name="34 Grupo"/>
          <p:cNvGrpSpPr/>
          <p:nvPr/>
        </p:nvGrpSpPr>
        <p:grpSpPr>
          <a:xfrm>
            <a:off x="10154699" y="328794"/>
            <a:ext cx="1985527" cy="2140591"/>
            <a:chOff x="3784565" y="1595540"/>
            <a:chExt cx="4622870" cy="5196725"/>
          </a:xfrm>
        </p:grpSpPr>
        <p:sp>
          <p:nvSpPr>
            <p:cNvPr id="36" name="Freeform: Shape 10">
              <a:extLst>
                <a:ext uri="{FF2B5EF4-FFF2-40B4-BE49-F238E27FC236}">
                  <a16:creationId xmlns:a16="http://schemas.microsoft.com/office/drawing/2014/main" id="{7DBAFAEA-979A-4086-9A6B-91679E2A4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6554" y="3369182"/>
              <a:ext cx="2463540" cy="2062664"/>
            </a:xfrm>
            <a:custGeom>
              <a:avLst/>
              <a:gdLst>
                <a:gd name="connsiteX0" fmla="*/ 2041336 w 2751137"/>
                <a:gd name="connsiteY0" fmla="*/ 1884362 h 2303463"/>
                <a:gd name="connsiteX1" fmla="*/ 2088082 w 2751137"/>
                <a:gd name="connsiteY1" fmla="*/ 1949296 h 2303463"/>
                <a:gd name="connsiteX2" fmla="*/ 2135187 w 2751137"/>
                <a:gd name="connsiteY2" fmla="*/ 2014588 h 2303463"/>
                <a:gd name="connsiteX3" fmla="*/ 1955620 w 2751137"/>
                <a:gd name="connsiteY3" fmla="*/ 2125889 h 2303463"/>
                <a:gd name="connsiteX4" fmla="*/ 1763484 w 2751137"/>
                <a:gd name="connsiteY4" fmla="*/ 2212926 h 2303463"/>
                <a:gd name="connsiteX5" fmla="*/ 1763712 w 2751137"/>
                <a:gd name="connsiteY5" fmla="*/ 2213526 h 2303463"/>
                <a:gd name="connsiteX6" fmla="*/ 1287462 w 2751137"/>
                <a:gd name="connsiteY6" fmla="*/ 2303463 h 2303463"/>
                <a:gd name="connsiteX7" fmla="*/ 1165629 w 2751137"/>
                <a:gd name="connsiteY7" fmla="*/ 2297252 h 2303463"/>
                <a:gd name="connsiteX8" fmla="*/ 1043356 w 2751137"/>
                <a:gd name="connsiteY8" fmla="*/ 2278673 h 2303463"/>
                <a:gd name="connsiteX9" fmla="*/ 1043160 w 2751137"/>
                <a:gd name="connsiteY9" fmla="*/ 2279650 h 2303463"/>
                <a:gd name="connsiteX10" fmla="*/ 625475 w 2751137"/>
                <a:gd name="connsiteY10" fmla="*/ 2124811 h 2303463"/>
                <a:gd name="connsiteX11" fmla="*/ 664588 w 2751137"/>
                <a:gd name="connsiteY11" fmla="*/ 2054593 h 2303463"/>
                <a:gd name="connsiteX12" fmla="*/ 703701 w 2751137"/>
                <a:gd name="connsiteY12" fmla="*/ 1984375 h 2303463"/>
                <a:gd name="connsiteX13" fmla="*/ 1074738 w 2751137"/>
                <a:gd name="connsiteY13" fmla="*/ 2121930 h 2303463"/>
                <a:gd name="connsiteX14" fmla="*/ 1058949 w 2751137"/>
                <a:gd name="connsiteY14" fmla="*/ 2200790 h 2303463"/>
                <a:gd name="connsiteX15" fmla="*/ 1058752 w 2751137"/>
                <a:gd name="connsiteY15" fmla="*/ 2201775 h 2303463"/>
                <a:gd name="connsiteX16" fmla="*/ 1059165 w 2751137"/>
                <a:gd name="connsiteY16" fmla="*/ 2199759 h 2303463"/>
                <a:gd name="connsiteX17" fmla="*/ 1075344 w 2751137"/>
                <a:gd name="connsiteY17" fmla="*/ 2120900 h 2303463"/>
                <a:gd name="connsiteX18" fmla="*/ 1287462 w 2751137"/>
                <a:gd name="connsiteY18" fmla="*/ 2142505 h 2303463"/>
                <a:gd name="connsiteX19" fmla="*/ 1287462 w 2751137"/>
                <a:gd name="connsiteY19" fmla="*/ 2143296 h 2303463"/>
                <a:gd name="connsiteX20" fmla="*/ 1706836 w 2751137"/>
                <a:gd name="connsiteY20" fmla="*/ 2063750 h 2303463"/>
                <a:gd name="connsiteX21" fmla="*/ 1708420 w 2751137"/>
                <a:gd name="connsiteY21" fmla="*/ 2067922 h 2303463"/>
                <a:gd name="connsiteX22" fmla="*/ 1706562 w 2751137"/>
                <a:gd name="connsiteY22" fmla="*/ 2063019 h 2303463"/>
                <a:gd name="connsiteX23" fmla="*/ 2041336 w 2751137"/>
                <a:gd name="connsiteY23" fmla="*/ 1884362 h 2303463"/>
                <a:gd name="connsiteX24" fmla="*/ 398959 w 2751137"/>
                <a:gd name="connsiteY24" fmla="*/ 1738312 h 2303463"/>
                <a:gd name="connsiteX25" fmla="*/ 703262 w 2751137"/>
                <a:gd name="connsiteY25" fmla="*/ 1984124 h 2303463"/>
                <a:gd name="connsiteX26" fmla="*/ 664193 w 2751137"/>
                <a:gd name="connsiteY26" fmla="*/ 2054100 h 2303463"/>
                <a:gd name="connsiteX27" fmla="*/ 625125 w 2751137"/>
                <a:gd name="connsiteY27" fmla="*/ 2124075 h 2303463"/>
                <a:gd name="connsiteX28" fmla="*/ 277812 w 2751137"/>
                <a:gd name="connsiteY28" fmla="*/ 1843096 h 2303463"/>
                <a:gd name="connsiteX29" fmla="*/ 338386 w 2751137"/>
                <a:gd name="connsiteY29" fmla="*/ 1790704 h 2303463"/>
                <a:gd name="connsiteX30" fmla="*/ 220054 w 2751137"/>
                <a:gd name="connsiteY30" fmla="*/ 1427162 h 2303463"/>
                <a:gd name="connsiteX31" fmla="*/ 398462 w 2751137"/>
                <a:gd name="connsiteY31" fmla="*/ 1738117 h 2303463"/>
                <a:gd name="connsiteX32" fmla="*/ 337674 w 2751137"/>
                <a:gd name="connsiteY32" fmla="*/ 1790602 h 2303463"/>
                <a:gd name="connsiteX33" fmla="*/ 276885 w 2751137"/>
                <a:gd name="connsiteY33" fmla="*/ 1843087 h 2303463"/>
                <a:gd name="connsiteX34" fmla="*/ 68262 w 2751137"/>
                <a:gd name="connsiteY34" fmla="*/ 1480007 h 2303463"/>
                <a:gd name="connsiteX35" fmla="*/ 144158 w 2751137"/>
                <a:gd name="connsiteY35" fmla="*/ 1453764 h 2303463"/>
                <a:gd name="connsiteX36" fmla="*/ 2590722 w 2751137"/>
                <a:gd name="connsiteY36" fmla="*/ 787400 h 2303463"/>
                <a:gd name="connsiteX37" fmla="*/ 2670750 w 2751137"/>
                <a:gd name="connsiteY37" fmla="*/ 787400 h 2303463"/>
                <a:gd name="connsiteX38" fmla="*/ 2751137 w 2751137"/>
                <a:gd name="connsiteY38" fmla="*/ 787400 h 2303463"/>
                <a:gd name="connsiteX39" fmla="*/ 2675057 w 2751137"/>
                <a:gd name="connsiteY39" fmla="*/ 1279525 h 2303463"/>
                <a:gd name="connsiteX40" fmla="*/ 2598976 w 2751137"/>
                <a:gd name="connsiteY40" fmla="*/ 1255134 h 2303463"/>
                <a:gd name="connsiteX41" fmla="*/ 2543515 w 2751137"/>
                <a:gd name="connsiteY41" fmla="*/ 1237177 h 2303463"/>
                <a:gd name="connsiteX42" fmla="*/ 2598846 w 2751137"/>
                <a:gd name="connsiteY42" fmla="*/ 1255160 h 2303463"/>
                <a:gd name="connsiteX43" fmla="*/ 2674938 w 2751137"/>
                <a:gd name="connsiteY43" fmla="*/ 1279647 h 2303463"/>
                <a:gd name="connsiteX44" fmla="*/ 2514178 w 2751137"/>
                <a:gd name="connsiteY44" fmla="*/ 1620358 h 2303463"/>
                <a:gd name="connsiteX45" fmla="*/ 2441084 w 2751137"/>
                <a:gd name="connsiteY45" fmla="*/ 1722786 h 2303463"/>
                <a:gd name="connsiteX46" fmla="*/ 2441575 w 2751137"/>
                <a:gd name="connsiteY46" fmla="*/ 1723170 h 2303463"/>
                <a:gd name="connsiteX47" fmla="*/ 2135422 w 2751137"/>
                <a:gd name="connsiteY47" fmla="*/ 2014537 h 2303463"/>
                <a:gd name="connsiteX48" fmla="*/ 2088294 w 2751137"/>
                <a:gd name="connsiteY48" fmla="*/ 1949150 h 2303463"/>
                <a:gd name="connsiteX49" fmla="*/ 2041525 w 2751137"/>
                <a:gd name="connsiteY49" fmla="*/ 1884123 h 2303463"/>
                <a:gd name="connsiteX50" fmla="*/ 2187407 w 2751137"/>
                <a:gd name="connsiteY50" fmla="*/ 1763633 h 2303463"/>
                <a:gd name="connsiteX51" fmla="*/ 2314839 w 2751137"/>
                <a:gd name="connsiteY51" fmla="*/ 1624124 h 2303463"/>
                <a:gd name="connsiteX52" fmla="*/ 2314575 w 2751137"/>
                <a:gd name="connsiteY52" fmla="*/ 1623914 h 2303463"/>
                <a:gd name="connsiteX53" fmla="*/ 2522394 w 2751137"/>
                <a:gd name="connsiteY53" fmla="*/ 1230312 h 2303463"/>
                <a:gd name="connsiteX54" fmla="*/ 2522543 w 2751137"/>
                <a:gd name="connsiteY54" fmla="*/ 1230360 h 2303463"/>
                <a:gd name="connsiteX55" fmla="*/ 2573856 w 2751137"/>
                <a:gd name="connsiteY55" fmla="*/ 1012255 h 2303463"/>
                <a:gd name="connsiteX56" fmla="*/ 2590722 w 2751137"/>
                <a:gd name="connsiteY56" fmla="*/ 787400 h 2303463"/>
                <a:gd name="connsiteX57" fmla="*/ 1054195 w 2751137"/>
                <a:gd name="connsiteY57" fmla="*/ 3175 h 2303463"/>
                <a:gd name="connsiteX58" fmla="*/ 1422400 w 2751137"/>
                <a:gd name="connsiteY58" fmla="*/ 96257 h 2303463"/>
                <a:gd name="connsiteX59" fmla="*/ 1422072 w 2751137"/>
                <a:gd name="connsiteY59" fmla="*/ 96986 h 2303463"/>
                <a:gd name="connsiteX60" fmla="*/ 1508533 w 2751137"/>
                <a:gd name="connsiteY60" fmla="*/ 141718 h 2303463"/>
                <a:gd name="connsiteX61" fmla="*/ 1589088 w 2751137"/>
                <a:gd name="connsiteY61" fmla="*/ 195773 h 2303463"/>
                <a:gd name="connsiteX62" fmla="*/ 1544612 w 2751137"/>
                <a:gd name="connsiteY62" fmla="*/ 254539 h 2303463"/>
                <a:gd name="connsiteX63" fmla="*/ 1589665 w 2751137"/>
                <a:gd name="connsiteY63" fmla="*/ 195262 h 2303463"/>
                <a:gd name="connsiteX64" fmla="*/ 1730375 w 2751137"/>
                <a:gd name="connsiteY64" fmla="*/ 336033 h 2303463"/>
                <a:gd name="connsiteX65" fmla="*/ 1665432 w 2751137"/>
                <a:gd name="connsiteY65" fmla="*/ 383916 h 2303463"/>
                <a:gd name="connsiteX66" fmla="*/ 1600489 w 2751137"/>
                <a:gd name="connsiteY66" fmla="*/ 431800 h 2303463"/>
                <a:gd name="connsiteX67" fmla="*/ 1550158 w 2751137"/>
                <a:gd name="connsiteY67" fmla="*/ 373701 h 2303463"/>
                <a:gd name="connsiteX68" fmla="*/ 1492383 w 2751137"/>
                <a:gd name="connsiteY68" fmla="*/ 323547 h 2303463"/>
                <a:gd name="connsiteX69" fmla="*/ 1492153 w 2751137"/>
                <a:gd name="connsiteY69" fmla="*/ 323850 h 2303463"/>
                <a:gd name="connsiteX70" fmla="*/ 1355725 w 2751137"/>
                <a:gd name="connsiteY70" fmla="*/ 243622 h 2303463"/>
                <a:gd name="connsiteX71" fmla="*/ 1356080 w 2751137"/>
                <a:gd name="connsiteY71" fmla="*/ 242834 h 2303463"/>
                <a:gd name="connsiteX72" fmla="*/ 1200317 w 2751137"/>
                <a:gd name="connsiteY72" fmla="*/ 189833 h 2303463"/>
                <a:gd name="connsiteX73" fmla="*/ 1039812 w 2751137"/>
                <a:gd name="connsiteY73" fmla="*/ 163463 h 2303463"/>
                <a:gd name="connsiteX74" fmla="*/ 1047003 w 2751137"/>
                <a:gd name="connsiteY74" fmla="*/ 83319 h 2303463"/>
                <a:gd name="connsiteX75" fmla="*/ 984250 w 2751137"/>
                <a:gd name="connsiteY75" fmla="*/ 0 h 2303463"/>
                <a:gd name="connsiteX76" fmla="*/ 1054100 w 2751137"/>
                <a:gd name="connsiteY76" fmla="*/ 2881 h 2303463"/>
                <a:gd name="connsiteX77" fmla="*/ 1046899 w 2751137"/>
                <a:gd name="connsiteY77" fmla="*/ 83197 h 2303463"/>
                <a:gd name="connsiteX78" fmla="*/ 1039698 w 2751137"/>
                <a:gd name="connsiteY78" fmla="*/ 163513 h 2303463"/>
                <a:gd name="connsiteX79" fmla="*/ 984250 w 2751137"/>
                <a:gd name="connsiteY79" fmla="*/ 160992 h 2303463"/>
                <a:gd name="connsiteX80" fmla="*/ 984250 w 2751137"/>
                <a:gd name="connsiteY80" fmla="*/ 160916 h 2303463"/>
                <a:gd name="connsiteX81" fmla="*/ 878039 w 2751137"/>
                <a:gd name="connsiteY81" fmla="*/ 169466 h 2303463"/>
                <a:gd name="connsiteX82" fmla="*/ 774508 w 2751137"/>
                <a:gd name="connsiteY82" fmla="*/ 193617 h 2303463"/>
                <a:gd name="connsiteX83" fmla="*/ 774700 w 2751137"/>
                <a:gd name="connsiteY83" fmla="*/ 194244 h 2303463"/>
                <a:gd name="connsiteX84" fmla="*/ 576250 w 2751137"/>
                <a:gd name="connsiteY84" fmla="*/ 284162 h 2303463"/>
                <a:gd name="connsiteX85" fmla="*/ 576202 w 2751137"/>
                <a:gd name="connsiteY85" fmla="*/ 284081 h 2303463"/>
                <a:gd name="connsiteX86" fmla="*/ 498742 w 2751137"/>
                <a:gd name="connsiteY86" fmla="*/ 336684 h 2303463"/>
                <a:gd name="connsiteX87" fmla="*/ 428757 w 2751137"/>
                <a:gd name="connsiteY87" fmla="*/ 396875 h 2303463"/>
                <a:gd name="connsiteX88" fmla="*/ 428471 w 2751137"/>
                <a:gd name="connsiteY88" fmla="*/ 396578 h 2303463"/>
                <a:gd name="connsiteX89" fmla="*/ 366188 w 2751137"/>
                <a:gd name="connsiteY89" fmla="*/ 463403 h 2303463"/>
                <a:gd name="connsiteX90" fmla="*/ 311837 w 2751137"/>
                <a:gd name="connsiteY90" fmla="*/ 536575 h 2303463"/>
                <a:gd name="connsiteX91" fmla="*/ 244639 w 2751137"/>
                <a:gd name="connsiteY91" fmla="*/ 492484 h 2303463"/>
                <a:gd name="connsiteX92" fmla="*/ 185720 w 2751137"/>
                <a:gd name="connsiteY92" fmla="*/ 453301 h 2303463"/>
                <a:gd name="connsiteX93" fmla="*/ 244046 w 2751137"/>
                <a:gd name="connsiteY93" fmla="*/ 492272 h 2303463"/>
                <a:gd name="connsiteX94" fmla="*/ 311150 w 2751137"/>
                <a:gd name="connsiteY94" fmla="*/ 536510 h 2303463"/>
                <a:gd name="connsiteX95" fmla="*/ 176942 w 2751137"/>
                <a:gd name="connsiteY95" fmla="*/ 881063 h 2303463"/>
                <a:gd name="connsiteX96" fmla="*/ 176187 w 2751137"/>
                <a:gd name="connsiteY96" fmla="*/ 880936 h 2303463"/>
                <a:gd name="connsiteX97" fmla="*/ 164414 w 2751137"/>
                <a:gd name="connsiteY97" fmla="*/ 976007 h 2303463"/>
                <a:gd name="connsiteX98" fmla="*/ 160422 w 2751137"/>
                <a:gd name="connsiteY98" fmla="*/ 1071562 h 2303463"/>
                <a:gd name="connsiteX99" fmla="*/ 161170 w 2751137"/>
                <a:gd name="connsiteY99" fmla="*/ 1071562 h 2303463"/>
                <a:gd name="connsiteX100" fmla="*/ 220663 w 2751137"/>
                <a:gd name="connsiteY100" fmla="*/ 1426756 h 2303463"/>
                <a:gd name="connsiteX101" fmla="*/ 144585 w 2751137"/>
                <a:gd name="connsiteY101" fmla="*/ 1453333 h 2303463"/>
                <a:gd name="connsiteX102" fmla="*/ 68506 w 2751137"/>
                <a:gd name="connsiteY102" fmla="*/ 1479550 h 2303463"/>
                <a:gd name="connsiteX103" fmla="*/ 4265 w 2751137"/>
                <a:gd name="connsiteY103" fmla="*/ 1175764 h 2303463"/>
                <a:gd name="connsiteX104" fmla="*/ 0 w 2751137"/>
                <a:gd name="connsiteY104" fmla="*/ 1071563 h 2303463"/>
                <a:gd name="connsiteX105" fmla="*/ 0 w 2751137"/>
                <a:gd name="connsiteY105" fmla="*/ 1071562 h 2303463"/>
                <a:gd name="connsiteX106" fmla="*/ 4576 w 2751137"/>
                <a:gd name="connsiteY106" fmla="*/ 962684 h 2303463"/>
                <a:gd name="connsiteX107" fmla="*/ 18303 w 2751137"/>
                <a:gd name="connsiteY107" fmla="*/ 854075 h 2303463"/>
                <a:gd name="connsiteX108" fmla="*/ 19102 w 2751137"/>
                <a:gd name="connsiteY108" fmla="*/ 854210 h 2303463"/>
                <a:gd name="connsiteX109" fmla="*/ 42868 w 2751137"/>
                <a:gd name="connsiteY109" fmla="*/ 745674 h 2303463"/>
                <a:gd name="connsiteX110" fmla="*/ 177301 w 2751137"/>
                <a:gd name="connsiteY110" fmla="*/ 447675 h 2303463"/>
                <a:gd name="connsiteX111" fmla="*/ 177812 w 2751137"/>
                <a:gd name="connsiteY111" fmla="*/ 448017 h 2303463"/>
                <a:gd name="connsiteX112" fmla="*/ 242797 w 2751137"/>
                <a:gd name="connsiteY112" fmla="*/ 360881 h 2303463"/>
                <a:gd name="connsiteX113" fmla="*/ 317227 w 2751137"/>
                <a:gd name="connsiteY113" fmla="*/ 280987 h 2303463"/>
                <a:gd name="connsiteX114" fmla="*/ 344628 w 2751137"/>
                <a:gd name="connsiteY114" fmla="*/ 309379 h 2303463"/>
                <a:gd name="connsiteX115" fmla="*/ 317500 w 2751137"/>
                <a:gd name="connsiteY115" fmla="*/ 281165 h 2303463"/>
                <a:gd name="connsiteX116" fmla="*/ 493717 w 2751137"/>
                <a:gd name="connsiteY116" fmla="*/ 146050 h 2303463"/>
                <a:gd name="connsiteX117" fmla="*/ 534990 w 2751137"/>
                <a:gd name="connsiteY117" fmla="*/ 215045 h 2303463"/>
                <a:gd name="connsiteX118" fmla="*/ 559088 w 2751137"/>
                <a:gd name="connsiteY118" fmla="*/ 255329 h 2303463"/>
                <a:gd name="connsiteX119" fmla="*/ 534981 w 2751137"/>
                <a:gd name="connsiteY119" fmla="*/ 214828 h 2303463"/>
                <a:gd name="connsiteX120" fmla="*/ 493712 w 2751137"/>
                <a:gd name="connsiteY120" fmla="*/ 145494 h 2303463"/>
                <a:gd name="connsiteX121" fmla="*/ 607606 w 2751137"/>
                <a:gd name="connsiteY121" fmla="*/ 85413 h 2303463"/>
                <a:gd name="connsiteX122" fmla="*/ 727163 w 2751137"/>
                <a:gd name="connsiteY122" fmla="*/ 39887 h 2303463"/>
                <a:gd name="connsiteX123" fmla="*/ 727075 w 2751137"/>
                <a:gd name="connsiteY123" fmla="*/ 39599 h 2303463"/>
                <a:gd name="connsiteX124" fmla="*/ 984250 w 2751137"/>
                <a:gd name="connsiteY124" fmla="*/ 0 h 230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2751137" h="2303463">
                  <a:moveTo>
                    <a:pt x="2041336" y="1884362"/>
                  </a:moveTo>
                  <a:lnTo>
                    <a:pt x="2088082" y="1949296"/>
                  </a:lnTo>
                  <a:lnTo>
                    <a:pt x="2135187" y="2014588"/>
                  </a:lnTo>
                  <a:cubicBezTo>
                    <a:pt x="2077834" y="2055485"/>
                    <a:pt x="2017783" y="2092705"/>
                    <a:pt x="1955620" y="2125889"/>
                  </a:cubicBezTo>
                  <a:lnTo>
                    <a:pt x="1763484" y="2212926"/>
                  </a:lnTo>
                  <a:lnTo>
                    <a:pt x="1763712" y="2213526"/>
                  </a:lnTo>
                  <a:cubicBezTo>
                    <a:pt x="1608922" y="2271573"/>
                    <a:pt x="1449452" y="2303463"/>
                    <a:pt x="1287462" y="2303463"/>
                  </a:cubicBezTo>
                  <a:cubicBezTo>
                    <a:pt x="1247015" y="2303463"/>
                    <a:pt x="1206389" y="2301393"/>
                    <a:pt x="1165629" y="2297252"/>
                  </a:cubicBezTo>
                  <a:lnTo>
                    <a:pt x="1043356" y="2278673"/>
                  </a:lnTo>
                  <a:lnTo>
                    <a:pt x="1043160" y="2279650"/>
                  </a:lnTo>
                  <a:cubicBezTo>
                    <a:pt x="897831" y="2250123"/>
                    <a:pt x="755732" y="2197909"/>
                    <a:pt x="625475" y="2124811"/>
                  </a:cubicBezTo>
                  <a:lnTo>
                    <a:pt x="664588" y="2054593"/>
                  </a:lnTo>
                  <a:lnTo>
                    <a:pt x="703701" y="1984375"/>
                  </a:lnTo>
                  <a:cubicBezTo>
                    <a:pt x="819605" y="2049192"/>
                    <a:pt x="945916" y="2095644"/>
                    <a:pt x="1074738" y="2121930"/>
                  </a:cubicBezTo>
                  <a:lnTo>
                    <a:pt x="1058949" y="2200790"/>
                  </a:lnTo>
                  <a:lnTo>
                    <a:pt x="1058752" y="2201775"/>
                  </a:lnTo>
                  <a:lnTo>
                    <a:pt x="1059165" y="2199759"/>
                  </a:lnTo>
                  <a:lnTo>
                    <a:pt x="1075344" y="2120900"/>
                  </a:lnTo>
                  <a:cubicBezTo>
                    <a:pt x="1146170" y="2135304"/>
                    <a:pt x="1216995" y="2142505"/>
                    <a:pt x="1287462" y="2142505"/>
                  </a:cubicBezTo>
                  <a:lnTo>
                    <a:pt x="1287462" y="2143296"/>
                  </a:lnTo>
                  <a:cubicBezTo>
                    <a:pt x="1430013" y="2143296"/>
                    <a:pt x="1570404" y="2114989"/>
                    <a:pt x="1706836" y="2063750"/>
                  </a:cubicBezTo>
                  <a:lnTo>
                    <a:pt x="1708420" y="2067922"/>
                  </a:lnTo>
                  <a:lnTo>
                    <a:pt x="1706562" y="2063019"/>
                  </a:lnTo>
                  <a:cubicBezTo>
                    <a:pt x="1825225" y="2018175"/>
                    <a:pt x="1938135" y="1958264"/>
                    <a:pt x="2041336" y="1884362"/>
                  </a:cubicBezTo>
                  <a:close/>
                  <a:moveTo>
                    <a:pt x="398959" y="1738312"/>
                  </a:moveTo>
                  <a:cubicBezTo>
                    <a:pt x="484623" y="1837714"/>
                    <a:pt x="588566" y="1919890"/>
                    <a:pt x="703262" y="1984124"/>
                  </a:cubicBezTo>
                  <a:lnTo>
                    <a:pt x="664193" y="2054100"/>
                  </a:lnTo>
                  <a:lnTo>
                    <a:pt x="625125" y="2124075"/>
                  </a:lnTo>
                  <a:cubicBezTo>
                    <a:pt x="494300" y="2050870"/>
                    <a:pt x="375303" y="1956493"/>
                    <a:pt x="277812" y="1843096"/>
                  </a:cubicBezTo>
                  <a:lnTo>
                    <a:pt x="338386" y="1790704"/>
                  </a:lnTo>
                  <a:close/>
                  <a:moveTo>
                    <a:pt x="220054" y="1427162"/>
                  </a:moveTo>
                  <a:cubicBezTo>
                    <a:pt x="259260" y="1539681"/>
                    <a:pt x="318610" y="1645370"/>
                    <a:pt x="398462" y="1738117"/>
                  </a:cubicBezTo>
                  <a:lnTo>
                    <a:pt x="337674" y="1790602"/>
                  </a:lnTo>
                  <a:lnTo>
                    <a:pt x="276885" y="1843087"/>
                  </a:lnTo>
                  <a:cubicBezTo>
                    <a:pt x="183365" y="1734882"/>
                    <a:pt x="114303" y="1611578"/>
                    <a:pt x="68262" y="1480007"/>
                  </a:cubicBezTo>
                  <a:lnTo>
                    <a:pt x="144158" y="1453764"/>
                  </a:lnTo>
                  <a:close/>
                  <a:moveTo>
                    <a:pt x="2590722" y="787400"/>
                  </a:moveTo>
                  <a:lnTo>
                    <a:pt x="2670750" y="787400"/>
                  </a:lnTo>
                  <a:lnTo>
                    <a:pt x="2751137" y="787400"/>
                  </a:lnTo>
                  <a:cubicBezTo>
                    <a:pt x="2751137" y="955268"/>
                    <a:pt x="2726016" y="1122059"/>
                    <a:pt x="2675057" y="1279525"/>
                  </a:cubicBezTo>
                  <a:lnTo>
                    <a:pt x="2598976" y="1255134"/>
                  </a:lnTo>
                  <a:lnTo>
                    <a:pt x="2543515" y="1237177"/>
                  </a:lnTo>
                  <a:lnTo>
                    <a:pt x="2598846" y="1255160"/>
                  </a:lnTo>
                  <a:lnTo>
                    <a:pt x="2674938" y="1279647"/>
                  </a:lnTo>
                  <a:cubicBezTo>
                    <a:pt x="2636443" y="1399294"/>
                    <a:pt x="2583008" y="1513878"/>
                    <a:pt x="2514178" y="1620358"/>
                  </a:cubicBezTo>
                  <a:lnTo>
                    <a:pt x="2441084" y="1722786"/>
                  </a:lnTo>
                  <a:lnTo>
                    <a:pt x="2441575" y="1723170"/>
                  </a:lnTo>
                  <a:cubicBezTo>
                    <a:pt x="2353794" y="1834184"/>
                    <a:pt x="2250184" y="1931905"/>
                    <a:pt x="2135422" y="2014537"/>
                  </a:cubicBezTo>
                  <a:lnTo>
                    <a:pt x="2088294" y="1949150"/>
                  </a:lnTo>
                  <a:lnTo>
                    <a:pt x="2041525" y="1884123"/>
                  </a:lnTo>
                  <a:cubicBezTo>
                    <a:pt x="2092791" y="1847298"/>
                    <a:pt x="2141628" y="1807060"/>
                    <a:pt x="2187407" y="1763633"/>
                  </a:cubicBezTo>
                  <a:lnTo>
                    <a:pt x="2314839" y="1624124"/>
                  </a:lnTo>
                  <a:lnTo>
                    <a:pt x="2314575" y="1623914"/>
                  </a:lnTo>
                  <a:cubicBezTo>
                    <a:pt x="2407896" y="1505077"/>
                    <a:pt x="2476810" y="1371836"/>
                    <a:pt x="2522394" y="1230312"/>
                  </a:cubicBezTo>
                  <a:lnTo>
                    <a:pt x="2522543" y="1230360"/>
                  </a:lnTo>
                  <a:lnTo>
                    <a:pt x="2573856" y="1012255"/>
                  </a:lnTo>
                  <a:cubicBezTo>
                    <a:pt x="2585160" y="938140"/>
                    <a:pt x="2590722" y="862905"/>
                    <a:pt x="2590722" y="787400"/>
                  </a:cubicBezTo>
                  <a:close/>
                  <a:moveTo>
                    <a:pt x="1054195" y="3175"/>
                  </a:moveTo>
                  <a:cubicBezTo>
                    <a:pt x="1177529" y="14316"/>
                    <a:pt x="1305897" y="44145"/>
                    <a:pt x="1422400" y="96257"/>
                  </a:cubicBezTo>
                  <a:lnTo>
                    <a:pt x="1422072" y="96986"/>
                  </a:lnTo>
                  <a:lnTo>
                    <a:pt x="1508533" y="141718"/>
                  </a:lnTo>
                  <a:cubicBezTo>
                    <a:pt x="1536492" y="158177"/>
                    <a:pt x="1563418" y="176166"/>
                    <a:pt x="1589088" y="195773"/>
                  </a:cubicBezTo>
                  <a:lnTo>
                    <a:pt x="1544612" y="254539"/>
                  </a:lnTo>
                  <a:lnTo>
                    <a:pt x="1589665" y="195262"/>
                  </a:lnTo>
                  <a:cubicBezTo>
                    <a:pt x="1642702" y="235225"/>
                    <a:pt x="1690327" y="282029"/>
                    <a:pt x="1730375" y="336033"/>
                  </a:cubicBezTo>
                  <a:lnTo>
                    <a:pt x="1665432" y="383916"/>
                  </a:lnTo>
                  <a:lnTo>
                    <a:pt x="1600489" y="431800"/>
                  </a:lnTo>
                  <a:cubicBezTo>
                    <a:pt x="1585155" y="411099"/>
                    <a:pt x="1568288" y="391747"/>
                    <a:pt x="1550158" y="373701"/>
                  </a:cubicBezTo>
                  <a:lnTo>
                    <a:pt x="1492383" y="323547"/>
                  </a:lnTo>
                  <a:lnTo>
                    <a:pt x="1492153" y="323850"/>
                  </a:lnTo>
                  <a:cubicBezTo>
                    <a:pt x="1450507" y="291831"/>
                    <a:pt x="1404193" y="265568"/>
                    <a:pt x="1355725" y="243622"/>
                  </a:cubicBezTo>
                  <a:lnTo>
                    <a:pt x="1356080" y="242834"/>
                  </a:lnTo>
                  <a:lnTo>
                    <a:pt x="1200317" y="189833"/>
                  </a:lnTo>
                  <a:cubicBezTo>
                    <a:pt x="1146965" y="176760"/>
                    <a:pt x="1092849" y="168135"/>
                    <a:pt x="1039812" y="163463"/>
                  </a:cubicBezTo>
                  <a:lnTo>
                    <a:pt x="1047003" y="83319"/>
                  </a:lnTo>
                  <a:close/>
                  <a:moveTo>
                    <a:pt x="984250" y="0"/>
                  </a:moveTo>
                  <a:cubicBezTo>
                    <a:pt x="1007294" y="0"/>
                    <a:pt x="1030697" y="1080"/>
                    <a:pt x="1054100" y="2881"/>
                  </a:cubicBezTo>
                  <a:lnTo>
                    <a:pt x="1046899" y="83197"/>
                  </a:lnTo>
                  <a:lnTo>
                    <a:pt x="1039698" y="163513"/>
                  </a:lnTo>
                  <a:cubicBezTo>
                    <a:pt x="1021336" y="161712"/>
                    <a:pt x="1002613" y="160992"/>
                    <a:pt x="984250" y="160992"/>
                  </a:cubicBezTo>
                  <a:lnTo>
                    <a:pt x="984250" y="160916"/>
                  </a:lnTo>
                  <a:cubicBezTo>
                    <a:pt x="948591" y="160916"/>
                    <a:pt x="913113" y="163886"/>
                    <a:pt x="878039" y="169466"/>
                  </a:cubicBezTo>
                  <a:lnTo>
                    <a:pt x="774508" y="193617"/>
                  </a:lnTo>
                  <a:lnTo>
                    <a:pt x="774700" y="194244"/>
                  </a:lnTo>
                  <a:cubicBezTo>
                    <a:pt x="705081" y="215550"/>
                    <a:pt x="638692" y="246245"/>
                    <a:pt x="576250" y="284162"/>
                  </a:cubicBezTo>
                  <a:lnTo>
                    <a:pt x="576202" y="284081"/>
                  </a:lnTo>
                  <a:lnTo>
                    <a:pt x="498742" y="336684"/>
                  </a:lnTo>
                  <a:cubicBezTo>
                    <a:pt x="474158" y="355550"/>
                    <a:pt x="450829" y="375673"/>
                    <a:pt x="428757" y="396875"/>
                  </a:cubicBezTo>
                  <a:lnTo>
                    <a:pt x="428471" y="396578"/>
                  </a:lnTo>
                  <a:lnTo>
                    <a:pt x="366188" y="463403"/>
                  </a:lnTo>
                  <a:cubicBezTo>
                    <a:pt x="346693" y="486838"/>
                    <a:pt x="328546" y="511303"/>
                    <a:pt x="311837" y="536575"/>
                  </a:cubicBezTo>
                  <a:lnTo>
                    <a:pt x="244639" y="492484"/>
                  </a:lnTo>
                  <a:lnTo>
                    <a:pt x="185720" y="453301"/>
                  </a:lnTo>
                  <a:lnTo>
                    <a:pt x="244046" y="492272"/>
                  </a:lnTo>
                  <a:lnTo>
                    <a:pt x="311150" y="536510"/>
                  </a:lnTo>
                  <a:cubicBezTo>
                    <a:pt x="243328" y="638653"/>
                    <a:pt x="198114" y="755902"/>
                    <a:pt x="176942" y="881063"/>
                  </a:cubicBezTo>
                  <a:lnTo>
                    <a:pt x="176187" y="880936"/>
                  </a:lnTo>
                  <a:lnTo>
                    <a:pt x="164414" y="976007"/>
                  </a:lnTo>
                  <a:lnTo>
                    <a:pt x="160422" y="1071562"/>
                  </a:lnTo>
                  <a:lnTo>
                    <a:pt x="161170" y="1071562"/>
                  </a:lnTo>
                  <a:cubicBezTo>
                    <a:pt x="161170" y="1192953"/>
                    <a:pt x="180641" y="1313266"/>
                    <a:pt x="220663" y="1426756"/>
                  </a:cubicBezTo>
                  <a:lnTo>
                    <a:pt x="144585" y="1453333"/>
                  </a:lnTo>
                  <a:lnTo>
                    <a:pt x="68506" y="1479550"/>
                  </a:lnTo>
                  <a:cubicBezTo>
                    <a:pt x="34163" y="1381773"/>
                    <a:pt x="12800" y="1279552"/>
                    <a:pt x="4265" y="1175764"/>
                  </a:cubicBezTo>
                  <a:lnTo>
                    <a:pt x="0" y="1071563"/>
                  </a:lnTo>
                  <a:lnTo>
                    <a:pt x="0" y="1071562"/>
                  </a:lnTo>
                  <a:lnTo>
                    <a:pt x="4576" y="962684"/>
                  </a:lnTo>
                  <a:cubicBezTo>
                    <a:pt x="7626" y="926361"/>
                    <a:pt x="12202" y="890083"/>
                    <a:pt x="18303" y="854075"/>
                  </a:cubicBezTo>
                  <a:lnTo>
                    <a:pt x="19102" y="854210"/>
                  </a:lnTo>
                  <a:lnTo>
                    <a:pt x="42868" y="745674"/>
                  </a:lnTo>
                  <a:cubicBezTo>
                    <a:pt x="72137" y="638856"/>
                    <a:pt x="117553" y="538309"/>
                    <a:pt x="177301" y="447675"/>
                  </a:cubicBezTo>
                  <a:lnTo>
                    <a:pt x="177812" y="448017"/>
                  </a:lnTo>
                  <a:lnTo>
                    <a:pt x="242797" y="360881"/>
                  </a:lnTo>
                  <a:cubicBezTo>
                    <a:pt x="266020" y="332965"/>
                    <a:pt x="290815" y="306259"/>
                    <a:pt x="317227" y="280987"/>
                  </a:cubicBezTo>
                  <a:lnTo>
                    <a:pt x="344628" y="309379"/>
                  </a:lnTo>
                  <a:lnTo>
                    <a:pt x="317500" y="281165"/>
                  </a:lnTo>
                  <a:cubicBezTo>
                    <a:pt x="370257" y="230497"/>
                    <a:pt x="429116" y="184860"/>
                    <a:pt x="493717" y="146050"/>
                  </a:cubicBezTo>
                  <a:lnTo>
                    <a:pt x="534990" y="215045"/>
                  </a:lnTo>
                  <a:lnTo>
                    <a:pt x="559088" y="255329"/>
                  </a:lnTo>
                  <a:lnTo>
                    <a:pt x="534981" y="214828"/>
                  </a:lnTo>
                  <a:lnTo>
                    <a:pt x="493712" y="145494"/>
                  </a:lnTo>
                  <a:cubicBezTo>
                    <a:pt x="530496" y="123285"/>
                    <a:pt x="568535" y="103153"/>
                    <a:pt x="607606" y="85413"/>
                  </a:cubicBezTo>
                  <a:lnTo>
                    <a:pt x="727163" y="39887"/>
                  </a:lnTo>
                  <a:lnTo>
                    <a:pt x="727075" y="39599"/>
                  </a:lnTo>
                  <a:cubicBezTo>
                    <a:pt x="810278" y="14040"/>
                    <a:pt x="896724" y="0"/>
                    <a:pt x="98425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Freeform: Shape 19">
              <a:extLst>
                <a:ext uri="{FF2B5EF4-FFF2-40B4-BE49-F238E27FC236}">
                  <a16:creationId xmlns:a16="http://schemas.microsoft.com/office/drawing/2014/main" id="{50E47B2B-00CD-44F0-91F8-E24CCAB58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0707" y="2567430"/>
              <a:ext cx="1260912" cy="689449"/>
            </a:xfrm>
            <a:custGeom>
              <a:avLst/>
              <a:gdLst>
                <a:gd name="connsiteX0" fmla="*/ 0 w 1408113"/>
                <a:gd name="connsiteY0" fmla="*/ 0 h 769937"/>
                <a:gd name="connsiteX1" fmla="*/ 458593 w 1408113"/>
                <a:gd name="connsiteY1" fmla="*/ 60158 h 769937"/>
                <a:gd name="connsiteX2" fmla="*/ 606093 w 1408113"/>
                <a:gd name="connsiteY2" fmla="*/ 105498 h 769937"/>
                <a:gd name="connsiteX3" fmla="*/ 606349 w 1408113"/>
                <a:gd name="connsiteY3" fmla="*/ 104775 h 769937"/>
                <a:gd name="connsiteX4" fmla="*/ 606417 w 1408113"/>
                <a:gd name="connsiteY4" fmla="*/ 104802 h 769937"/>
                <a:gd name="connsiteX5" fmla="*/ 721659 w 1408113"/>
                <a:gd name="connsiteY5" fmla="*/ 150247 h 769937"/>
                <a:gd name="connsiteX6" fmla="*/ 1046163 w 1408113"/>
                <a:gd name="connsiteY6" fmla="*/ 331218 h 769937"/>
                <a:gd name="connsiteX7" fmla="*/ 1000170 w 1408113"/>
                <a:gd name="connsiteY7" fmla="*/ 397564 h 769937"/>
                <a:gd name="connsiteX8" fmla="*/ 988716 w 1408113"/>
                <a:gd name="connsiteY8" fmla="*/ 413997 h 769937"/>
                <a:gd name="connsiteX9" fmla="*/ 1000102 w 1408113"/>
                <a:gd name="connsiteY9" fmla="*/ 397761 h 769937"/>
                <a:gd name="connsiteX10" fmla="*/ 1046115 w 1408113"/>
                <a:gd name="connsiteY10" fmla="*/ 331787 h 769937"/>
                <a:gd name="connsiteX11" fmla="*/ 1239516 w 1408113"/>
                <a:gd name="connsiteY11" fmla="*/ 487847 h 769937"/>
                <a:gd name="connsiteX12" fmla="*/ 1407935 w 1408113"/>
                <a:gd name="connsiteY12" fmla="*/ 670067 h 769937"/>
                <a:gd name="connsiteX13" fmla="*/ 1408113 w 1408113"/>
                <a:gd name="connsiteY13" fmla="*/ 669925 h 769937"/>
                <a:gd name="connsiteX14" fmla="*/ 1408113 w 1408113"/>
                <a:gd name="connsiteY14" fmla="*/ 670260 h 769937"/>
                <a:gd name="connsiteX15" fmla="*/ 1408113 w 1408113"/>
                <a:gd name="connsiteY15" fmla="*/ 671513 h 769937"/>
                <a:gd name="connsiteX16" fmla="*/ 1344613 w 1408113"/>
                <a:gd name="connsiteY16" fmla="*/ 720725 h 769937"/>
                <a:gd name="connsiteX17" fmla="*/ 1365023 w 1408113"/>
                <a:gd name="connsiteY17" fmla="*/ 704397 h 769937"/>
                <a:gd name="connsiteX18" fmla="*/ 1345204 w 1408113"/>
                <a:gd name="connsiteY18" fmla="*/ 720098 h 769937"/>
                <a:gd name="connsiteX19" fmla="*/ 1282295 w 1408113"/>
                <a:gd name="connsiteY19" fmla="*/ 769937 h 769937"/>
                <a:gd name="connsiteX20" fmla="*/ 1129380 w 1408113"/>
                <a:gd name="connsiteY20" fmla="*/ 604555 h 769937"/>
                <a:gd name="connsiteX21" fmla="*/ 954222 w 1408113"/>
                <a:gd name="connsiteY21" fmla="*/ 463483 h 769937"/>
                <a:gd name="connsiteX22" fmla="*/ 954176 w 1408113"/>
                <a:gd name="connsiteY22" fmla="*/ 463550 h 769937"/>
                <a:gd name="connsiteX23" fmla="*/ 552450 w 1408113"/>
                <a:gd name="connsiteY23" fmla="*/ 256939 h 769937"/>
                <a:gd name="connsiteX24" fmla="*/ 552451 w 1408113"/>
                <a:gd name="connsiteY24" fmla="*/ 256937 h 769937"/>
                <a:gd name="connsiteX25" fmla="*/ 418305 w 1408113"/>
                <a:gd name="connsiteY25" fmla="*/ 215560 h 769937"/>
                <a:gd name="connsiteX26" fmla="*/ 0 w 1408113"/>
                <a:gd name="connsiteY26" fmla="*/ 160555 h 769937"/>
                <a:gd name="connsiteX27" fmla="*/ 0 w 1408113"/>
                <a:gd name="connsiteY27" fmla="*/ 80098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408113" h="769937">
                  <a:moveTo>
                    <a:pt x="0" y="0"/>
                  </a:moveTo>
                  <a:cubicBezTo>
                    <a:pt x="154482" y="0"/>
                    <a:pt x="308964" y="20810"/>
                    <a:pt x="458593" y="60158"/>
                  </a:cubicBezTo>
                  <a:lnTo>
                    <a:pt x="606093" y="105498"/>
                  </a:lnTo>
                  <a:lnTo>
                    <a:pt x="606349" y="104775"/>
                  </a:lnTo>
                  <a:lnTo>
                    <a:pt x="606417" y="104802"/>
                  </a:lnTo>
                  <a:lnTo>
                    <a:pt x="721659" y="150247"/>
                  </a:lnTo>
                  <a:cubicBezTo>
                    <a:pt x="835486" y="199517"/>
                    <a:pt x="944564" y="260094"/>
                    <a:pt x="1046163" y="331218"/>
                  </a:cubicBezTo>
                  <a:lnTo>
                    <a:pt x="1000170" y="397564"/>
                  </a:lnTo>
                  <a:lnTo>
                    <a:pt x="988716" y="413997"/>
                  </a:lnTo>
                  <a:lnTo>
                    <a:pt x="1000102" y="397761"/>
                  </a:lnTo>
                  <a:lnTo>
                    <a:pt x="1046115" y="331787"/>
                  </a:lnTo>
                  <a:cubicBezTo>
                    <a:pt x="1114237" y="379295"/>
                    <a:pt x="1178944" y="431375"/>
                    <a:pt x="1239516" y="487847"/>
                  </a:cubicBezTo>
                  <a:lnTo>
                    <a:pt x="1407935" y="670067"/>
                  </a:lnTo>
                  <a:lnTo>
                    <a:pt x="1408113" y="669925"/>
                  </a:lnTo>
                  <a:lnTo>
                    <a:pt x="1408113" y="670260"/>
                  </a:lnTo>
                  <a:lnTo>
                    <a:pt x="1408113" y="671513"/>
                  </a:lnTo>
                  <a:lnTo>
                    <a:pt x="1344613" y="720725"/>
                  </a:lnTo>
                  <a:lnTo>
                    <a:pt x="1365023" y="704397"/>
                  </a:lnTo>
                  <a:lnTo>
                    <a:pt x="1345204" y="720098"/>
                  </a:lnTo>
                  <a:lnTo>
                    <a:pt x="1282295" y="769937"/>
                  </a:lnTo>
                  <a:cubicBezTo>
                    <a:pt x="1235562" y="710955"/>
                    <a:pt x="1184336" y="655738"/>
                    <a:pt x="1129380" y="604555"/>
                  </a:cubicBezTo>
                  <a:lnTo>
                    <a:pt x="954222" y="463483"/>
                  </a:lnTo>
                  <a:lnTo>
                    <a:pt x="954176" y="463550"/>
                  </a:lnTo>
                  <a:cubicBezTo>
                    <a:pt x="830568" y="377011"/>
                    <a:pt x="694743" y="307420"/>
                    <a:pt x="552450" y="256939"/>
                  </a:cubicBezTo>
                  <a:lnTo>
                    <a:pt x="552451" y="256937"/>
                  </a:lnTo>
                  <a:lnTo>
                    <a:pt x="418305" y="215560"/>
                  </a:lnTo>
                  <a:cubicBezTo>
                    <a:pt x="281802" y="179547"/>
                    <a:pt x="141002" y="160555"/>
                    <a:pt x="0" y="160555"/>
                  </a:cubicBezTo>
                  <a:lnTo>
                    <a:pt x="0" y="8009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8" name="Freeform: Shape 22">
              <a:extLst>
                <a:ext uri="{FF2B5EF4-FFF2-40B4-BE49-F238E27FC236}">
                  <a16:creationId xmlns:a16="http://schemas.microsoft.com/office/drawing/2014/main" id="{34EB7BBC-7FF6-442E-B77E-C9523B917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4850" y="2719535"/>
              <a:ext cx="1094592" cy="1596397"/>
            </a:xfrm>
            <a:custGeom>
              <a:avLst/>
              <a:gdLst>
                <a:gd name="connsiteX0" fmla="*/ 410295 w 1222376"/>
                <a:gd name="connsiteY0" fmla="*/ 585788 h 1782763"/>
                <a:gd name="connsiteX1" fmla="*/ 473255 w 1222376"/>
                <a:gd name="connsiteY1" fmla="*/ 635402 h 1782763"/>
                <a:gd name="connsiteX2" fmla="*/ 536575 w 1222376"/>
                <a:gd name="connsiteY2" fmla="*/ 685375 h 1782763"/>
                <a:gd name="connsiteX3" fmla="*/ 303082 w 1222376"/>
                <a:gd name="connsiteY3" fmla="*/ 1074738 h 1782763"/>
                <a:gd name="connsiteX4" fmla="*/ 302842 w 1222376"/>
                <a:gd name="connsiteY4" fmla="*/ 1074634 h 1782763"/>
                <a:gd name="connsiteX5" fmla="*/ 240158 w 1222376"/>
                <a:gd name="connsiteY5" fmla="*/ 1244728 h 1782763"/>
                <a:gd name="connsiteX6" fmla="*/ 160588 w 1222376"/>
                <a:gd name="connsiteY6" fmla="*/ 1782763 h 1782763"/>
                <a:gd name="connsiteX7" fmla="*/ 80474 w 1222376"/>
                <a:gd name="connsiteY7" fmla="*/ 1782763 h 1782763"/>
                <a:gd name="connsiteX8" fmla="*/ 0 w 1222376"/>
                <a:gd name="connsiteY8" fmla="*/ 1782763 h 1782763"/>
                <a:gd name="connsiteX9" fmla="*/ 155918 w 1222376"/>
                <a:gd name="connsiteY9" fmla="*/ 1009650 h 1782763"/>
                <a:gd name="connsiteX10" fmla="*/ 156062 w 1222376"/>
                <a:gd name="connsiteY10" fmla="*/ 1009713 h 1782763"/>
                <a:gd name="connsiteX11" fmla="*/ 208732 w 1222376"/>
                <a:gd name="connsiteY11" fmla="*/ 898286 h 1782763"/>
                <a:gd name="connsiteX12" fmla="*/ 410295 w 1222376"/>
                <a:gd name="connsiteY12" fmla="*/ 585788 h 1782763"/>
                <a:gd name="connsiteX13" fmla="*/ 762901 w 1222376"/>
                <a:gd name="connsiteY13" fmla="*/ 238125 h 1782763"/>
                <a:gd name="connsiteX14" fmla="*/ 811663 w 1222376"/>
                <a:gd name="connsiteY14" fmla="*/ 301647 h 1782763"/>
                <a:gd name="connsiteX15" fmla="*/ 860426 w 1222376"/>
                <a:gd name="connsiteY15" fmla="*/ 365168 h 1782763"/>
                <a:gd name="connsiteX16" fmla="*/ 537014 w 1222376"/>
                <a:gd name="connsiteY16" fmla="*/ 684213 h 1782763"/>
                <a:gd name="connsiteX17" fmla="*/ 473909 w 1222376"/>
                <a:gd name="connsiteY17" fmla="*/ 634329 h 1782763"/>
                <a:gd name="connsiteX18" fmla="*/ 411163 w 1222376"/>
                <a:gd name="connsiteY18" fmla="*/ 584803 h 1782763"/>
                <a:gd name="connsiteX19" fmla="*/ 762901 w 1222376"/>
                <a:gd name="connsiteY19" fmla="*/ 238125 h 1782763"/>
                <a:gd name="connsiteX20" fmla="*/ 1154886 w 1222376"/>
                <a:gd name="connsiteY20" fmla="*/ 0 h 1782763"/>
                <a:gd name="connsiteX21" fmla="*/ 1188631 w 1222376"/>
                <a:gd name="connsiteY21" fmla="*/ 73025 h 1782763"/>
                <a:gd name="connsiteX22" fmla="*/ 1222376 w 1222376"/>
                <a:gd name="connsiteY22" fmla="*/ 146050 h 1782763"/>
                <a:gd name="connsiteX23" fmla="*/ 861233 w 1222376"/>
                <a:gd name="connsiteY23" fmla="*/ 365125 h 1782763"/>
                <a:gd name="connsiteX24" fmla="*/ 812411 w 1222376"/>
                <a:gd name="connsiteY24" fmla="*/ 301453 h 1782763"/>
                <a:gd name="connsiteX25" fmla="*/ 763588 w 1222376"/>
                <a:gd name="connsiteY25" fmla="*/ 237781 h 1782763"/>
                <a:gd name="connsiteX26" fmla="*/ 1154886 w 1222376"/>
                <a:gd name="connsiteY26" fmla="*/ 0 h 1782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22376" h="1782763">
                  <a:moveTo>
                    <a:pt x="410295" y="585788"/>
                  </a:moveTo>
                  <a:lnTo>
                    <a:pt x="473255" y="635402"/>
                  </a:lnTo>
                  <a:lnTo>
                    <a:pt x="536575" y="685375"/>
                  </a:lnTo>
                  <a:cubicBezTo>
                    <a:pt x="442315" y="804377"/>
                    <a:pt x="363524" y="935243"/>
                    <a:pt x="303082" y="1074738"/>
                  </a:cubicBezTo>
                  <a:lnTo>
                    <a:pt x="302842" y="1074634"/>
                  </a:lnTo>
                  <a:lnTo>
                    <a:pt x="240158" y="1244728"/>
                  </a:lnTo>
                  <a:cubicBezTo>
                    <a:pt x="186455" y="1418715"/>
                    <a:pt x="160588" y="1600537"/>
                    <a:pt x="160588" y="1782763"/>
                  </a:cubicBezTo>
                  <a:lnTo>
                    <a:pt x="80474" y="1782763"/>
                  </a:lnTo>
                  <a:lnTo>
                    <a:pt x="0" y="1782763"/>
                  </a:lnTo>
                  <a:cubicBezTo>
                    <a:pt x="0" y="1517870"/>
                    <a:pt x="50296" y="1254056"/>
                    <a:pt x="155918" y="1009650"/>
                  </a:cubicBezTo>
                  <a:lnTo>
                    <a:pt x="156062" y="1009713"/>
                  </a:lnTo>
                  <a:lnTo>
                    <a:pt x="208732" y="898286"/>
                  </a:lnTo>
                  <a:cubicBezTo>
                    <a:pt x="265598" y="787749"/>
                    <a:pt x="333393" y="683129"/>
                    <a:pt x="410295" y="585788"/>
                  </a:cubicBezTo>
                  <a:close/>
                  <a:moveTo>
                    <a:pt x="762901" y="238125"/>
                  </a:moveTo>
                  <a:lnTo>
                    <a:pt x="811663" y="301647"/>
                  </a:lnTo>
                  <a:lnTo>
                    <a:pt x="860426" y="365168"/>
                  </a:lnTo>
                  <a:cubicBezTo>
                    <a:pt x="739953" y="457760"/>
                    <a:pt x="630954" y="565065"/>
                    <a:pt x="537014" y="684213"/>
                  </a:cubicBezTo>
                  <a:lnTo>
                    <a:pt x="473909" y="634329"/>
                  </a:lnTo>
                  <a:lnTo>
                    <a:pt x="411163" y="584803"/>
                  </a:lnTo>
                  <a:cubicBezTo>
                    <a:pt x="513350" y="455247"/>
                    <a:pt x="631671" y="338611"/>
                    <a:pt x="762901" y="238125"/>
                  </a:cubicBezTo>
                  <a:close/>
                  <a:moveTo>
                    <a:pt x="1154886" y="0"/>
                  </a:moveTo>
                  <a:lnTo>
                    <a:pt x="1188631" y="73025"/>
                  </a:lnTo>
                  <a:lnTo>
                    <a:pt x="1222376" y="146050"/>
                  </a:lnTo>
                  <a:cubicBezTo>
                    <a:pt x="1094217" y="205405"/>
                    <a:pt x="972879" y="279150"/>
                    <a:pt x="861233" y="365125"/>
                  </a:cubicBezTo>
                  <a:lnTo>
                    <a:pt x="812411" y="301453"/>
                  </a:lnTo>
                  <a:lnTo>
                    <a:pt x="763588" y="237781"/>
                  </a:lnTo>
                  <a:cubicBezTo>
                    <a:pt x="884209" y="144611"/>
                    <a:pt x="1015958" y="64391"/>
                    <a:pt x="1154886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" name="Freeform: Shape 24">
              <a:extLst>
                <a:ext uri="{FF2B5EF4-FFF2-40B4-BE49-F238E27FC236}">
                  <a16:creationId xmlns:a16="http://schemas.microsoft.com/office/drawing/2014/main" id="{38A24100-538E-4DDA-81F6-8474F044F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8428" y="4984058"/>
              <a:ext cx="1381743" cy="1208314"/>
            </a:xfrm>
            <a:custGeom>
              <a:avLst/>
              <a:gdLst>
                <a:gd name="connsiteX0" fmla="*/ 1105902 w 1543050"/>
                <a:gd name="connsiteY0" fmla="*/ 1033462 h 1349375"/>
                <a:gd name="connsiteX1" fmla="*/ 1543050 w 1543050"/>
                <a:gd name="connsiteY1" fmla="*/ 1193391 h 1349375"/>
                <a:gd name="connsiteX2" fmla="*/ 1524402 w 1543050"/>
                <a:gd name="connsiteY2" fmla="*/ 1271204 h 1349375"/>
                <a:gd name="connsiteX3" fmla="*/ 1505755 w 1543050"/>
                <a:gd name="connsiteY3" fmla="*/ 1349375 h 1349375"/>
                <a:gd name="connsiteX4" fmla="*/ 1264767 w 1543050"/>
                <a:gd name="connsiteY4" fmla="*/ 1276627 h 1349375"/>
                <a:gd name="connsiteX5" fmla="*/ 1033529 w 1543050"/>
                <a:gd name="connsiteY5" fmla="*/ 1176208 h 1349375"/>
                <a:gd name="connsiteX6" fmla="*/ 1033462 w 1543050"/>
                <a:gd name="connsiteY6" fmla="*/ 1176179 h 1349375"/>
                <a:gd name="connsiteX7" fmla="*/ 1069682 w 1543050"/>
                <a:gd name="connsiteY7" fmla="*/ 1104821 h 1349375"/>
                <a:gd name="connsiteX8" fmla="*/ 710065 w 1543050"/>
                <a:gd name="connsiteY8" fmla="*/ 769937 h 1349375"/>
                <a:gd name="connsiteX9" fmla="*/ 1104900 w 1543050"/>
                <a:gd name="connsiteY9" fmla="*/ 1033198 h 1349375"/>
                <a:gd name="connsiteX10" fmla="*/ 1068680 w 1543050"/>
                <a:gd name="connsiteY10" fmla="*/ 1104768 h 1349375"/>
                <a:gd name="connsiteX11" fmla="*/ 1032460 w 1543050"/>
                <a:gd name="connsiteY11" fmla="*/ 1176337 h 1349375"/>
                <a:gd name="connsiteX12" fmla="*/ 606425 w 1543050"/>
                <a:gd name="connsiteY12" fmla="*/ 892576 h 1349375"/>
                <a:gd name="connsiteX13" fmla="*/ 658065 w 1543050"/>
                <a:gd name="connsiteY13" fmla="*/ 831436 h 1349375"/>
                <a:gd name="connsiteX14" fmla="*/ 148840 w 1543050"/>
                <a:gd name="connsiteY14" fmla="*/ 0 h 1349375"/>
                <a:gd name="connsiteX15" fmla="*/ 385763 w 1543050"/>
                <a:gd name="connsiteY15" fmla="*/ 422579 h 1349375"/>
                <a:gd name="connsiteX16" fmla="*/ 385446 w 1543050"/>
                <a:gd name="connsiteY16" fmla="*/ 422812 h 1349375"/>
                <a:gd name="connsiteX17" fmla="*/ 537196 w 1543050"/>
                <a:gd name="connsiteY17" fmla="*/ 605498 h 1349375"/>
                <a:gd name="connsiteX18" fmla="*/ 709612 w 1543050"/>
                <a:gd name="connsiteY18" fmla="*/ 769577 h 1349375"/>
                <a:gd name="connsiteX19" fmla="*/ 657487 w 1543050"/>
                <a:gd name="connsiteY19" fmla="*/ 831055 h 1349375"/>
                <a:gd name="connsiteX20" fmla="*/ 605722 w 1543050"/>
                <a:gd name="connsiteY20" fmla="*/ 892175 h 1349375"/>
                <a:gd name="connsiteX21" fmla="*/ 255587 w 1543050"/>
                <a:gd name="connsiteY21" fmla="*/ 517909 h 1349375"/>
                <a:gd name="connsiteX22" fmla="*/ 256262 w 1543050"/>
                <a:gd name="connsiteY22" fmla="*/ 517410 h 1349375"/>
                <a:gd name="connsiteX23" fmla="*/ 114147 w 1543050"/>
                <a:gd name="connsiteY23" fmla="*/ 297019 h 1349375"/>
                <a:gd name="connsiteX24" fmla="*/ 0 w 1543050"/>
                <a:gd name="connsiteY24" fmla="*/ 61139 h 1349375"/>
                <a:gd name="connsiteX25" fmla="*/ 74420 w 1543050"/>
                <a:gd name="connsiteY25" fmla="*/ 30569 h 134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43050" h="1349375">
                  <a:moveTo>
                    <a:pt x="1105902" y="1033462"/>
                  </a:moveTo>
                  <a:cubicBezTo>
                    <a:pt x="1245043" y="1103745"/>
                    <a:pt x="1391716" y="1157174"/>
                    <a:pt x="1543050" y="1193391"/>
                  </a:cubicBezTo>
                  <a:lnTo>
                    <a:pt x="1524402" y="1271204"/>
                  </a:lnTo>
                  <a:lnTo>
                    <a:pt x="1505755" y="1349375"/>
                  </a:lnTo>
                  <a:cubicBezTo>
                    <a:pt x="1424170" y="1329833"/>
                    <a:pt x="1343662" y="1305538"/>
                    <a:pt x="1264767" y="1276627"/>
                  </a:cubicBezTo>
                  <a:lnTo>
                    <a:pt x="1033529" y="1176208"/>
                  </a:lnTo>
                  <a:lnTo>
                    <a:pt x="1033462" y="1176179"/>
                  </a:lnTo>
                  <a:lnTo>
                    <a:pt x="1069682" y="1104821"/>
                  </a:lnTo>
                  <a:close/>
                  <a:moveTo>
                    <a:pt x="710065" y="769937"/>
                  </a:moveTo>
                  <a:cubicBezTo>
                    <a:pt x="830918" y="872796"/>
                    <a:pt x="963605" y="961268"/>
                    <a:pt x="1104900" y="1033198"/>
                  </a:cubicBezTo>
                  <a:lnTo>
                    <a:pt x="1068680" y="1104768"/>
                  </a:lnTo>
                  <a:lnTo>
                    <a:pt x="1032460" y="1176337"/>
                  </a:lnTo>
                  <a:cubicBezTo>
                    <a:pt x="879689" y="1099013"/>
                    <a:pt x="736602" y="1003347"/>
                    <a:pt x="606425" y="892576"/>
                  </a:cubicBezTo>
                  <a:lnTo>
                    <a:pt x="658065" y="831436"/>
                  </a:lnTo>
                  <a:close/>
                  <a:moveTo>
                    <a:pt x="148840" y="0"/>
                  </a:moveTo>
                  <a:cubicBezTo>
                    <a:pt x="209958" y="149611"/>
                    <a:pt x="289771" y="291670"/>
                    <a:pt x="385763" y="422579"/>
                  </a:cubicBezTo>
                  <a:lnTo>
                    <a:pt x="385446" y="422812"/>
                  </a:lnTo>
                  <a:lnTo>
                    <a:pt x="537196" y="605498"/>
                  </a:lnTo>
                  <a:cubicBezTo>
                    <a:pt x="591432" y="663517"/>
                    <a:pt x="649039" y="718344"/>
                    <a:pt x="709612" y="769577"/>
                  </a:cubicBezTo>
                  <a:lnTo>
                    <a:pt x="657487" y="831055"/>
                  </a:lnTo>
                  <a:lnTo>
                    <a:pt x="605722" y="892175"/>
                  </a:lnTo>
                  <a:cubicBezTo>
                    <a:pt x="475230" y="781800"/>
                    <a:pt x="357320" y="655966"/>
                    <a:pt x="255587" y="517909"/>
                  </a:cubicBezTo>
                  <a:lnTo>
                    <a:pt x="256262" y="517410"/>
                  </a:lnTo>
                  <a:lnTo>
                    <a:pt x="114147" y="297019"/>
                  </a:lnTo>
                  <a:cubicBezTo>
                    <a:pt x="71364" y="220730"/>
                    <a:pt x="33255" y="141879"/>
                    <a:pt x="0" y="61139"/>
                  </a:cubicBezTo>
                  <a:lnTo>
                    <a:pt x="74420" y="3056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Freeform: Shape 28">
              <a:extLst>
                <a:ext uri="{FF2B5EF4-FFF2-40B4-BE49-F238E27FC236}">
                  <a16:creationId xmlns:a16="http://schemas.microsoft.com/office/drawing/2014/main" id="{8F345ECE-2306-4308-8391-56792208E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3693" y="5494393"/>
              <a:ext cx="1516790" cy="750577"/>
            </a:xfrm>
            <a:custGeom>
              <a:avLst/>
              <a:gdLst>
                <a:gd name="connsiteX0" fmla="*/ 842371 w 1693862"/>
                <a:gd name="connsiteY0" fmla="*/ 496888 h 838201"/>
                <a:gd name="connsiteX1" fmla="*/ 873623 w 1693862"/>
                <a:gd name="connsiteY1" fmla="*/ 570899 h 838201"/>
                <a:gd name="connsiteX2" fmla="*/ 904875 w 1693862"/>
                <a:gd name="connsiteY2" fmla="*/ 644910 h 838201"/>
                <a:gd name="connsiteX3" fmla="*/ 2155 w 1693862"/>
                <a:gd name="connsiteY3" fmla="*/ 838201 h 838201"/>
                <a:gd name="connsiteX4" fmla="*/ 1077 w 1693862"/>
                <a:gd name="connsiteY4" fmla="*/ 758083 h 838201"/>
                <a:gd name="connsiteX5" fmla="*/ 0 w 1693862"/>
                <a:gd name="connsiteY5" fmla="*/ 677964 h 838201"/>
                <a:gd name="connsiteX6" fmla="*/ 842371 w 1693862"/>
                <a:gd name="connsiteY6" fmla="*/ 496888 h 838201"/>
                <a:gd name="connsiteX7" fmla="*/ 1579498 w 1693862"/>
                <a:gd name="connsiteY7" fmla="*/ 0 h 838201"/>
                <a:gd name="connsiteX8" fmla="*/ 1636680 w 1693862"/>
                <a:gd name="connsiteY8" fmla="*/ 56374 h 838201"/>
                <a:gd name="connsiteX9" fmla="*/ 1693862 w 1693862"/>
                <a:gd name="connsiteY9" fmla="*/ 112747 h 838201"/>
                <a:gd name="connsiteX10" fmla="*/ 905539 w 1693862"/>
                <a:gd name="connsiteY10" fmla="*/ 644525 h 838201"/>
                <a:gd name="connsiteX11" fmla="*/ 874251 w 1693862"/>
                <a:gd name="connsiteY11" fmla="*/ 570557 h 838201"/>
                <a:gd name="connsiteX12" fmla="*/ 864235 w 1693862"/>
                <a:gd name="connsiteY12" fmla="*/ 546879 h 838201"/>
                <a:gd name="connsiteX13" fmla="*/ 842962 w 1693862"/>
                <a:gd name="connsiteY13" fmla="*/ 496590 h 838201"/>
                <a:gd name="connsiteX14" fmla="*/ 1579498 w 1693862"/>
                <a:gd name="connsiteY14" fmla="*/ 0 h 83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93862" h="838201">
                  <a:moveTo>
                    <a:pt x="842371" y="496888"/>
                  </a:moveTo>
                  <a:lnTo>
                    <a:pt x="873623" y="570899"/>
                  </a:lnTo>
                  <a:lnTo>
                    <a:pt x="904875" y="644910"/>
                  </a:lnTo>
                  <a:cubicBezTo>
                    <a:pt x="620013" y="765627"/>
                    <a:pt x="312162" y="833531"/>
                    <a:pt x="2155" y="838201"/>
                  </a:cubicBezTo>
                  <a:lnTo>
                    <a:pt x="1077" y="758083"/>
                  </a:lnTo>
                  <a:lnTo>
                    <a:pt x="0" y="677964"/>
                  </a:lnTo>
                  <a:cubicBezTo>
                    <a:pt x="289172" y="673293"/>
                    <a:pt x="576189" y="609701"/>
                    <a:pt x="842371" y="496888"/>
                  </a:cubicBezTo>
                  <a:close/>
                  <a:moveTo>
                    <a:pt x="1579498" y="0"/>
                  </a:moveTo>
                  <a:lnTo>
                    <a:pt x="1636680" y="56374"/>
                  </a:lnTo>
                  <a:lnTo>
                    <a:pt x="1693862" y="112747"/>
                  </a:lnTo>
                  <a:cubicBezTo>
                    <a:pt x="1469809" y="339677"/>
                    <a:pt x="1199722" y="520647"/>
                    <a:pt x="905539" y="644525"/>
                  </a:cubicBezTo>
                  <a:lnTo>
                    <a:pt x="874251" y="570557"/>
                  </a:lnTo>
                  <a:lnTo>
                    <a:pt x="864235" y="546879"/>
                  </a:lnTo>
                  <a:lnTo>
                    <a:pt x="842962" y="496590"/>
                  </a:lnTo>
                  <a:cubicBezTo>
                    <a:pt x="1117725" y="380611"/>
                    <a:pt x="1369830" y="211850"/>
                    <a:pt x="1579498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Oval 409">
              <a:extLst>
                <a:ext uri="{FF2B5EF4-FFF2-40B4-BE49-F238E27FC236}">
                  <a16:creationId xmlns:a16="http://schemas.microsoft.com/office/drawing/2014/main" id="{15F72F44-6881-4032-8BE7-407E5CB6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9245" y="3328595"/>
              <a:ext cx="1417282" cy="1417282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63500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15">
              <a:extLst>
                <a:ext uri="{FF2B5EF4-FFF2-40B4-BE49-F238E27FC236}">
                  <a16:creationId xmlns:a16="http://schemas.microsoft.com/office/drawing/2014/main" id="{587CDA7E-C23F-4CAA-8826-1F6E5967D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7508" y="3012839"/>
              <a:ext cx="1132973" cy="1134394"/>
            </a:xfrm>
            <a:custGeom>
              <a:avLst/>
              <a:gdLst>
                <a:gd name="T0" fmla="*/ 2895 w 3522"/>
                <a:gd name="T1" fmla="*/ 627 h 3522"/>
                <a:gd name="T2" fmla="*/ 2895 w 3522"/>
                <a:gd name="T3" fmla="*/ 2895 h 3522"/>
                <a:gd name="T4" fmla="*/ 626 w 3522"/>
                <a:gd name="T5" fmla="*/ 2895 h 3522"/>
                <a:gd name="T6" fmla="*/ 626 w 3522"/>
                <a:gd name="T7" fmla="*/ 627 h 3522"/>
                <a:gd name="T8" fmla="*/ 2895 w 3522"/>
                <a:gd name="T9" fmla="*/ 627 h 3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2" h="3522">
                  <a:moveTo>
                    <a:pt x="2895" y="627"/>
                  </a:moveTo>
                  <a:cubicBezTo>
                    <a:pt x="3522" y="1253"/>
                    <a:pt x="3522" y="2269"/>
                    <a:pt x="2895" y="2895"/>
                  </a:cubicBezTo>
                  <a:cubicBezTo>
                    <a:pt x="2268" y="3522"/>
                    <a:pt x="1253" y="3522"/>
                    <a:pt x="626" y="2895"/>
                  </a:cubicBezTo>
                  <a:cubicBezTo>
                    <a:pt x="0" y="2269"/>
                    <a:pt x="0" y="1253"/>
                    <a:pt x="626" y="627"/>
                  </a:cubicBezTo>
                  <a:cubicBezTo>
                    <a:pt x="1253" y="0"/>
                    <a:pt x="2268" y="0"/>
                    <a:pt x="2895" y="627"/>
                  </a:cubicBezTo>
                  <a:close/>
                </a:path>
              </a:pathLst>
            </a:custGeom>
            <a:solidFill>
              <a:schemeClr val="tx1"/>
            </a:solidFill>
            <a:ln w="63500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19">
              <a:extLst>
                <a:ext uri="{FF2B5EF4-FFF2-40B4-BE49-F238E27FC236}">
                  <a16:creationId xmlns:a16="http://schemas.microsoft.com/office/drawing/2014/main" id="{81191A4C-FF46-4A19-80C5-DDFFD7C83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241" y="2108270"/>
              <a:ext cx="1132973" cy="1132973"/>
            </a:xfrm>
            <a:custGeom>
              <a:avLst/>
              <a:gdLst>
                <a:gd name="T0" fmla="*/ 2895 w 3521"/>
                <a:gd name="T1" fmla="*/ 626 h 3522"/>
                <a:gd name="T2" fmla="*/ 2895 w 3521"/>
                <a:gd name="T3" fmla="*/ 2894 h 3522"/>
                <a:gd name="T4" fmla="*/ 626 w 3521"/>
                <a:gd name="T5" fmla="*/ 2894 h 3522"/>
                <a:gd name="T6" fmla="*/ 626 w 3521"/>
                <a:gd name="T7" fmla="*/ 626 h 3522"/>
                <a:gd name="T8" fmla="*/ 2895 w 3521"/>
                <a:gd name="T9" fmla="*/ 626 h 3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1" h="3522">
                  <a:moveTo>
                    <a:pt x="2895" y="626"/>
                  </a:moveTo>
                  <a:cubicBezTo>
                    <a:pt x="3521" y="1253"/>
                    <a:pt x="3521" y="2268"/>
                    <a:pt x="2895" y="2894"/>
                  </a:cubicBezTo>
                  <a:cubicBezTo>
                    <a:pt x="2269" y="3522"/>
                    <a:pt x="1252" y="3522"/>
                    <a:pt x="626" y="2894"/>
                  </a:cubicBezTo>
                  <a:cubicBezTo>
                    <a:pt x="0" y="2268"/>
                    <a:pt x="0" y="1253"/>
                    <a:pt x="626" y="626"/>
                  </a:cubicBezTo>
                  <a:cubicBezTo>
                    <a:pt x="1252" y="0"/>
                    <a:pt x="2269" y="0"/>
                    <a:pt x="2895" y="626"/>
                  </a:cubicBezTo>
                  <a:close/>
                </a:path>
              </a:pathLst>
            </a:custGeom>
            <a:solidFill>
              <a:schemeClr val="tx1"/>
            </a:solidFill>
            <a:ln w="63500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1">
              <a:extLst>
                <a:ext uri="{FF2B5EF4-FFF2-40B4-BE49-F238E27FC236}">
                  <a16:creationId xmlns:a16="http://schemas.microsoft.com/office/drawing/2014/main" id="{926D6A15-3D2E-4C46-B6B6-B19677B35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4565" y="4021671"/>
              <a:ext cx="1238167" cy="1238167"/>
            </a:xfrm>
            <a:custGeom>
              <a:avLst/>
              <a:gdLst>
                <a:gd name="T0" fmla="*/ 3162 w 3847"/>
                <a:gd name="T1" fmla="*/ 684 h 3847"/>
                <a:gd name="T2" fmla="*/ 3162 w 3847"/>
                <a:gd name="T3" fmla="*/ 3163 h 3847"/>
                <a:gd name="T4" fmla="*/ 684 w 3847"/>
                <a:gd name="T5" fmla="*/ 3163 h 3847"/>
                <a:gd name="T6" fmla="*/ 684 w 3847"/>
                <a:gd name="T7" fmla="*/ 684 h 3847"/>
                <a:gd name="T8" fmla="*/ 3162 w 3847"/>
                <a:gd name="T9" fmla="*/ 684 h 3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7" h="3847">
                  <a:moveTo>
                    <a:pt x="3162" y="684"/>
                  </a:moveTo>
                  <a:cubicBezTo>
                    <a:pt x="3847" y="1369"/>
                    <a:pt x="3847" y="2478"/>
                    <a:pt x="3162" y="3163"/>
                  </a:cubicBezTo>
                  <a:cubicBezTo>
                    <a:pt x="2478" y="3847"/>
                    <a:pt x="1369" y="3847"/>
                    <a:pt x="684" y="3163"/>
                  </a:cubicBezTo>
                  <a:cubicBezTo>
                    <a:pt x="0" y="2478"/>
                    <a:pt x="0" y="1369"/>
                    <a:pt x="684" y="684"/>
                  </a:cubicBezTo>
                  <a:cubicBezTo>
                    <a:pt x="1369" y="0"/>
                    <a:pt x="2478" y="0"/>
                    <a:pt x="3162" y="684"/>
                  </a:cubicBezTo>
                  <a:close/>
                </a:path>
              </a:pathLst>
            </a:custGeom>
            <a:solidFill>
              <a:schemeClr val="bg1"/>
            </a:solidFill>
            <a:ln w="63500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25">
              <a:extLst>
                <a:ext uri="{FF2B5EF4-FFF2-40B4-BE49-F238E27FC236}">
                  <a16:creationId xmlns:a16="http://schemas.microsoft.com/office/drawing/2014/main" id="{610C4EF0-48A8-4D44-BF51-9BFA74334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5320" y="5554098"/>
              <a:ext cx="1238167" cy="1238167"/>
            </a:xfrm>
            <a:custGeom>
              <a:avLst/>
              <a:gdLst>
                <a:gd name="T0" fmla="*/ 3163 w 3847"/>
                <a:gd name="T1" fmla="*/ 684 h 3847"/>
                <a:gd name="T2" fmla="*/ 3163 w 3847"/>
                <a:gd name="T3" fmla="*/ 3162 h 3847"/>
                <a:gd name="T4" fmla="*/ 685 w 3847"/>
                <a:gd name="T5" fmla="*/ 3162 h 3847"/>
                <a:gd name="T6" fmla="*/ 685 w 3847"/>
                <a:gd name="T7" fmla="*/ 684 h 3847"/>
                <a:gd name="T8" fmla="*/ 3163 w 3847"/>
                <a:gd name="T9" fmla="*/ 684 h 3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7" h="3847">
                  <a:moveTo>
                    <a:pt x="3163" y="684"/>
                  </a:moveTo>
                  <a:cubicBezTo>
                    <a:pt x="3847" y="1368"/>
                    <a:pt x="3847" y="2477"/>
                    <a:pt x="3163" y="3162"/>
                  </a:cubicBezTo>
                  <a:cubicBezTo>
                    <a:pt x="2479" y="3847"/>
                    <a:pt x="1370" y="3847"/>
                    <a:pt x="685" y="3162"/>
                  </a:cubicBezTo>
                  <a:cubicBezTo>
                    <a:pt x="0" y="2477"/>
                    <a:pt x="0" y="1368"/>
                    <a:pt x="685" y="684"/>
                  </a:cubicBezTo>
                  <a:cubicBezTo>
                    <a:pt x="1370" y="0"/>
                    <a:pt x="2479" y="0"/>
                    <a:pt x="3163" y="684"/>
                  </a:cubicBezTo>
                  <a:close/>
                </a:path>
              </a:pathLst>
            </a:custGeom>
            <a:solidFill>
              <a:schemeClr val="tx1"/>
            </a:solidFill>
            <a:ln w="63500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9">
              <a:extLst>
                <a:ext uri="{FF2B5EF4-FFF2-40B4-BE49-F238E27FC236}">
                  <a16:creationId xmlns:a16="http://schemas.microsoft.com/office/drawing/2014/main" id="{C3AB3CA5-BA57-48BD-BFAB-83F753F52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268" y="4870335"/>
              <a:ext cx="1238167" cy="1238167"/>
            </a:xfrm>
            <a:custGeom>
              <a:avLst/>
              <a:gdLst>
                <a:gd name="T0" fmla="*/ 3162 w 3847"/>
                <a:gd name="T1" fmla="*/ 684 h 3847"/>
                <a:gd name="T2" fmla="*/ 3162 w 3847"/>
                <a:gd name="T3" fmla="*/ 3163 h 3847"/>
                <a:gd name="T4" fmla="*/ 684 w 3847"/>
                <a:gd name="T5" fmla="*/ 3163 h 3847"/>
                <a:gd name="T6" fmla="*/ 684 w 3847"/>
                <a:gd name="T7" fmla="*/ 684 h 3847"/>
                <a:gd name="T8" fmla="*/ 3162 w 3847"/>
                <a:gd name="T9" fmla="*/ 684 h 3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7" h="3847">
                  <a:moveTo>
                    <a:pt x="3162" y="684"/>
                  </a:moveTo>
                  <a:cubicBezTo>
                    <a:pt x="3847" y="1369"/>
                    <a:pt x="3847" y="2479"/>
                    <a:pt x="3162" y="3163"/>
                  </a:cubicBezTo>
                  <a:cubicBezTo>
                    <a:pt x="2478" y="3847"/>
                    <a:pt x="1369" y="3847"/>
                    <a:pt x="684" y="3163"/>
                  </a:cubicBezTo>
                  <a:cubicBezTo>
                    <a:pt x="0" y="2479"/>
                    <a:pt x="0" y="1369"/>
                    <a:pt x="684" y="684"/>
                  </a:cubicBezTo>
                  <a:cubicBezTo>
                    <a:pt x="1369" y="0"/>
                    <a:pt x="2478" y="0"/>
                    <a:pt x="3162" y="684"/>
                  </a:cubicBezTo>
                  <a:close/>
                </a:path>
              </a:pathLst>
            </a:custGeom>
            <a:solidFill>
              <a:schemeClr val="tx1"/>
            </a:solidFill>
            <a:ln w="63500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92">
              <a:extLst>
                <a:ext uri="{FF2B5EF4-FFF2-40B4-BE49-F238E27FC236}">
                  <a16:creationId xmlns:a16="http://schemas.microsoft.com/office/drawing/2014/main" id="{EFBC38B9-9B95-4215-B6F0-4880DC20C98A}"/>
                </a:ext>
              </a:extLst>
            </p:cNvPr>
            <p:cNvSpPr/>
            <p:nvPr/>
          </p:nvSpPr>
          <p:spPr>
            <a:xfrm>
              <a:off x="4852145" y="5496555"/>
              <a:ext cx="2664295" cy="1120787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endParaRPr lang="en-US" sz="2400" b="1" dirty="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8" name="Oval 409">
              <a:extLst>
                <a:ext uri="{FF2B5EF4-FFF2-40B4-BE49-F238E27FC236}">
                  <a16:creationId xmlns:a16="http://schemas.microsoft.com/office/drawing/2014/main" id="{194B57A9-BC11-42FB-AFE6-9990E6D8F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1323" y="3370673"/>
              <a:ext cx="1333127" cy="133312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49" name="Graphic 98" descr="Bar chart">
              <a:extLst>
                <a:ext uri="{FF2B5EF4-FFF2-40B4-BE49-F238E27FC236}">
                  <a16:creationId xmlns:a16="http://schemas.microsoft.com/office/drawing/2014/main" id="{76CBDF40-0D6B-4B42-A080-DC6704551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90686" y="3580036"/>
              <a:ext cx="914400" cy="914400"/>
            </a:xfrm>
            <a:prstGeom prst="rect">
              <a:avLst/>
            </a:prstGeom>
          </p:spPr>
        </p:pic>
        <p:pic>
          <p:nvPicPr>
            <p:cNvPr id="50" name="Graphic 36" descr="Airplane">
              <a:extLst>
                <a:ext uri="{FF2B5EF4-FFF2-40B4-BE49-F238E27FC236}">
                  <a16:creationId xmlns:a16="http://schemas.microsoft.com/office/drawing/2014/main" id="{FF1C039C-A4CD-4A01-8DB9-443B1381B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27093" y="1595540"/>
              <a:ext cx="914400" cy="914400"/>
            </a:xfrm>
            <a:prstGeom prst="rect">
              <a:avLst/>
            </a:prstGeom>
          </p:spPr>
        </p:pic>
        <p:pic>
          <p:nvPicPr>
            <p:cNvPr id="51" name="Graphic 60" descr="Helicopter">
              <a:extLst>
                <a:ext uri="{FF2B5EF4-FFF2-40B4-BE49-F238E27FC236}">
                  <a16:creationId xmlns:a16="http://schemas.microsoft.com/office/drawing/2014/main" id="{628211CB-3432-4111-B201-9EB0A166F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70655" y="4164609"/>
              <a:ext cx="914401" cy="914400"/>
            </a:xfrm>
            <a:prstGeom prst="rect">
              <a:avLst/>
            </a:prstGeom>
          </p:spPr>
        </p:pic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09BBB3B-B3EA-4B72-91C7-825A5EA8FF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668274"/>
              </p:ext>
            </p:extLst>
          </p:nvPr>
        </p:nvGraphicFramePr>
        <p:xfrm>
          <a:off x="1253371" y="2511234"/>
          <a:ext cx="9857457" cy="429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6" name="Graphic 5" descr="Table">
            <a:extLst>
              <a:ext uri="{FF2B5EF4-FFF2-40B4-BE49-F238E27FC236}">
                <a16:creationId xmlns:a16="http://schemas.microsoft.com/office/drawing/2014/main" id="{B6140D97-C9C7-4B55-BBB1-1ED2FD13CC2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85455" y="2783348"/>
            <a:ext cx="540329" cy="540329"/>
          </a:xfrm>
          <a:prstGeom prst="rect">
            <a:avLst/>
          </a:prstGeom>
        </p:spPr>
      </p:pic>
      <p:pic>
        <p:nvPicPr>
          <p:cNvPr id="55" name="Graphic 54" descr="Mop and bucket">
            <a:extLst>
              <a:ext uri="{FF2B5EF4-FFF2-40B4-BE49-F238E27FC236}">
                <a16:creationId xmlns:a16="http://schemas.microsoft.com/office/drawing/2014/main" id="{2D49CC76-C01A-451E-A531-2FD98890970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773380" y="3581936"/>
            <a:ext cx="540329" cy="540329"/>
          </a:xfrm>
          <a:prstGeom prst="rect">
            <a:avLst/>
          </a:prstGeom>
        </p:spPr>
      </p:pic>
      <p:pic>
        <p:nvPicPr>
          <p:cNvPr id="57" name="Graphic 56" descr="Head with gears">
            <a:extLst>
              <a:ext uri="{FF2B5EF4-FFF2-40B4-BE49-F238E27FC236}">
                <a16:creationId xmlns:a16="http://schemas.microsoft.com/office/drawing/2014/main" id="{7A5FF38D-A722-4A8B-8C8F-7112BEB9982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889581" y="4372606"/>
            <a:ext cx="540329" cy="540329"/>
          </a:xfrm>
          <a:prstGeom prst="rect">
            <a:avLst/>
          </a:prstGeom>
        </p:spPr>
      </p:pic>
      <p:pic>
        <p:nvPicPr>
          <p:cNvPr id="61" name="Graphic 60" descr="Playbook">
            <a:extLst>
              <a:ext uri="{FF2B5EF4-FFF2-40B4-BE49-F238E27FC236}">
                <a16:creationId xmlns:a16="http://schemas.microsoft.com/office/drawing/2014/main" id="{0F706E2D-E8A3-48CC-BB2B-0644F2BA958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759524" y="5212759"/>
            <a:ext cx="540329" cy="540329"/>
          </a:xfrm>
          <a:prstGeom prst="rect">
            <a:avLst/>
          </a:prstGeom>
        </p:spPr>
      </p:pic>
      <p:pic>
        <p:nvPicPr>
          <p:cNvPr id="62" name="Graphic 61" descr="Gauge">
            <a:extLst>
              <a:ext uri="{FF2B5EF4-FFF2-40B4-BE49-F238E27FC236}">
                <a16:creationId xmlns:a16="http://schemas.microsoft.com/office/drawing/2014/main" id="{BD7B96C9-A4AA-4F72-9693-1DE9C4C0882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404671" y="5958910"/>
            <a:ext cx="540329" cy="54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25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94" y="96838"/>
            <a:ext cx="2571750" cy="933450"/>
          </a:xfrm>
          <a:prstGeom prst="rect">
            <a:avLst/>
          </a:prstGeom>
        </p:spPr>
      </p:pic>
      <p:pic>
        <p:nvPicPr>
          <p:cNvPr id="28" name="Imagen 2"/>
          <p:cNvPicPr>
            <a:picLocks noChangeAspect="1"/>
          </p:cNvPicPr>
          <p:nvPr/>
        </p:nvPicPr>
        <p:blipFill rotWithShape="1">
          <a:blip r:embed="rId3"/>
          <a:srcRect r="3475"/>
          <a:stretch/>
        </p:blipFill>
        <p:spPr>
          <a:xfrm>
            <a:off x="765175" y="950239"/>
            <a:ext cx="11426825" cy="1054344"/>
          </a:xfrm>
          <a:prstGeom prst="rect">
            <a:avLst/>
          </a:prstGeom>
        </p:spPr>
      </p:pic>
      <p:sp>
        <p:nvSpPr>
          <p:cNvPr id="29" name="CuadroTexto 9"/>
          <p:cNvSpPr txBox="1"/>
          <p:nvPr/>
        </p:nvSpPr>
        <p:spPr>
          <a:xfrm>
            <a:off x="992430" y="1199717"/>
            <a:ext cx="2940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/>
              <a:t>¿Qué hicimos?</a:t>
            </a:r>
          </a:p>
        </p:txBody>
      </p:sp>
      <p:sp>
        <p:nvSpPr>
          <p:cNvPr id="30" name="AutoShape 15" descr="Resultado de imagen para aloha pale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1" name="AutoShape 18" descr="Resultado de imagen para helaboo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2" name="AutoShape 24" descr="Resultado de imagen para platillo helado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3" name="AutoShape 28" descr="Resultado de imagen para chococono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4" name="AutoShape 31" descr="Resultado de imagen para chococono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grpSp>
        <p:nvGrpSpPr>
          <p:cNvPr id="35" name="34 Grupo"/>
          <p:cNvGrpSpPr/>
          <p:nvPr/>
        </p:nvGrpSpPr>
        <p:grpSpPr>
          <a:xfrm>
            <a:off x="10154699" y="539994"/>
            <a:ext cx="1985527" cy="1929392"/>
            <a:chOff x="3784565" y="2108270"/>
            <a:chExt cx="4622870" cy="4683995"/>
          </a:xfrm>
        </p:grpSpPr>
        <p:sp>
          <p:nvSpPr>
            <p:cNvPr id="36" name="Freeform: Shape 10">
              <a:extLst>
                <a:ext uri="{FF2B5EF4-FFF2-40B4-BE49-F238E27FC236}">
                  <a16:creationId xmlns:a16="http://schemas.microsoft.com/office/drawing/2014/main" id="{7DBAFAEA-979A-4086-9A6B-91679E2A4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6554" y="3369182"/>
              <a:ext cx="2463540" cy="2062664"/>
            </a:xfrm>
            <a:custGeom>
              <a:avLst/>
              <a:gdLst>
                <a:gd name="connsiteX0" fmla="*/ 2041336 w 2751137"/>
                <a:gd name="connsiteY0" fmla="*/ 1884362 h 2303463"/>
                <a:gd name="connsiteX1" fmla="*/ 2088082 w 2751137"/>
                <a:gd name="connsiteY1" fmla="*/ 1949296 h 2303463"/>
                <a:gd name="connsiteX2" fmla="*/ 2135187 w 2751137"/>
                <a:gd name="connsiteY2" fmla="*/ 2014588 h 2303463"/>
                <a:gd name="connsiteX3" fmla="*/ 1955620 w 2751137"/>
                <a:gd name="connsiteY3" fmla="*/ 2125889 h 2303463"/>
                <a:gd name="connsiteX4" fmla="*/ 1763484 w 2751137"/>
                <a:gd name="connsiteY4" fmla="*/ 2212926 h 2303463"/>
                <a:gd name="connsiteX5" fmla="*/ 1763712 w 2751137"/>
                <a:gd name="connsiteY5" fmla="*/ 2213526 h 2303463"/>
                <a:gd name="connsiteX6" fmla="*/ 1287462 w 2751137"/>
                <a:gd name="connsiteY6" fmla="*/ 2303463 h 2303463"/>
                <a:gd name="connsiteX7" fmla="*/ 1165629 w 2751137"/>
                <a:gd name="connsiteY7" fmla="*/ 2297252 h 2303463"/>
                <a:gd name="connsiteX8" fmla="*/ 1043356 w 2751137"/>
                <a:gd name="connsiteY8" fmla="*/ 2278673 h 2303463"/>
                <a:gd name="connsiteX9" fmla="*/ 1043160 w 2751137"/>
                <a:gd name="connsiteY9" fmla="*/ 2279650 h 2303463"/>
                <a:gd name="connsiteX10" fmla="*/ 625475 w 2751137"/>
                <a:gd name="connsiteY10" fmla="*/ 2124811 h 2303463"/>
                <a:gd name="connsiteX11" fmla="*/ 664588 w 2751137"/>
                <a:gd name="connsiteY11" fmla="*/ 2054593 h 2303463"/>
                <a:gd name="connsiteX12" fmla="*/ 703701 w 2751137"/>
                <a:gd name="connsiteY12" fmla="*/ 1984375 h 2303463"/>
                <a:gd name="connsiteX13" fmla="*/ 1074738 w 2751137"/>
                <a:gd name="connsiteY13" fmla="*/ 2121930 h 2303463"/>
                <a:gd name="connsiteX14" fmla="*/ 1058949 w 2751137"/>
                <a:gd name="connsiteY14" fmla="*/ 2200790 h 2303463"/>
                <a:gd name="connsiteX15" fmla="*/ 1058752 w 2751137"/>
                <a:gd name="connsiteY15" fmla="*/ 2201775 h 2303463"/>
                <a:gd name="connsiteX16" fmla="*/ 1059165 w 2751137"/>
                <a:gd name="connsiteY16" fmla="*/ 2199759 h 2303463"/>
                <a:gd name="connsiteX17" fmla="*/ 1075344 w 2751137"/>
                <a:gd name="connsiteY17" fmla="*/ 2120900 h 2303463"/>
                <a:gd name="connsiteX18" fmla="*/ 1287462 w 2751137"/>
                <a:gd name="connsiteY18" fmla="*/ 2142505 h 2303463"/>
                <a:gd name="connsiteX19" fmla="*/ 1287462 w 2751137"/>
                <a:gd name="connsiteY19" fmla="*/ 2143296 h 2303463"/>
                <a:gd name="connsiteX20" fmla="*/ 1706836 w 2751137"/>
                <a:gd name="connsiteY20" fmla="*/ 2063750 h 2303463"/>
                <a:gd name="connsiteX21" fmla="*/ 1708420 w 2751137"/>
                <a:gd name="connsiteY21" fmla="*/ 2067922 h 2303463"/>
                <a:gd name="connsiteX22" fmla="*/ 1706562 w 2751137"/>
                <a:gd name="connsiteY22" fmla="*/ 2063019 h 2303463"/>
                <a:gd name="connsiteX23" fmla="*/ 2041336 w 2751137"/>
                <a:gd name="connsiteY23" fmla="*/ 1884362 h 2303463"/>
                <a:gd name="connsiteX24" fmla="*/ 398959 w 2751137"/>
                <a:gd name="connsiteY24" fmla="*/ 1738312 h 2303463"/>
                <a:gd name="connsiteX25" fmla="*/ 703262 w 2751137"/>
                <a:gd name="connsiteY25" fmla="*/ 1984124 h 2303463"/>
                <a:gd name="connsiteX26" fmla="*/ 664193 w 2751137"/>
                <a:gd name="connsiteY26" fmla="*/ 2054100 h 2303463"/>
                <a:gd name="connsiteX27" fmla="*/ 625125 w 2751137"/>
                <a:gd name="connsiteY27" fmla="*/ 2124075 h 2303463"/>
                <a:gd name="connsiteX28" fmla="*/ 277812 w 2751137"/>
                <a:gd name="connsiteY28" fmla="*/ 1843096 h 2303463"/>
                <a:gd name="connsiteX29" fmla="*/ 338386 w 2751137"/>
                <a:gd name="connsiteY29" fmla="*/ 1790704 h 2303463"/>
                <a:gd name="connsiteX30" fmla="*/ 220054 w 2751137"/>
                <a:gd name="connsiteY30" fmla="*/ 1427162 h 2303463"/>
                <a:gd name="connsiteX31" fmla="*/ 398462 w 2751137"/>
                <a:gd name="connsiteY31" fmla="*/ 1738117 h 2303463"/>
                <a:gd name="connsiteX32" fmla="*/ 337674 w 2751137"/>
                <a:gd name="connsiteY32" fmla="*/ 1790602 h 2303463"/>
                <a:gd name="connsiteX33" fmla="*/ 276885 w 2751137"/>
                <a:gd name="connsiteY33" fmla="*/ 1843087 h 2303463"/>
                <a:gd name="connsiteX34" fmla="*/ 68262 w 2751137"/>
                <a:gd name="connsiteY34" fmla="*/ 1480007 h 2303463"/>
                <a:gd name="connsiteX35" fmla="*/ 144158 w 2751137"/>
                <a:gd name="connsiteY35" fmla="*/ 1453764 h 2303463"/>
                <a:gd name="connsiteX36" fmla="*/ 2590722 w 2751137"/>
                <a:gd name="connsiteY36" fmla="*/ 787400 h 2303463"/>
                <a:gd name="connsiteX37" fmla="*/ 2670750 w 2751137"/>
                <a:gd name="connsiteY37" fmla="*/ 787400 h 2303463"/>
                <a:gd name="connsiteX38" fmla="*/ 2751137 w 2751137"/>
                <a:gd name="connsiteY38" fmla="*/ 787400 h 2303463"/>
                <a:gd name="connsiteX39" fmla="*/ 2675057 w 2751137"/>
                <a:gd name="connsiteY39" fmla="*/ 1279525 h 2303463"/>
                <a:gd name="connsiteX40" fmla="*/ 2598976 w 2751137"/>
                <a:gd name="connsiteY40" fmla="*/ 1255134 h 2303463"/>
                <a:gd name="connsiteX41" fmla="*/ 2543515 w 2751137"/>
                <a:gd name="connsiteY41" fmla="*/ 1237177 h 2303463"/>
                <a:gd name="connsiteX42" fmla="*/ 2598846 w 2751137"/>
                <a:gd name="connsiteY42" fmla="*/ 1255160 h 2303463"/>
                <a:gd name="connsiteX43" fmla="*/ 2674938 w 2751137"/>
                <a:gd name="connsiteY43" fmla="*/ 1279647 h 2303463"/>
                <a:gd name="connsiteX44" fmla="*/ 2514178 w 2751137"/>
                <a:gd name="connsiteY44" fmla="*/ 1620358 h 2303463"/>
                <a:gd name="connsiteX45" fmla="*/ 2441084 w 2751137"/>
                <a:gd name="connsiteY45" fmla="*/ 1722786 h 2303463"/>
                <a:gd name="connsiteX46" fmla="*/ 2441575 w 2751137"/>
                <a:gd name="connsiteY46" fmla="*/ 1723170 h 2303463"/>
                <a:gd name="connsiteX47" fmla="*/ 2135422 w 2751137"/>
                <a:gd name="connsiteY47" fmla="*/ 2014537 h 2303463"/>
                <a:gd name="connsiteX48" fmla="*/ 2088294 w 2751137"/>
                <a:gd name="connsiteY48" fmla="*/ 1949150 h 2303463"/>
                <a:gd name="connsiteX49" fmla="*/ 2041525 w 2751137"/>
                <a:gd name="connsiteY49" fmla="*/ 1884123 h 2303463"/>
                <a:gd name="connsiteX50" fmla="*/ 2187407 w 2751137"/>
                <a:gd name="connsiteY50" fmla="*/ 1763633 h 2303463"/>
                <a:gd name="connsiteX51" fmla="*/ 2314839 w 2751137"/>
                <a:gd name="connsiteY51" fmla="*/ 1624124 h 2303463"/>
                <a:gd name="connsiteX52" fmla="*/ 2314575 w 2751137"/>
                <a:gd name="connsiteY52" fmla="*/ 1623914 h 2303463"/>
                <a:gd name="connsiteX53" fmla="*/ 2522394 w 2751137"/>
                <a:gd name="connsiteY53" fmla="*/ 1230312 h 2303463"/>
                <a:gd name="connsiteX54" fmla="*/ 2522543 w 2751137"/>
                <a:gd name="connsiteY54" fmla="*/ 1230360 h 2303463"/>
                <a:gd name="connsiteX55" fmla="*/ 2573856 w 2751137"/>
                <a:gd name="connsiteY55" fmla="*/ 1012255 h 2303463"/>
                <a:gd name="connsiteX56" fmla="*/ 2590722 w 2751137"/>
                <a:gd name="connsiteY56" fmla="*/ 787400 h 2303463"/>
                <a:gd name="connsiteX57" fmla="*/ 1054195 w 2751137"/>
                <a:gd name="connsiteY57" fmla="*/ 3175 h 2303463"/>
                <a:gd name="connsiteX58" fmla="*/ 1422400 w 2751137"/>
                <a:gd name="connsiteY58" fmla="*/ 96257 h 2303463"/>
                <a:gd name="connsiteX59" fmla="*/ 1422072 w 2751137"/>
                <a:gd name="connsiteY59" fmla="*/ 96986 h 2303463"/>
                <a:gd name="connsiteX60" fmla="*/ 1508533 w 2751137"/>
                <a:gd name="connsiteY60" fmla="*/ 141718 h 2303463"/>
                <a:gd name="connsiteX61" fmla="*/ 1589088 w 2751137"/>
                <a:gd name="connsiteY61" fmla="*/ 195773 h 2303463"/>
                <a:gd name="connsiteX62" fmla="*/ 1544612 w 2751137"/>
                <a:gd name="connsiteY62" fmla="*/ 254539 h 2303463"/>
                <a:gd name="connsiteX63" fmla="*/ 1589665 w 2751137"/>
                <a:gd name="connsiteY63" fmla="*/ 195262 h 2303463"/>
                <a:gd name="connsiteX64" fmla="*/ 1730375 w 2751137"/>
                <a:gd name="connsiteY64" fmla="*/ 336033 h 2303463"/>
                <a:gd name="connsiteX65" fmla="*/ 1665432 w 2751137"/>
                <a:gd name="connsiteY65" fmla="*/ 383916 h 2303463"/>
                <a:gd name="connsiteX66" fmla="*/ 1600489 w 2751137"/>
                <a:gd name="connsiteY66" fmla="*/ 431800 h 2303463"/>
                <a:gd name="connsiteX67" fmla="*/ 1550158 w 2751137"/>
                <a:gd name="connsiteY67" fmla="*/ 373701 h 2303463"/>
                <a:gd name="connsiteX68" fmla="*/ 1492383 w 2751137"/>
                <a:gd name="connsiteY68" fmla="*/ 323547 h 2303463"/>
                <a:gd name="connsiteX69" fmla="*/ 1492153 w 2751137"/>
                <a:gd name="connsiteY69" fmla="*/ 323850 h 2303463"/>
                <a:gd name="connsiteX70" fmla="*/ 1355725 w 2751137"/>
                <a:gd name="connsiteY70" fmla="*/ 243622 h 2303463"/>
                <a:gd name="connsiteX71" fmla="*/ 1356080 w 2751137"/>
                <a:gd name="connsiteY71" fmla="*/ 242834 h 2303463"/>
                <a:gd name="connsiteX72" fmla="*/ 1200317 w 2751137"/>
                <a:gd name="connsiteY72" fmla="*/ 189833 h 2303463"/>
                <a:gd name="connsiteX73" fmla="*/ 1039812 w 2751137"/>
                <a:gd name="connsiteY73" fmla="*/ 163463 h 2303463"/>
                <a:gd name="connsiteX74" fmla="*/ 1047003 w 2751137"/>
                <a:gd name="connsiteY74" fmla="*/ 83319 h 2303463"/>
                <a:gd name="connsiteX75" fmla="*/ 984250 w 2751137"/>
                <a:gd name="connsiteY75" fmla="*/ 0 h 2303463"/>
                <a:gd name="connsiteX76" fmla="*/ 1054100 w 2751137"/>
                <a:gd name="connsiteY76" fmla="*/ 2881 h 2303463"/>
                <a:gd name="connsiteX77" fmla="*/ 1046899 w 2751137"/>
                <a:gd name="connsiteY77" fmla="*/ 83197 h 2303463"/>
                <a:gd name="connsiteX78" fmla="*/ 1039698 w 2751137"/>
                <a:gd name="connsiteY78" fmla="*/ 163513 h 2303463"/>
                <a:gd name="connsiteX79" fmla="*/ 984250 w 2751137"/>
                <a:gd name="connsiteY79" fmla="*/ 160992 h 2303463"/>
                <a:gd name="connsiteX80" fmla="*/ 984250 w 2751137"/>
                <a:gd name="connsiteY80" fmla="*/ 160916 h 2303463"/>
                <a:gd name="connsiteX81" fmla="*/ 878039 w 2751137"/>
                <a:gd name="connsiteY81" fmla="*/ 169466 h 2303463"/>
                <a:gd name="connsiteX82" fmla="*/ 774508 w 2751137"/>
                <a:gd name="connsiteY82" fmla="*/ 193617 h 2303463"/>
                <a:gd name="connsiteX83" fmla="*/ 774700 w 2751137"/>
                <a:gd name="connsiteY83" fmla="*/ 194244 h 2303463"/>
                <a:gd name="connsiteX84" fmla="*/ 576250 w 2751137"/>
                <a:gd name="connsiteY84" fmla="*/ 284162 h 2303463"/>
                <a:gd name="connsiteX85" fmla="*/ 576202 w 2751137"/>
                <a:gd name="connsiteY85" fmla="*/ 284081 h 2303463"/>
                <a:gd name="connsiteX86" fmla="*/ 498742 w 2751137"/>
                <a:gd name="connsiteY86" fmla="*/ 336684 h 2303463"/>
                <a:gd name="connsiteX87" fmla="*/ 428757 w 2751137"/>
                <a:gd name="connsiteY87" fmla="*/ 396875 h 2303463"/>
                <a:gd name="connsiteX88" fmla="*/ 428471 w 2751137"/>
                <a:gd name="connsiteY88" fmla="*/ 396578 h 2303463"/>
                <a:gd name="connsiteX89" fmla="*/ 366188 w 2751137"/>
                <a:gd name="connsiteY89" fmla="*/ 463403 h 2303463"/>
                <a:gd name="connsiteX90" fmla="*/ 311837 w 2751137"/>
                <a:gd name="connsiteY90" fmla="*/ 536575 h 2303463"/>
                <a:gd name="connsiteX91" fmla="*/ 244639 w 2751137"/>
                <a:gd name="connsiteY91" fmla="*/ 492484 h 2303463"/>
                <a:gd name="connsiteX92" fmla="*/ 185720 w 2751137"/>
                <a:gd name="connsiteY92" fmla="*/ 453301 h 2303463"/>
                <a:gd name="connsiteX93" fmla="*/ 244046 w 2751137"/>
                <a:gd name="connsiteY93" fmla="*/ 492272 h 2303463"/>
                <a:gd name="connsiteX94" fmla="*/ 311150 w 2751137"/>
                <a:gd name="connsiteY94" fmla="*/ 536510 h 2303463"/>
                <a:gd name="connsiteX95" fmla="*/ 176942 w 2751137"/>
                <a:gd name="connsiteY95" fmla="*/ 881063 h 2303463"/>
                <a:gd name="connsiteX96" fmla="*/ 176187 w 2751137"/>
                <a:gd name="connsiteY96" fmla="*/ 880936 h 2303463"/>
                <a:gd name="connsiteX97" fmla="*/ 164414 w 2751137"/>
                <a:gd name="connsiteY97" fmla="*/ 976007 h 2303463"/>
                <a:gd name="connsiteX98" fmla="*/ 160422 w 2751137"/>
                <a:gd name="connsiteY98" fmla="*/ 1071562 h 2303463"/>
                <a:gd name="connsiteX99" fmla="*/ 161170 w 2751137"/>
                <a:gd name="connsiteY99" fmla="*/ 1071562 h 2303463"/>
                <a:gd name="connsiteX100" fmla="*/ 220663 w 2751137"/>
                <a:gd name="connsiteY100" fmla="*/ 1426756 h 2303463"/>
                <a:gd name="connsiteX101" fmla="*/ 144585 w 2751137"/>
                <a:gd name="connsiteY101" fmla="*/ 1453333 h 2303463"/>
                <a:gd name="connsiteX102" fmla="*/ 68506 w 2751137"/>
                <a:gd name="connsiteY102" fmla="*/ 1479550 h 2303463"/>
                <a:gd name="connsiteX103" fmla="*/ 4265 w 2751137"/>
                <a:gd name="connsiteY103" fmla="*/ 1175764 h 2303463"/>
                <a:gd name="connsiteX104" fmla="*/ 0 w 2751137"/>
                <a:gd name="connsiteY104" fmla="*/ 1071563 h 2303463"/>
                <a:gd name="connsiteX105" fmla="*/ 0 w 2751137"/>
                <a:gd name="connsiteY105" fmla="*/ 1071562 h 2303463"/>
                <a:gd name="connsiteX106" fmla="*/ 4576 w 2751137"/>
                <a:gd name="connsiteY106" fmla="*/ 962684 h 2303463"/>
                <a:gd name="connsiteX107" fmla="*/ 18303 w 2751137"/>
                <a:gd name="connsiteY107" fmla="*/ 854075 h 2303463"/>
                <a:gd name="connsiteX108" fmla="*/ 19102 w 2751137"/>
                <a:gd name="connsiteY108" fmla="*/ 854210 h 2303463"/>
                <a:gd name="connsiteX109" fmla="*/ 42868 w 2751137"/>
                <a:gd name="connsiteY109" fmla="*/ 745674 h 2303463"/>
                <a:gd name="connsiteX110" fmla="*/ 177301 w 2751137"/>
                <a:gd name="connsiteY110" fmla="*/ 447675 h 2303463"/>
                <a:gd name="connsiteX111" fmla="*/ 177812 w 2751137"/>
                <a:gd name="connsiteY111" fmla="*/ 448017 h 2303463"/>
                <a:gd name="connsiteX112" fmla="*/ 242797 w 2751137"/>
                <a:gd name="connsiteY112" fmla="*/ 360881 h 2303463"/>
                <a:gd name="connsiteX113" fmla="*/ 317227 w 2751137"/>
                <a:gd name="connsiteY113" fmla="*/ 280987 h 2303463"/>
                <a:gd name="connsiteX114" fmla="*/ 344628 w 2751137"/>
                <a:gd name="connsiteY114" fmla="*/ 309379 h 2303463"/>
                <a:gd name="connsiteX115" fmla="*/ 317500 w 2751137"/>
                <a:gd name="connsiteY115" fmla="*/ 281165 h 2303463"/>
                <a:gd name="connsiteX116" fmla="*/ 493717 w 2751137"/>
                <a:gd name="connsiteY116" fmla="*/ 146050 h 2303463"/>
                <a:gd name="connsiteX117" fmla="*/ 534990 w 2751137"/>
                <a:gd name="connsiteY117" fmla="*/ 215045 h 2303463"/>
                <a:gd name="connsiteX118" fmla="*/ 559088 w 2751137"/>
                <a:gd name="connsiteY118" fmla="*/ 255329 h 2303463"/>
                <a:gd name="connsiteX119" fmla="*/ 534981 w 2751137"/>
                <a:gd name="connsiteY119" fmla="*/ 214828 h 2303463"/>
                <a:gd name="connsiteX120" fmla="*/ 493712 w 2751137"/>
                <a:gd name="connsiteY120" fmla="*/ 145494 h 2303463"/>
                <a:gd name="connsiteX121" fmla="*/ 607606 w 2751137"/>
                <a:gd name="connsiteY121" fmla="*/ 85413 h 2303463"/>
                <a:gd name="connsiteX122" fmla="*/ 727163 w 2751137"/>
                <a:gd name="connsiteY122" fmla="*/ 39887 h 2303463"/>
                <a:gd name="connsiteX123" fmla="*/ 727075 w 2751137"/>
                <a:gd name="connsiteY123" fmla="*/ 39599 h 2303463"/>
                <a:gd name="connsiteX124" fmla="*/ 984250 w 2751137"/>
                <a:gd name="connsiteY124" fmla="*/ 0 h 230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2751137" h="2303463">
                  <a:moveTo>
                    <a:pt x="2041336" y="1884362"/>
                  </a:moveTo>
                  <a:lnTo>
                    <a:pt x="2088082" y="1949296"/>
                  </a:lnTo>
                  <a:lnTo>
                    <a:pt x="2135187" y="2014588"/>
                  </a:lnTo>
                  <a:cubicBezTo>
                    <a:pt x="2077834" y="2055485"/>
                    <a:pt x="2017783" y="2092705"/>
                    <a:pt x="1955620" y="2125889"/>
                  </a:cubicBezTo>
                  <a:lnTo>
                    <a:pt x="1763484" y="2212926"/>
                  </a:lnTo>
                  <a:lnTo>
                    <a:pt x="1763712" y="2213526"/>
                  </a:lnTo>
                  <a:cubicBezTo>
                    <a:pt x="1608922" y="2271573"/>
                    <a:pt x="1449452" y="2303463"/>
                    <a:pt x="1287462" y="2303463"/>
                  </a:cubicBezTo>
                  <a:cubicBezTo>
                    <a:pt x="1247015" y="2303463"/>
                    <a:pt x="1206389" y="2301393"/>
                    <a:pt x="1165629" y="2297252"/>
                  </a:cubicBezTo>
                  <a:lnTo>
                    <a:pt x="1043356" y="2278673"/>
                  </a:lnTo>
                  <a:lnTo>
                    <a:pt x="1043160" y="2279650"/>
                  </a:lnTo>
                  <a:cubicBezTo>
                    <a:pt x="897831" y="2250123"/>
                    <a:pt x="755732" y="2197909"/>
                    <a:pt x="625475" y="2124811"/>
                  </a:cubicBezTo>
                  <a:lnTo>
                    <a:pt x="664588" y="2054593"/>
                  </a:lnTo>
                  <a:lnTo>
                    <a:pt x="703701" y="1984375"/>
                  </a:lnTo>
                  <a:cubicBezTo>
                    <a:pt x="819605" y="2049192"/>
                    <a:pt x="945916" y="2095644"/>
                    <a:pt x="1074738" y="2121930"/>
                  </a:cubicBezTo>
                  <a:lnTo>
                    <a:pt x="1058949" y="2200790"/>
                  </a:lnTo>
                  <a:lnTo>
                    <a:pt x="1058752" y="2201775"/>
                  </a:lnTo>
                  <a:lnTo>
                    <a:pt x="1059165" y="2199759"/>
                  </a:lnTo>
                  <a:lnTo>
                    <a:pt x="1075344" y="2120900"/>
                  </a:lnTo>
                  <a:cubicBezTo>
                    <a:pt x="1146170" y="2135304"/>
                    <a:pt x="1216995" y="2142505"/>
                    <a:pt x="1287462" y="2142505"/>
                  </a:cubicBezTo>
                  <a:lnTo>
                    <a:pt x="1287462" y="2143296"/>
                  </a:lnTo>
                  <a:cubicBezTo>
                    <a:pt x="1430013" y="2143296"/>
                    <a:pt x="1570404" y="2114989"/>
                    <a:pt x="1706836" y="2063750"/>
                  </a:cubicBezTo>
                  <a:lnTo>
                    <a:pt x="1708420" y="2067922"/>
                  </a:lnTo>
                  <a:lnTo>
                    <a:pt x="1706562" y="2063019"/>
                  </a:lnTo>
                  <a:cubicBezTo>
                    <a:pt x="1825225" y="2018175"/>
                    <a:pt x="1938135" y="1958264"/>
                    <a:pt x="2041336" y="1884362"/>
                  </a:cubicBezTo>
                  <a:close/>
                  <a:moveTo>
                    <a:pt x="398959" y="1738312"/>
                  </a:moveTo>
                  <a:cubicBezTo>
                    <a:pt x="484623" y="1837714"/>
                    <a:pt x="588566" y="1919890"/>
                    <a:pt x="703262" y="1984124"/>
                  </a:cubicBezTo>
                  <a:lnTo>
                    <a:pt x="664193" y="2054100"/>
                  </a:lnTo>
                  <a:lnTo>
                    <a:pt x="625125" y="2124075"/>
                  </a:lnTo>
                  <a:cubicBezTo>
                    <a:pt x="494300" y="2050870"/>
                    <a:pt x="375303" y="1956493"/>
                    <a:pt x="277812" y="1843096"/>
                  </a:cubicBezTo>
                  <a:lnTo>
                    <a:pt x="338386" y="1790704"/>
                  </a:lnTo>
                  <a:close/>
                  <a:moveTo>
                    <a:pt x="220054" y="1427162"/>
                  </a:moveTo>
                  <a:cubicBezTo>
                    <a:pt x="259260" y="1539681"/>
                    <a:pt x="318610" y="1645370"/>
                    <a:pt x="398462" y="1738117"/>
                  </a:cubicBezTo>
                  <a:lnTo>
                    <a:pt x="337674" y="1790602"/>
                  </a:lnTo>
                  <a:lnTo>
                    <a:pt x="276885" y="1843087"/>
                  </a:lnTo>
                  <a:cubicBezTo>
                    <a:pt x="183365" y="1734882"/>
                    <a:pt x="114303" y="1611578"/>
                    <a:pt x="68262" y="1480007"/>
                  </a:cubicBezTo>
                  <a:lnTo>
                    <a:pt x="144158" y="1453764"/>
                  </a:lnTo>
                  <a:close/>
                  <a:moveTo>
                    <a:pt x="2590722" y="787400"/>
                  </a:moveTo>
                  <a:lnTo>
                    <a:pt x="2670750" y="787400"/>
                  </a:lnTo>
                  <a:lnTo>
                    <a:pt x="2751137" y="787400"/>
                  </a:lnTo>
                  <a:cubicBezTo>
                    <a:pt x="2751137" y="955268"/>
                    <a:pt x="2726016" y="1122059"/>
                    <a:pt x="2675057" y="1279525"/>
                  </a:cubicBezTo>
                  <a:lnTo>
                    <a:pt x="2598976" y="1255134"/>
                  </a:lnTo>
                  <a:lnTo>
                    <a:pt x="2543515" y="1237177"/>
                  </a:lnTo>
                  <a:lnTo>
                    <a:pt x="2598846" y="1255160"/>
                  </a:lnTo>
                  <a:lnTo>
                    <a:pt x="2674938" y="1279647"/>
                  </a:lnTo>
                  <a:cubicBezTo>
                    <a:pt x="2636443" y="1399294"/>
                    <a:pt x="2583008" y="1513878"/>
                    <a:pt x="2514178" y="1620358"/>
                  </a:cubicBezTo>
                  <a:lnTo>
                    <a:pt x="2441084" y="1722786"/>
                  </a:lnTo>
                  <a:lnTo>
                    <a:pt x="2441575" y="1723170"/>
                  </a:lnTo>
                  <a:cubicBezTo>
                    <a:pt x="2353794" y="1834184"/>
                    <a:pt x="2250184" y="1931905"/>
                    <a:pt x="2135422" y="2014537"/>
                  </a:cubicBezTo>
                  <a:lnTo>
                    <a:pt x="2088294" y="1949150"/>
                  </a:lnTo>
                  <a:lnTo>
                    <a:pt x="2041525" y="1884123"/>
                  </a:lnTo>
                  <a:cubicBezTo>
                    <a:pt x="2092791" y="1847298"/>
                    <a:pt x="2141628" y="1807060"/>
                    <a:pt x="2187407" y="1763633"/>
                  </a:cubicBezTo>
                  <a:lnTo>
                    <a:pt x="2314839" y="1624124"/>
                  </a:lnTo>
                  <a:lnTo>
                    <a:pt x="2314575" y="1623914"/>
                  </a:lnTo>
                  <a:cubicBezTo>
                    <a:pt x="2407896" y="1505077"/>
                    <a:pt x="2476810" y="1371836"/>
                    <a:pt x="2522394" y="1230312"/>
                  </a:cubicBezTo>
                  <a:lnTo>
                    <a:pt x="2522543" y="1230360"/>
                  </a:lnTo>
                  <a:lnTo>
                    <a:pt x="2573856" y="1012255"/>
                  </a:lnTo>
                  <a:cubicBezTo>
                    <a:pt x="2585160" y="938140"/>
                    <a:pt x="2590722" y="862905"/>
                    <a:pt x="2590722" y="787400"/>
                  </a:cubicBezTo>
                  <a:close/>
                  <a:moveTo>
                    <a:pt x="1054195" y="3175"/>
                  </a:moveTo>
                  <a:cubicBezTo>
                    <a:pt x="1177529" y="14316"/>
                    <a:pt x="1305897" y="44145"/>
                    <a:pt x="1422400" y="96257"/>
                  </a:cubicBezTo>
                  <a:lnTo>
                    <a:pt x="1422072" y="96986"/>
                  </a:lnTo>
                  <a:lnTo>
                    <a:pt x="1508533" y="141718"/>
                  </a:lnTo>
                  <a:cubicBezTo>
                    <a:pt x="1536492" y="158177"/>
                    <a:pt x="1563418" y="176166"/>
                    <a:pt x="1589088" y="195773"/>
                  </a:cubicBezTo>
                  <a:lnTo>
                    <a:pt x="1544612" y="254539"/>
                  </a:lnTo>
                  <a:lnTo>
                    <a:pt x="1589665" y="195262"/>
                  </a:lnTo>
                  <a:cubicBezTo>
                    <a:pt x="1642702" y="235225"/>
                    <a:pt x="1690327" y="282029"/>
                    <a:pt x="1730375" y="336033"/>
                  </a:cubicBezTo>
                  <a:lnTo>
                    <a:pt x="1665432" y="383916"/>
                  </a:lnTo>
                  <a:lnTo>
                    <a:pt x="1600489" y="431800"/>
                  </a:lnTo>
                  <a:cubicBezTo>
                    <a:pt x="1585155" y="411099"/>
                    <a:pt x="1568288" y="391747"/>
                    <a:pt x="1550158" y="373701"/>
                  </a:cubicBezTo>
                  <a:lnTo>
                    <a:pt x="1492383" y="323547"/>
                  </a:lnTo>
                  <a:lnTo>
                    <a:pt x="1492153" y="323850"/>
                  </a:lnTo>
                  <a:cubicBezTo>
                    <a:pt x="1450507" y="291831"/>
                    <a:pt x="1404193" y="265568"/>
                    <a:pt x="1355725" y="243622"/>
                  </a:cubicBezTo>
                  <a:lnTo>
                    <a:pt x="1356080" y="242834"/>
                  </a:lnTo>
                  <a:lnTo>
                    <a:pt x="1200317" y="189833"/>
                  </a:lnTo>
                  <a:cubicBezTo>
                    <a:pt x="1146965" y="176760"/>
                    <a:pt x="1092849" y="168135"/>
                    <a:pt x="1039812" y="163463"/>
                  </a:cubicBezTo>
                  <a:lnTo>
                    <a:pt x="1047003" y="83319"/>
                  </a:lnTo>
                  <a:close/>
                  <a:moveTo>
                    <a:pt x="984250" y="0"/>
                  </a:moveTo>
                  <a:cubicBezTo>
                    <a:pt x="1007294" y="0"/>
                    <a:pt x="1030697" y="1080"/>
                    <a:pt x="1054100" y="2881"/>
                  </a:cubicBezTo>
                  <a:lnTo>
                    <a:pt x="1046899" y="83197"/>
                  </a:lnTo>
                  <a:lnTo>
                    <a:pt x="1039698" y="163513"/>
                  </a:lnTo>
                  <a:cubicBezTo>
                    <a:pt x="1021336" y="161712"/>
                    <a:pt x="1002613" y="160992"/>
                    <a:pt x="984250" y="160992"/>
                  </a:cubicBezTo>
                  <a:lnTo>
                    <a:pt x="984250" y="160916"/>
                  </a:lnTo>
                  <a:cubicBezTo>
                    <a:pt x="948591" y="160916"/>
                    <a:pt x="913113" y="163886"/>
                    <a:pt x="878039" y="169466"/>
                  </a:cubicBezTo>
                  <a:lnTo>
                    <a:pt x="774508" y="193617"/>
                  </a:lnTo>
                  <a:lnTo>
                    <a:pt x="774700" y="194244"/>
                  </a:lnTo>
                  <a:cubicBezTo>
                    <a:pt x="705081" y="215550"/>
                    <a:pt x="638692" y="246245"/>
                    <a:pt x="576250" y="284162"/>
                  </a:cubicBezTo>
                  <a:lnTo>
                    <a:pt x="576202" y="284081"/>
                  </a:lnTo>
                  <a:lnTo>
                    <a:pt x="498742" y="336684"/>
                  </a:lnTo>
                  <a:cubicBezTo>
                    <a:pt x="474158" y="355550"/>
                    <a:pt x="450829" y="375673"/>
                    <a:pt x="428757" y="396875"/>
                  </a:cubicBezTo>
                  <a:lnTo>
                    <a:pt x="428471" y="396578"/>
                  </a:lnTo>
                  <a:lnTo>
                    <a:pt x="366188" y="463403"/>
                  </a:lnTo>
                  <a:cubicBezTo>
                    <a:pt x="346693" y="486838"/>
                    <a:pt x="328546" y="511303"/>
                    <a:pt x="311837" y="536575"/>
                  </a:cubicBezTo>
                  <a:lnTo>
                    <a:pt x="244639" y="492484"/>
                  </a:lnTo>
                  <a:lnTo>
                    <a:pt x="185720" y="453301"/>
                  </a:lnTo>
                  <a:lnTo>
                    <a:pt x="244046" y="492272"/>
                  </a:lnTo>
                  <a:lnTo>
                    <a:pt x="311150" y="536510"/>
                  </a:lnTo>
                  <a:cubicBezTo>
                    <a:pt x="243328" y="638653"/>
                    <a:pt x="198114" y="755902"/>
                    <a:pt x="176942" y="881063"/>
                  </a:cubicBezTo>
                  <a:lnTo>
                    <a:pt x="176187" y="880936"/>
                  </a:lnTo>
                  <a:lnTo>
                    <a:pt x="164414" y="976007"/>
                  </a:lnTo>
                  <a:lnTo>
                    <a:pt x="160422" y="1071562"/>
                  </a:lnTo>
                  <a:lnTo>
                    <a:pt x="161170" y="1071562"/>
                  </a:lnTo>
                  <a:cubicBezTo>
                    <a:pt x="161170" y="1192953"/>
                    <a:pt x="180641" y="1313266"/>
                    <a:pt x="220663" y="1426756"/>
                  </a:cubicBezTo>
                  <a:lnTo>
                    <a:pt x="144585" y="1453333"/>
                  </a:lnTo>
                  <a:lnTo>
                    <a:pt x="68506" y="1479550"/>
                  </a:lnTo>
                  <a:cubicBezTo>
                    <a:pt x="34163" y="1381773"/>
                    <a:pt x="12800" y="1279552"/>
                    <a:pt x="4265" y="1175764"/>
                  </a:cubicBezTo>
                  <a:lnTo>
                    <a:pt x="0" y="1071563"/>
                  </a:lnTo>
                  <a:lnTo>
                    <a:pt x="0" y="1071562"/>
                  </a:lnTo>
                  <a:lnTo>
                    <a:pt x="4576" y="962684"/>
                  </a:lnTo>
                  <a:cubicBezTo>
                    <a:pt x="7626" y="926361"/>
                    <a:pt x="12202" y="890083"/>
                    <a:pt x="18303" y="854075"/>
                  </a:cubicBezTo>
                  <a:lnTo>
                    <a:pt x="19102" y="854210"/>
                  </a:lnTo>
                  <a:lnTo>
                    <a:pt x="42868" y="745674"/>
                  </a:lnTo>
                  <a:cubicBezTo>
                    <a:pt x="72137" y="638856"/>
                    <a:pt x="117553" y="538309"/>
                    <a:pt x="177301" y="447675"/>
                  </a:cubicBezTo>
                  <a:lnTo>
                    <a:pt x="177812" y="448017"/>
                  </a:lnTo>
                  <a:lnTo>
                    <a:pt x="242797" y="360881"/>
                  </a:lnTo>
                  <a:cubicBezTo>
                    <a:pt x="266020" y="332965"/>
                    <a:pt x="290815" y="306259"/>
                    <a:pt x="317227" y="280987"/>
                  </a:cubicBezTo>
                  <a:lnTo>
                    <a:pt x="344628" y="309379"/>
                  </a:lnTo>
                  <a:lnTo>
                    <a:pt x="317500" y="281165"/>
                  </a:lnTo>
                  <a:cubicBezTo>
                    <a:pt x="370257" y="230497"/>
                    <a:pt x="429116" y="184860"/>
                    <a:pt x="493717" y="146050"/>
                  </a:cubicBezTo>
                  <a:lnTo>
                    <a:pt x="534990" y="215045"/>
                  </a:lnTo>
                  <a:lnTo>
                    <a:pt x="559088" y="255329"/>
                  </a:lnTo>
                  <a:lnTo>
                    <a:pt x="534981" y="214828"/>
                  </a:lnTo>
                  <a:lnTo>
                    <a:pt x="493712" y="145494"/>
                  </a:lnTo>
                  <a:cubicBezTo>
                    <a:pt x="530496" y="123285"/>
                    <a:pt x="568535" y="103153"/>
                    <a:pt x="607606" y="85413"/>
                  </a:cubicBezTo>
                  <a:lnTo>
                    <a:pt x="727163" y="39887"/>
                  </a:lnTo>
                  <a:lnTo>
                    <a:pt x="727075" y="39599"/>
                  </a:lnTo>
                  <a:cubicBezTo>
                    <a:pt x="810278" y="14040"/>
                    <a:pt x="896724" y="0"/>
                    <a:pt x="98425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Freeform: Shape 19">
              <a:extLst>
                <a:ext uri="{FF2B5EF4-FFF2-40B4-BE49-F238E27FC236}">
                  <a16:creationId xmlns:a16="http://schemas.microsoft.com/office/drawing/2014/main" id="{50E47B2B-00CD-44F0-91F8-E24CCAB58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0707" y="2567430"/>
              <a:ext cx="1260912" cy="689449"/>
            </a:xfrm>
            <a:custGeom>
              <a:avLst/>
              <a:gdLst>
                <a:gd name="connsiteX0" fmla="*/ 0 w 1408113"/>
                <a:gd name="connsiteY0" fmla="*/ 0 h 769937"/>
                <a:gd name="connsiteX1" fmla="*/ 458593 w 1408113"/>
                <a:gd name="connsiteY1" fmla="*/ 60158 h 769937"/>
                <a:gd name="connsiteX2" fmla="*/ 606093 w 1408113"/>
                <a:gd name="connsiteY2" fmla="*/ 105498 h 769937"/>
                <a:gd name="connsiteX3" fmla="*/ 606349 w 1408113"/>
                <a:gd name="connsiteY3" fmla="*/ 104775 h 769937"/>
                <a:gd name="connsiteX4" fmla="*/ 606417 w 1408113"/>
                <a:gd name="connsiteY4" fmla="*/ 104802 h 769937"/>
                <a:gd name="connsiteX5" fmla="*/ 721659 w 1408113"/>
                <a:gd name="connsiteY5" fmla="*/ 150247 h 769937"/>
                <a:gd name="connsiteX6" fmla="*/ 1046163 w 1408113"/>
                <a:gd name="connsiteY6" fmla="*/ 331218 h 769937"/>
                <a:gd name="connsiteX7" fmla="*/ 1000170 w 1408113"/>
                <a:gd name="connsiteY7" fmla="*/ 397564 h 769937"/>
                <a:gd name="connsiteX8" fmla="*/ 988716 w 1408113"/>
                <a:gd name="connsiteY8" fmla="*/ 413997 h 769937"/>
                <a:gd name="connsiteX9" fmla="*/ 1000102 w 1408113"/>
                <a:gd name="connsiteY9" fmla="*/ 397761 h 769937"/>
                <a:gd name="connsiteX10" fmla="*/ 1046115 w 1408113"/>
                <a:gd name="connsiteY10" fmla="*/ 331787 h 769937"/>
                <a:gd name="connsiteX11" fmla="*/ 1239516 w 1408113"/>
                <a:gd name="connsiteY11" fmla="*/ 487847 h 769937"/>
                <a:gd name="connsiteX12" fmla="*/ 1407935 w 1408113"/>
                <a:gd name="connsiteY12" fmla="*/ 670067 h 769937"/>
                <a:gd name="connsiteX13" fmla="*/ 1408113 w 1408113"/>
                <a:gd name="connsiteY13" fmla="*/ 669925 h 769937"/>
                <a:gd name="connsiteX14" fmla="*/ 1408113 w 1408113"/>
                <a:gd name="connsiteY14" fmla="*/ 670260 h 769937"/>
                <a:gd name="connsiteX15" fmla="*/ 1408113 w 1408113"/>
                <a:gd name="connsiteY15" fmla="*/ 671513 h 769937"/>
                <a:gd name="connsiteX16" fmla="*/ 1344613 w 1408113"/>
                <a:gd name="connsiteY16" fmla="*/ 720725 h 769937"/>
                <a:gd name="connsiteX17" fmla="*/ 1365023 w 1408113"/>
                <a:gd name="connsiteY17" fmla="*/ 704397 h 769937"/>
                <a:gd name="connsiteX18" fmla="*/ 1345204 w 1408113"/>
                <a:gd name="connsiteY18" fmla="*/ 720098 h 769937"/>
                <a:gd name="connsiteX19" fmla="*/ 1282295 w 1408113"/>
                <a:gd name="connsiteY19" fmla="*/ 769937 h 769937"/>
                <a:gd name="connsiteX20" fmla="*/ 1129380 w 1408113"/>
                <a:gd name="connsiteY20" fmla="*/ 604555 h 769937"/>
                <a:gd name="connsiteX21" fmla="*/ 954222 w 1408113"/>
                <a:gd name="connsiteY21" fmla="*/ 463483 h 769937"/>
                <a:gd name="connsiteX22" fmla="*/ 954176 w 1408113"/>
                <a:gd name="connsiteY22" fmla="*/ 463550 h 769937"/>
                <a:gd name="connsiteX23" fmla="*/ 552450 w 1408113"/>
                <a:gd name="connsiteY23" fmla="*/ 256939 h 769937"/>
                <a:gd name="connsiteX24" fmla="*/ 552451 w 1408113"/>
                <a:gd name="connsiteY24" fmla="*/ 256937 h 769937"/>
                <a:gd name="connsiteX25" fmla="*/ 418305 w 1408113"/>
                <a:gd name="connsiteY25" fmla="*/ 215560 h 769937"/>
                <a:gd name="connsiteX26" fmla="*/ 0 w 1408113"/>
                <a:gd name="connsiteY26" fmla="*/ 160555 h 769937"/>
                <a:gd name="connsiteX27" fmla="*/ 0 w 1408113"/>
                <a:gd name="connsiteY27" fmla="*/ 80098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408113" h="769937">
                  <a:moveTo>
                    <a:pt x="0" y="0"/>
                  </a:moveTo>
                  <a:cubicBezTo>
                    <a:pt x="154482" y="0"/>
                    <a:pt x="308964" y="20810"/>
                    <a:pt x="458593" y="60158"/>
                  </a:cubicBezTo>
                  <a:lnTo>
                    <a:pt x="606093" y="105498"/>
                  </a:lnTo>
                  <a:lnTo>
                    <a:pt x="606349" y="104775"/>
                  </a:lnTo>
                  <a:lnTo>
                    <a:pt x="606417" y="104802"/>
                  </a:lnTo>
                  <a:lnTo>
                    <a:pt x="721659" y="150247"/>
                  </a:lnTo>
                  <a:cubicBezTo>
                    <a:pt x="835486" y="199517"/>
                    <a:pt x="944564" y="260094"/>
                    <a:pt x="1046163" y="331218"/>
                  </a:cubicBezTo>
                  <a:lnTo>
                    <a:pt x="1000170" y="397564"/>
                  </a:lnTo>
                  <a:lnTo>
                    <a:pt x="988716" y="413997"/>
                  </a:lnTo>
                  <a:lnTo>
                    <a:pt x="1000102" y="397761"/>
                  </a:lnTo>
                  <a:lnTo>
                    <a:pt x="1046115" y="331787"/>
                  </a:lnTo>
                  <a:cubicBezTo>
                    <a:pt x="1114237" y="379295"/>
                    <a:pt x="1178944" y="431375"/>
                    <a:pt x="1239516" y="487847"/>
                  </a:cubicBezTo>
                  <a:lnTo>
                    <a:pt x="1407935" y="670067"/>
                  </a:lnTo>
                  <a:lnTo>
                    <a:pt x="1408113" y="669925"/>
                  </a:lnTo>
                  <a:lnTo>
                    <a:pt x="1408113" y="670260"/>
                  </a:lnTo>
                  <a:lnTo>
                    <a:pt x="1408113" y="671513"/>
                  </a:lnTo>
                  <a:lnTo>
                    <a:pt x="1344613" y="720725"/>
                  </a:lnTo>
                  <a:lnTo>
                    <a:pt x="1365023" y="704397"/>
                  </a:lnTo>
                  <a:lnTo>
                    <a:pt x="1345204" y="720098"/>
                  </a:lnTo>
                  <a:lnTo>
                    <a:pt x="1282295" y="769937"/>
                  </a:lnTo>
                  <a:cubicBezTo>
                    <a:pt x="1235562" y="710955"/>
                    <a:pt x="1184336" y="655738"/>
                    <a:pt x="1129380" y="604555"/>
                  </a:cubicBezTo>
                  <a:lnTo>
                    <a:pt x="954222" y="463483"/>
                  </a:lnTo>
                  <a:lnTo>
                    <a:pt x="954176" y="463550"/>
                  </a:lnTo>
                  <a:cubicBezTo>
                    <a:pt x="830568" y="377011"/>
                    <a:pt x="694743" y="307420"/>
                    <a:pt x="552450" y="256939"/>
                  </a:cubicBezTo>
                  <a:lnTo>
                    <a:pt x="552451" y="256937"/>
                  </a:lnTo>
                  <a:lnTo>
                    <a:pt x="418305" y="215560"/>
                  </a:lnTo>
                  <a:cubicBezTo>
                    <a:pt x="281802" y="179547"/>
                    <a:pt x="141002" y="160555"/>
                    <a:pt x="0" y="160555"/>
                  </a:cubicBezTo>
                  <a:lnTo>
                    <a:pt x="0" y="8009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8" name="Freeform: Shape 22">
              <a:extLst>
                <a:ext uri="{FF2B5EF4-FFF2-40B4-BE49-F238E27FC236}">
                  <a16:creationId xmlns:a16="http://schemas.microsoft.com/office/drawing/2014/main" id="{34EB7BBC-7FF6-442E-B77E-C9523B917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4850" y="2719535"/>
              <a:ext cx="1094592" cy="1596397"/>
            </a:xfrm>
            <a:custGeom>
              <a:avLst/>
              <a:gdLst>
                <a:gd name="connsiteX0" fmla="*/ 410295 w 1222376"/>
                <a:gd name="connsiteY0" fmla="*/ 585788 h 1782763"/>
                <a:gd name="connsiteX1" fmla="*/ 473255 w 1222376"/>
                <a:gd name="connsiteY1" fmla="*/ 635402 h 1782763"/>
                <a:gd name="connsiteX2" fmla="*/ 536575 w 1222376"/>
                <a:gd name="connsiteY2" fmla="*/ 685375 h 1782763"/>
                <a:gd name="connsiteX3" fmla="*/ 303082 w 1222376"/>
                <a:gd name="connsiteY3" fmla="*/ 1074738 h 1782763"/>
                <a:gd name="connsiteX4" fmla="*/ 302842 w 1222376"/>
                <a:gd name="connsiteY4" fmla="*/ 1074634 h 1782763"/>
                <a:gd name="connsiteX5" fmla="*/ 240158 w 1222376"/>
                <a:gd name="connsiteY5" fmla="*/ 1244728 h 1782763"/>
                <a:gd name="connsiteX6" fmla="*/ 160588 w 1222376"/>
                <a:gd name="connsiteY6" fmla="*/ 1782763 h 1782763"/>
                <a:gd name="connsiteX7" fmla="*/ 80474 w 1222376"/>
                <a:gd name="connsiteY7" fmla="*/ 1782763 h 1782763"/>
                <a:gd name="connsiteX8" fmla="*/ 0 w 1222376"/>
                <a:gd name="connsiteY8" fmla="*/ 1782763 h 1782763"/>
                <a:gd name="connsiteX9" fmla="*/ 155918 w 1222376"/>
                <a:gd name="connsiteY9" fmla="*/ 1009650 h 1782763"/>
                <a:gd name="connsiteX10" fmla="*/ 156062 w 1222376"/>
                <a:gd name="connsiteY10" fmla="*/ 1009713 h 1782763"/>
                <a:gd name="connsiteX11" fmla="*/ 208732 w 1222376"/>
                <a:gd name="connsiteY11" fmla="*/ 898286 h 1782763"/>
                <a:gd name="connsiteX12" fmla="*/ 410295 w 1222376"/>
                <a:gd name="connsiteY12" fmla="*/ 585788 h 1782763"/>
                <a:gd name="connsiteX13" fmla="*/ 762901 w 1222376"/>
                <a:gd name="connsiteY13" fmla="*/ 238125 h 1782763"/>
                <a:gd name="connsiteX14" fmla="*/ 811663 w 1222376"/>
                <a:gd name="connsiteY14" fmla="*/ 301647 h 1782763"/>
                <a:gd name="connsiteX15" fmla="*/ 860426 w 1222376"/>
                <a:gd name="connsiteY15" fmla="*/ 365168 h 1782763"/>
                <a:gd name="connsiteX16" fmla="*/ 537014 w 1222376"/>
                <a:gd name="connsiteY16" fmla="*/ 684213 h 1782763"/>
                <a:gd name="connsiteX17" fmla="*/ 473909 w 1222376"/>
                <a:gd name="connsiteY17" fmla="*/ 634329 h 1782763"/>
                <a:gd name="connsiteX18" fmla="*/ 411163 w 1222376"/>
                <a:gd name="connsiteY18" fmla="*/ 584803 h 1782763"/>
                <a:gd name="connsiteX19" fmla="*/ 762901 w 1222376"/>
                <a:gd name="connsiteY19" fmla="*/ 238125 h 1782763"/>
                <a:gd name="connsiteX20" fmla="*/ 1154886 w 1222376"/>
                <a:gd name="connsiteY20" fmla="*/ 0 h 1782763"/>
                <a:gd name="connsiteX21" fmla="*/ 1188631 w 1222376"/>
                <a:gd name="connsiteY21" fmla="*/ 73025 h 1782763"/>
                <a:gd name="connsiteX22" fmla="*/ 1222376 w 1222376"/>
                <a:gd name="connsiteY22" fmla="*/ 146050 h 1782763"/>
                <a:gd name="connsiteX23" fmla="*/ 861233 w 1222376"/>
                <a:gd name="connsiteY23" fmla="*/ 365125 h 1782763"/>
                <a:gd name="connsiteX24" fmla="*/ 812411 w 1222376"/>
                <a:gd name="connsiteY24" fmla="*/ 301453 h 1782763"/>
                <a:gd name="connsiteX25" fmla="*/ 763588 w 1222376"/>
                <a:gd name="connsiteY25" fmla="*/ 237781 h 1782763"/>
                <a:gd name="connsiteX26" fmla="*/ 1154886 w 1222376"/>
                <a:gd name="connsiteY26" fmla="*/ 0 h 1782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22376" h="1782763">
                  <a:moveTo>
                    <a:pt x="410295" y="585788"/>
                  </a:moveTo>
                  <a:lnTo>
                    <a:pt x="473255" y="635402"/>
                  </a:lnTo>
                  <a:lnTo>
                    <a:pt x="536575" y="685375"/>
                  </a:lnTo>
                  <a:cubicBezTo>
                    <a:pt x="442315" y="804377"/>
                    <a:pt x="363524" y="935243"/>
                    <a:pt x="303082" y="1074738"/>
                  </a:cubicBezTo>
                  <a:lnTo>
                    <a:pt x="302842" y="1074634"/>
                  </a:lnTo>
                  <a:lnTo>
                    <a:pt x="240158" y="1244728"/>
                  </a:lnTo>
                  <a:cubicBezTo>
                    <a:pt x="186455" y="1418715"/>
                    <a:pt x="160588" y="1600537"/>
                    <a:pt x="160588" y="1782763"/>
                  </a:cubicBezTo>
                  <a:lnTo>
                    <a:pt x="80474" y="1782763"/>
                  </a:lnTo>
                  <a:lnTo>
                    <a:pt x="0" y="1782763"/>
                  </a:lnTo>
                  <a:cubicBezTo>
                    <a:pt x="0" y="1517870"/>
                    <a:pt x="50296" y="1254056"/>
                    <a:pt x="155918" y="1009650"/>
                  </a:cubicBezTo>
                  <a:lnTo>
                    <a:pt x="156062" y="1009713"/>
                  </a:lnTo>
                  <a:lnTo>
                    <a:pt x="208732" y="898286"/>
                  </a:lnTo>
                  <a:cubicBezTo>
                    <a:pt x="265598" y="787749"/>
                    <a:pt x="333393" y="683129"/>
                    <a:pt x="410295" y="585788"/>
                  </a:cubicBezTo>
                  <a:close/>
                  <a:moveTo>
                    <a:pt x="762901" y="238125"/>
                  </a:moveTo>
                  <a:lnTo>
                    <a:pt x="811663" y="301647"/>
                  </a:lnTo>
                  <a:lnTo>
                    <a:pt x="860426" y="365168"/>
                  </a:lnTo>
                  <a:cubicBezTo>
                    <a:pt x="739953" y="457760"/>
                    <a:pt x="630954" y="565065"/>
                    <a:pt x="537014" y="684213"/>
                  </a:cubicBezTo>
                  <a:lnTo>
                    <a:pt x="473909" y="634329"/>
                  </a:lnTo>
                  <a:lnTo>
                    <a:pt x="411163" y="584803"/>
                  </a:lnTo>
                  <a:cubicBezTo>
                    <a:pt x="513350" y="455247"/>
                    <a:pt x="631671" y="338611"/>
                    <a:pt x="762901" y="238125"/>
                  </a:cubicBezTo>
                  <a:close/>
                  <a:moveTo>
                    <a:pt x="1154886" y="0"/>
                  </a:moveTo>
                  <a:lnTo>
                    <a:pt x="1188631" y="73025"/>
                  </a:lnTo>
                  <a:lnTo>
                    <a:pt x="1222376" y="146050"/>
                  </a:lnTo>
                  <a:cubicBezTo>
                    <a:pt x="1094217" y="205405"/>
                    <a:pt x="972879" y="279150"/>
                    <a:pt x="861233" y="365125"/>
                  </a:cubicBezTo>
                  <a:lnTo>
                    <a:pt x="812411" y="301453"/>
                  </a:lnTo>
                  <a:lnTo>
                    <a:pt x="763588" y="237781"/>
                  </a:lnTo>
                  <a:cubicBezTo>
                    <a:pt x="884209" y="144611"/>
                    <a:pt x="1015958" y="64391"/>
                    <a:pt x="1154886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" name="Freeform: Shape 24">
              <a:extLst>
                <a:ext uri="{FF2B5EF4-FFF2-40B4-BE49-F238E27FC236}">
                  <a16:creationId xmlns:a16="http://schemas.microsoft.com/office/drawing/2014/main" id="{38A24100-538E-4DDA-81F6-8474F044F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8428" y="4984058"/>
              <a:ext cx="1381743" cy="1208314"/>
            </a:xfrm>
            <a:custGeom>
              <a:avLst/>
              <a:gdLst>
                <a:gd name="connsiteX0" fmla="*/ 1105902 w 1543050"/>
                <a:gd name="connsiteY0" fmla="*/ 1033462 h 1349375"/>
                <a:gd name="connsiteX1" fmla="*/ 1543050 w 1543050"/>
                <a:gd name="connsiteY1" fmla="*/ 1193391 h 1349375"/>
                <a:gd name="connsiteX2" fmla="*/ 1524402 w 1543050"/>
                <a:gd name="connsiteY2" fmla="*/ 1271204 h 1349375"/>
                <a:gd name="connsiteX3" fmla="*/ 1505755 w 1543050"/>
                <a:gd name="connsiteY3" fmla="*/ 1349375 h 1349375"/>
                <a:gd name="connsiteX4" fmla="*/ 1264767 w 1543050"/>
                <a:gd name="connsiteY4" fmla="*/ 1276627 h 1349375"/>
                <a:gd name="connsiteX5" fmla="*/ 1033529 w 1543050"/>
                <a:gd name="connsiteY5" fmla="*/ 1176208 h 1349375"/>
                <a:gd name="connsiteX6" fmla="*/ 1033462 w 1543050"/>
                <a:gd name="connsiteY6" fmla="*/ 1176179 h 1349375"/>
                <a:gd name="connsiteX7" fmla="*/ 1069682 w 1543050"/>
                <a:gd name="connsiteY7" fmla="*/ 1104821 h 1349375"/>
                <a:gd name="connsiteX8" fmla="*/ 710065 w 1543050"/>
                <a:gd name="connsiteY8" fmla="*/ 769937 h 1349375"/>
                <a:gd name="connsiteX9" fmla="*/ 1104900 w 1543050"/>
                <a:gd name="connsiteY9" fmla="*/ 1033198 h 1349375"/>
                <a:gd name="connsiteX10" fmla="*/ 1068680 w 1543050"/>
                <a:gd name="connsiteY10" fmla="*/ 1104768 h 1349375"/>
                <a:gd name="connsiteX11" fmla="*/ 1032460 w 1543050"/>
                <a:gd name="connsiteY11" fmla="*/ 1176337 h 1349375"/>
                <a:gd name="connsiteX12" fmla="*/ 606425 w 1543050"/>
                <a:gd name="connsiteY12" fmla="*/ 892576 h 1349375"/>
                <a:gd name="connsiteX13" fmla="*/ 658065 w 1543050"/>
                <a:gd name="connsiteY13" fmla="*/ 831436 h 1349375"/>
                <a:gd name="connsiteX14" fmla="*/ 148840 w 1543050"/>
                <a:gd name="connsiteY14" fmla="*/ 0 h 1349375"/>
                <a:gd name="connsiteX15" fmla="*/ 385763 w 1543050"/>
                <a:gd name="connsiteY15" fmla="*/ 422579 h 1349375"/>
                <a:gd name="connsiteX16" fmla="*/ 385446 w 1543050"/>
                <a:gd name="connsiteY16" fmla="*/ 422812 h 1349375"/>
                <a:gd name="connsiteX17" fmla="*/ 537196 w 1543050"/>
                <a:gd name="connsiteY17" fmla="*/ 605498 h 1349375"/>
                <a:gd name="connsiteX18" fmla="*/ 709612 w 1543050"/>
                <a:gd name="connsiteY18" fmla="*/ 769577 h 1349375"/>
                <a:gd name="connsiteX19" fmla="*/ 657487 w 1543050"/>
                <a:gd name="connsiteY19" fmla="*/ 831055 h 1349375"/>
                <a:gd name="connsiteX20" fmla="*/ 605722 w 1543050"/>
                <a:gd name="connsiteY20" fmla="*/ 892175 h 1349375"/>
                <a:gd name="connsiteX21" fmla="*/ 255587 w 1543050"/>
                <a:gd name="connsiteY21" fmla="*/ 517909 h 1349375"/>
                <a:gd name="connsiteX22" fmla="*/ 256262 w 1543050"/>
                <a:gd name="connsiteY22" fmla="*/ 517410 h 1349375"/>
                <a:gd name="connsiteX23" fmla="*/ 114147 w 1543050"/>
                <a:gd name="connsiteY23" fmla="*/ 297019 h 1349375"/>
                <a:gd name="connsiteX24" fmla="*/ 0 w 1543050"/>
                <a:gd name="connsiteY24" fmla="*/ 61139 h 1349375"/>
                <a:gd name="connsiteX25" fmla="*/ 74420 w 1543050"/>
                <a:gd name="connsiteY25" fmla="*/ 30569 h 134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43050" h="1349375">
                  <a:moveTo>
                    <a:pt x="1105902" y="1033462"/>
                  </a:moveTo>
                  <a:cubicBezTo>
                    <a:pt x="1245043" y="1103745"/>
                    <a:pt x="1391716" y="1157174"/>
                    <a:pt x="1543050" y="1193391"/>
                  </a:cubicBezTo>
                  <a:lnTo>
                    <a:pt x="1524402" y="1271204"/>
                  </a:lnTo>
                  <a:lnTo>
                    <a:pt x="1505755" y="1349375"/>
                  </a:lnTo>
                  <a:cubicBezTo>
                    <a:pt x="1424170" y="1329833"/>
                    <a:pt x="1343662" y="1305538"/>
                    <a:pt x="1264767" y="1276627"/>
                  </a:cubicBezTo>
                  <a:lnTo>
                    <a:pt x="1033529" y="1176208"/>
                  </a:lnTo>
                  <a:lnTo>
                    <a:pt x="1033462" y="1176179"/>
                  </a:lnTo>
                  <a:lnTo>
                    <a:pt x="1069682" y="1104821"/>
                  </a:lnTo>
                  <a:close/>
                  <a:moveTo>
                    <a:pt x="710065" y="769937"/>
                  </a:moveTo>
                  <a:cubicBezTo>
                    <a:pt x="830918" y="872796"/>
                    <a:pt x="963605" y="961268"/>
                    <a:pt x="1104900" y="1033198"/>
                  </a:cubicBezTo>
                  <a:lnTo>
                    <a:pt x="1068680" y="1104768"/>
                  </a:lnTo>
                  <a:lnTo>
                    <a:pt x="1032460" y="1176337"/>
                  </a:lnTo>
                  <a:cubicBezTo>
                    <a:pt x="879689" y="1099013"/>
                    <a:pt x="736602" y="1003347"/>
                    <a:pt x="606425" y="892576"/>
                  </a:cubicBezTo>
                  <a:lnTo>
                    <a:pt x="658065" y="831436"/>
                  </a:lnTo>
                  <a:close/>
                  <a:moveTo>
                    <a:pt x="148840" y="0"/>
                  </a:moveTo>
                  <a:cubicBezTo>
                    <a:pt x="209958" y="149611"/>
                    <a:pt x="289771" y="291670"/>
                    <a:pt x="385763" y="422579"/>
                  </a:cubicBezTo>
                  <a:lnTo>
                    <a:pt x="385446" y="422812"/>
                  </a:lnTo>
                  <a:lnTo>
                    <a:pt x="537196" y="605498"/>
                  </a:lnTo>
                  <a:cubicBezTo>
                    <a:pt x="591432" y="663517"/>
                    <a:pt x="649039" y="718344"/>
                    <a:pt x="709612" y="769577"/>
                  </a:cubicBezTo>
                  <a:lnTo>
                    <a:pt x="657487" y="831055"/>
                  </a:lnTo>
                  <a:lnTo>
                    <a:pt x="605722" y="892175"/>
                  </a:lnTo>
                  <a:cubicBezTo>
                    <a:pt x="475230" y="781800"/>
                    <a:pt x="357320" y="655966"/>
                    <a:pt x="255587" y="517909"/>
                  </a:cubicBezTo>
                  <a:lnTo>
                    <a:pt x="256262" y="517410"/>
                  </a:lnTo>
                  <a:lnTo>
                    <a:pt x="114147" y="297019"/>
                  </a:lnTo>
                  <a:cubicBezTo>
                    <a:pt x="71364" y="220730"/>
                    <a:pt x="33255" y="141879"/>
                    <a:pt x="0" y="61139"/>
                  </a:cubicBezTo>
                  <a:lnTo>
                    <a:pt x="74420" y="3056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Freeform: Shape 28">
              <a:extLst>
                <a:ext uri="{FF2B5EF4-FFF2-40B4-BE49-F238E27FC236}">
                  <a16:creationId xmlns:a16="http://schemas.microsoft.com/office/drawing/2014/main" id="{8F345ECE-2306-4308-8391-56792208E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3693" y="5494393"/>
              <a:ext cx="1516790" cy="750577"/>
            </a:xfrm>
            <a:custGeom>
              <a:avLst/>
              <a:gdLst>
                <a:gd name="connsiteX0" fmla="*/ 842371 w 1693862"/>
                <a:gd name="connsiteY0" fmla="*/ 496888 h 838201"/>
                <a:gd name="connsiteX1" fmla="*/ 873623 w 1693862"/>
                <a:gd name="connsiteY1" fmla="*/ 570899 h 838201"/>
                <a:gd name="connsiteX2" fmla="*/ 904875 w 1693862"/>
                <a:gd name="connsiteY2" fmla="*/ 644910 h 838201"/>
                <a:gd name="connsiteX3" fmla="*/ 2155 w 1693862"/>
                <a:gd name="connsiteY3" fmla="*/ 838201 h 838201"/>
                <a:gd name="connsiteX4" fmla="*/ 1077 w 1693862"/>
                <a:gd name="connsiteY4" fmla="*/ 758083 h 838201"/>
                <a:gd name="connsiteX5" fmla="*/ 0 w 1693862"/>
                <a:gd name="connsiteY5" fmla="*/ 677964 h 838201"/>
                <a:gd name="connsiteX6" fmla="*/ 842371 w 1693862"/>
                <a:gd name="connsiteY6" fmla="*/ 496888 h 838201"/>
                <a:gd name="connsiteX7" fmla="*/ 1579498 w 1693862"/>
                <a:gd name="connsiteY7" fmla="*/ 0 h 838201"/>
                <a:gd name="connsiteX8" fmla="*/ 1636680 w 1693862"/>
                <a:gd name="connsiteY8" fmla="*/ 56374 h 838201"/>
                <a:gd name="connsiteX9" fmla="*/ 1693862 w 1693862"/>
                <a:gd name="connsiteY9" fmla="*/ 112747 h 838201"/>
                <a:gd name="connsiteX10" fmla="*/ 905539 w 1693862"/>
                <a:gd name="connsiteY10" fmla="*/ 644525 h 838201"/>
                <a:gd name="connsiteX11" fmla="*/ 874251 w 1693862"/>
                <a:gd name="connsiteY11" fmla="*/ 570557 h 838201"/>
                <a:gd name="connsiteX12" fmla="*/ 864235 w 1693862"/>
                <a:gd name="connsiteY12" fmla="*/ 546879 h 838201"/>
                <a:gd name="connsiteX13" fmla="*/ 842962 w 1693862"/>
                <a:gd name="connsiteY13" fmla="*/ 496590 h 838201"/>
                <a:gd name="connsiteX14" fmla="*/ 1579498 w 1693862"/>
                <a:gd name="connsiteY14" fmla="*/ 0 h 83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93862" h="838201">
                  <a:moveTo>
                    <a:pt x="842371" y="496888"/>
                  </a:moveTo>
                  <a:lnTo>
                    <a:pt x="873623" y="570899"/>
                  </a:lnTo>
                  <a:lnTo>
                    <a:pt x="904875" y="644910"/>
                  </a:lnTo>
                  <a:cubicBezTo>
                    <a:pt x="620013" y="765627"/>
                    <a:pt x="312162" y="833531"/>
                    <a:pt x="2155" y="838201"/>
                  </a:cubicBezTo>
                  <a:lnTo>
                    <a:pt x="1077" y="758083"/>
                  </a:lnTo>
                  <a:lnTo>
                    <a:pt x="0" y="677964"/>
                  </a:lnTo>
                  <a:cubicBezTo>
                    <a:pt x="289172" y="673293"/>
                    <a:pt x="576189" y="609701"/>
                    <a:pt x="842371" y="496888"/>
                  </a:cubicBezTo>
                  <a:close/>
                  <a:moveTo>
                    <a:pt x="1579498" y="0"/>
                  </a:moveTo>
                  <a:lnTo>
                    <a:pt x="1636680" y="56374"/>
                  </a:lnTo>
                  <a:lnTo>
                    <a:pt x="1693862" y="112747"/>
                  </a:lnTo>
                  <a:cubicBezTo>
                    <a:pt x="1469809" y="339677"/>
                    <a:pt x="1199722" y="520647"/>
                    <a:pt x="905539" y="644525"/>
                  </a:cubicBezTo>
                  <a:lnTo>
                    <a:pt x="874251" y="570557"/>
                  </a:lnTo>
                  <a:lnTo>
                    <a:pt x="864235" y="546879"/>
                  </a:lnTo>
                  <a:lnTo>
                    <a:pt x="842962" y="496590"/>
                  </a:lnTo>
                  <a:cubicBezTo>
                    <a:pt x="1117725" y="380611"/>
                    <a:pt x="1369830" y="211850"/>
                    <a:pt x="1579498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Oval 409">
              <a:extLst>
                <a:ext uri="{FF2B5EF4-FFF2-40B4-BE49-F238E27FC236}">
                  <a16:creationId xmlns:a16="http://schemas.microsoft.com/office/drawing/2014/main" id="{15F72F44-6881-4032-8BE7-407E5CB6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9245" y="3328595"/>
              <a:ext cx="1417282" cy="1417282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63500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15">
              <a:extLst>
                <a:ext uri="{FF2B5EF4-FFF2-40B4-BE49-F238E27FC236}">
                  <a16:creationId xmlns:a16="http://schemas.microsoft.com/office/drawing/2014/main" id="{587CDA7E-C23F-4CAA-8826-1F6E5967D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7508" y="3012839"/>
              <a:ext cx="1132973" cy="1134394"/>
            </a:xfrm>
            <a:custGeom>
              <a:avLst/>
              <a:gdLst>
                <a:gd name="T0" fmla="*/ 2895 w 3522"/>
                <a:gd name="T1" fmla="*/ 627 h 3522"/>
                <a:gd name="T2" fmla="*/ 2895 w 3522"/>
                <a:gd name="T3" fmla="*/ 2895 h 3522"/>
                <a:gd name="T4" fmla="*/ 626 w 3522"/>
                <a:gd name="T5" fmla="*/ 2895 h 3522"/>
                <a:gd name="T6" fmla="*/ 626 w 3522"/>
                <a:gd name="T7" fmla="*/ 627 h 3522"/>
                <a:gd name="T8" fmla="*/ 2895 w 3522"/>
                <a:gd name="T9" fmla="*/ 627 h 3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2" h="3522">
                  <a:moveTo>
                    <a:pt x="2895" y="627"/>
                  </a:moveTo>
                  <a:cubicBezTo>
                    <a:pt x="3522" y="1253"/>
                    <a:pt x="3522" y="2269"/>
                    <a:pt x="2895" y="2895"/>
                  </a:cubicBezTo>
                  <a:cubicBezTo>
                    <a:pt x="2268" y="3522"/>
                    <a:pt x="1253" y="3522"/>
                    <a:pt x="626" y="2895"/>
                  </a:cubicBezTo>
                  <a:cubicBezTo>
                    <a:pt x="0" y="2269"/>
                    <a:pt x="0" y="1253"/>
                    <a:pt x="626" y="627"/>
                  </a:cubicBezTo>
                  <a:cubicBezTo>
                    <a:pt x="1253" y="0"/>
                    <a:pt x="2268" y="0"/>
                    <a:pt x="2895" y="627"/>
                  </a:cubicBezTo>
                  <a:close/>
                </a:path>
              </a:pathLst>
            </a:custGeom>
            <a:solidFill>
              <a:schemeClr val="tx1"/>
            </a:solidFill>
            <a:ln w="63500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19">
              <a:extLst>
                <a:ext uri="{FF2B5EF4-FFF2-40B4-BE49-F238E27FC236}">
                  <a16:creationId xmlns:a16="http://schemas.microsoft.com/office/drawing/2014/main" id="{81191A4C-FF46-4A19-80C5-DDFFD7C83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241" y="2108270"/>
              <a:ext cx="1132973" cy="1132973"/>
            </a:xfrm>
            <a:custGeom>
              <a:avLst/>
              <a:gdLst>
                <a:gd name="T0" fmla="*/ 2895 w 3521"/>
                <a:gd name="T1" fmla="*/ 626 h 3522"/>
                <a:gd name="T2" fmla="*/ 2895 w 3521"/>
                <a:gd name="T3" fmla="*/ 2894 h 3522"/>
                <a:gd name="T4" fmla="*/ 626 w 3521"/>
                <a:gd name="T5" fmla="*/ 2894 h 3522"/>
                <a:gd name="T6" fmla="*/ 626 w 3521"/>
                <a:gd name="T7" fmla="*/ 626 h 3522"/>
                <a:gd name="T8" fmla="*/ 2895 w 3521"/>
                <a:gd name="T9" fmla="*/ 626 h 3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1" h="3522">
                  <a:moveTo>
                    <a:pt x="2895" y="626"/>
                  </a:moveTo>
                  <a:cubicBezTo>
                    <a:pt x="3521" y="1253"/>
                    <a:pt x="3521" y="2268"/>
                    <a:pt x="2895" y="2894"/>
                  </a:cubicBezTo>
                  <a:cubicBezTo>
                    <a:pt x="2269" y="3522"/>
                    <a:pt x="1252" y="3522"/>
                    <a:pt x="626" y="2894"/>
                  </a:cubicBezTo>
                  <a:cubicBezTo>
                    <a:pt x="0" y="2268"/>
                    <a:pt x="0" y="1253"/>
                    <a:pt x="626" y="626"/>
                  </a:cubicBezTo>
                  <a:cubicBezTo>
                    <a:pt x="1252" y="0"/>
                    <a:pt x="2269" y="0"/>
                    <a:pt x="2895" y="626"/>
                  </a:cubicBezTo>
                  <a:close/>
                </a:path>
              </a:pathLst>
            </a:custGeom>
            <a:solidFill>
              <a:schemeClr val="bg1"/>
            </a:solidFill>
            <a:ln w="63500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421">
              <a:extLst>
                <a:ext uri="{FF2B5EF4-FFF2-40B4-BE49-F238E27FC236}">
                  <a16:creationId xmlns:a16="http://schemas.microsoft.com/office/drawing/2014/main" id="{926D6A15-3D2E-4C46-B6B6-B19677B35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4565" y="4021671"/>
              <a:ext cx="1238167" cy="1238167"/>
            </a:xfrm>
            <a:custGeom>
              <a:avLst/>
              <a:gdLst>
                <a:gd name="T0" fmla="*/ 3162 w 3847"/>
                <a:gd name="T1" fmla="*/ 684 h 3847"/>
                <a:gd name="T2" fmla="*/ 3162 w 3847"/>
                <a:gd name="T3" fmla="*/ 3163 h 3847"/>
                <a:gd name="T4" fmla="*/ 684 w 3847"/>
                <a:gd name="T5" fmla="*/ 3163 h 3847"/>
                <a:gd name="T6" fmla="*/ 684 w 3847"/>
                <a:gd name="T7" fmla="*/ 684 h 3847"/>
                <a:gd name="T8" fmla="*/ 3162 w 3847"/>
                <a:gd name="T9" fmla="*/ 684 h 3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7" h="3847">
                  <a:moveTo>
                    <a:pt x="3162" y="684"/>
                  </a:moveTo>
                  <a:cubicBezTo>
                    <a:pt x="3847" y="1369"/>
                    <a:pt x="3847" y="2478"/>
                    <a:pt x="3162" y="3163"/>
                  </a:cubicBezTo>
                  <a:cubicBezTo>
                    <a:pt x="2478" y="3847"/>
                    <a:pt x="1369" y="3847"/>
                    <a:pt x="684" y="3163"/>
                  </a:cubicBezTo>
                  <a:cubicBezTo>
                    <a:pt x="0" y="2478"/>
                    <a:pt x="0" y="1369"/>
                    <a:pt x="684" y="684"/>
                  </a:cubicBezTo>
                  <a:cubicBezTo>
                    <a:pt x="1369" y="0"/>
                    <a:pt x="2478" y="0"/>
                    <a:pt x="3162" y="684"/>
                  </a:cubicBezTo>
                  <a:close/>
                </a:path>
              </a:pathLst>
            </a:custGeom>
            <a:solidFill>
              <a:schemeClr val="tx1"/>
            </a:solidFill>
            <a:ln w="63500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425">
              <a:extLst>
                <a:ext uri="{FF2B5EF4-FFF2-40B4-BE49-F238E27FC236}">
                  <a16:creationId xmlns:a16="http://schemas.microsoft.com/office/drawing/2014/main" id="{610C4EF0-48A8-4D44-BF51-9BFA74334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5320" y="5554098"/>
              <a:ext cx="1238167" cy="1238167"/>
            </a:xfrm>
            <a:custGeom>
              <a:avLst/>
              <a:gdLst>
                <a:gd name="T0" fmla="*/ 3163 w 3847"/>
                <a:gd name="T1" fmla="*/ 684 h 3847"/>
                <a:gd name="T2" fmla="*/ 3163 w 3847"/>
                <a:gd name="T3" fmla="*/ 3162 h 3847"/>
                <a:gd name="T4" fmla="*/ 685 w 3847"/>
                <a:gd name="T5" fmla="*/ 3162 h 3847"/>
                <a:gd name="T6" fmla="*/ 685 w 3847"/>
                <a:gd name="T7" fmla="*/ 684 h 3847"/>
                <a:gd name="T8" fmla="*/ 3163 w 3847"/>
                <a:gd name="T9" fmla="*/ 684 h 3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7" h="3847">
                  <a:moveTo>
                    <a:pt x="3163" y="684"/>
                  </a:moveTo>
                  <a:cubicBezTo>
                    <a:pt x="3847" y="1368"/>
                    <a:pt x="3847" y="2477"/>
                    <a:pt x="3163" y="3162"/>
                  </a:cubicBezTo>
                  <a:cubicBezTo>
                    <a:pt x="2479" y="3847"/>
                    <a:pt x="1370" y="3847"/>
                    <a:pt x="685" y="3162"/>
                  </a:cubicBezTo>
                  <a:cubicBezTo>
                    <a:pt x="0" y="2477"/>
                    <a:pt x="0" y="1368"/>
                    <a:pt x="685" y="684"/>
                  </a:cubicBezTo>
                  <a:cubicBezTo>
                    <a:pt x="1370" y="0"/>
                    <a:pt x="2479" y="0"/>
                    <a:pt x="3163" y="684"/>
                  </a:cubicBezTo>
                  <a:close/>
                </a:path>
              </a:pathLst>
            </a:custGeom>
            <a:solidFill>
              <a:schemeClr val="tx1"/>
            </a:solidFill>
            <a:ln w="63500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9">
              <a:extLst>
                <a:ext uri="{FF2B5EF4-FFF2-40B4-BE49-F238E27FC236}">
                  <a16:creationId xmlns:a16="http://schemas.microsoft.com/office/drawing/2014/main" id="{C3AB3CA5-BA57-48BD-BFAB-83F753F52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268" y="4870335"/>
              <a:ext cx="1238167" cy="1238167"/>
            </a:xfrm>
            <a:custGeom>
              <a:avLst/>
              <a:gdLst>
                <a:gd name="T0" fmla="*/ 3162 w 3847"/>
                <a:gd name="T1" fmla="*/ 684 h 3847"/>
                <a:gd name="T2" fmla="*/ 3162 w 3847"/>
                <a:gd name="T3" fmla="*/ 3163 h 3847"/>
                <a:gd name="T4" fmla="*/ 684 w 3847"/>
                <a:gd name="T5" fmla="*/ 3163 h 3847"/>
                <a:gd name="T6" fmla="*/ 684 w 3847"/>
                <a:gd name="T7" fmla="*/ 684 h 3847"/>
                <a:gd name="T8" fmla="*/ 3162 w 3847"/>
                <a:gd name="T9" fmla="*/ 684 h 3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7" h="3847">
                  <a:moveTo>
                    <a:pt x="3162" y="684"/>
                  </a:moveTo>
                  <a:cubicBezTo>
                    <a:pt x="3847" y="1369"/>
                    <a:pt x="3847" y="2479"/>
                    <a:pt x="3162" y="3163"/>
                  </a:cubicBezTo>
                  <a:cubicBezTo>
                    <a:pt x="2478" y="3847"/>
                    <a:pt x="1369" y="3847"/>
                    <a:pt x="684" y="3163"/>
                  </a:cubicBezTo>
                  <a:cubicBezTo>
                    <a:pt x="0" y="2479"/>
                    <a:pt x="0" y="1369"/>
                    <a:pt x="684" y="684"/>
                  </a:cubicBezTo>
                  <a:cubicBezTo>
                    <a:pt x="1369" y="0"/>
                    <a:pt x="2478" y="0"/>
                    <a:pt x="3162" y="684"/>
                  </a:cubicBezTo>
                  <a:close/>
                </a:path>
              </a:pathLst>
            </a:custGeom>
            <a:solidFill>
              <a:schemeClr val="tx1"/>
            </a:solidFill>
            <a:ln w="63500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92">
              <a:extLst>
                <a:ext uri="{FF2B5EF4-FFF2-40B4-BE49-F238E27FC236}">
                  <a16:creationId xmlns:a16="http://schemas.microsoft.com/office/drawing/2014/main" id="{EFBC38B9-9B95-4215-B6F0-4880DC20C98A}"/>
                </a:ext>
              </a:extLst>
            </p:cNvPr>
            <p:cNvSpPr/>
            <p:nvPr/>
          </p:nvSpPr>
          <p:spPr>
            <a:xfrm>
              <a:off x="4852145" y="5496555"/>
              <a:ext cx="2664295" cy="1120787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endParaRPr lang="en-US" sz="2400" b="1" dirty="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8" name="Oval 409">
              <a:extLst>
                <a:ext uri="{FF2B5EF4-FFF2-40B4-BE49-F238E27FC236}">
                  <a16:creationId xmlns:a16="http://schemas.microsoft.com/office/drawing/2014/main" id="{194B57A9-BC11-42FB-AFE6-9990E6D8F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1323" y="3370673"/>
              <a:ext cx="1333127" cy="133312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49" name="Graphic 98" descr="Bar chart">
              <a:extLst>
                <a:ext uri="{FF2B5EF4-FFF2-40B4-BE49-F238E27FC236}">
                  <a16:creationId xmlns:a16="http://schemas.microsoft.com/office/drawing/2014/main" id="{76CBDF40-0D6B-4B42-A080-DC6704551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90686" y="3580036"/>
              <a:ext cx="914400" cy="914400"/>
            </a:xfrm>
            <a:prstGeom prst="rect">
              <a:avLst/>
            </a:prstGeom>
          </p:spPr>
        </p:pic>
        <p:pic>
          <p:nvPicPr>
            <p:cNvPr id="50" name="Graphic 36" descr="Airplane">
              <a:extLst>
                <a:ext uri="{FF2B5EF4-FFF2-40B4-BE49-F238E27FC236}">
                  <a16:creationId xmlns:a16="http://schemas.microsoft.com/office/drawing/2014/main" id="{FF1C039C-A4CD-4A01-8DB9-443B1381B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51437" y="2199928"/>
              <a:ext cx="914401" cy="914400"/>
            </a:xfrm>
            <a:prstGeom prst="rect">
              <a:avLst/>
            </a:prstGeom>
          </p:spPr>
        </p:pic>
      </p:grpSp>
      <p:pic>
        <p:nvPicPr>
          <p:cNvPr id="2050" name="Picture 2" descr="https://blog.ttro.com/wp-content/uploads/2017/01/TB010-Deep-Neural-Network.jpg">
            <a:extLst>
              <a:ext uri="{FF2B5EF4-FFF2-40B4-BE49-F238E27FC236}">
                <a16:creationId xmlns:a16="http://schemas.microsoft.com/office/drawing/2014/main" id="{3F6D3691-8317-4438-9694-B0A8B3431D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1" t="9376" r="3335" b="7308"/>
          <a:stretch/>
        </p:blipFill>
        <p:spPr bwMode="auto">
          <a:xfrm>
            <a:off x="5615054" y="3916394"/>
            <a:ext cx="4322868" cy="291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9">
            <a:extLst>
              <a:ext uri="{FF2B5EF4-FFF2-40B4-BE49-F238E27FC236}">
                <a16:creationId xmlns:a16="http://schemas.microsoft.com/office/drawing/2014/main" id="{126408B5-EBE3-4781-8682-4FEC333A2C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32925" y="2082435"/>
            <a:ext cx="2271048" cy="1617453"/>
          </a:xfrm>
          <a:prstGeom prst="rect">
            <a:avLst/>
          </a:prstGeom>
        </p:spPr>
      </p:pic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80F55301-8F00-41E4-84D0-6F882EC421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54699" y="2915056"/>
            <a:ext cx="1904999" cy="1904999"/>
          </a:xfrm>
          <a:prstGeom prst="rect">
            <a:avLst/>
          </a:prstGeom>
        </p:spPr>
      </p:pic>
      <p:pic>
        <p:nvPicPr>
          <p:cNvPr id="2052" name="Picture 4" descr="Resultado de imagen para rude icon">
            <a:extLst>
              <a:ext uri="{FF2B5EF4-FFF2-40B4-BE49-F238E27FC236}">
                <a16:creationId xmlns:a16="http://schemas.microsoft.com/office/drawing/2014/main" id="{F32A2CB4-1814-4C71-B93E-1BB3D704C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976" y="284300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10E8EF-4DD0-411E-96A1-498CA5EA4E5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9935" y="4527146"/>
            <a:ext cx="1299269" cy="1344461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AD7EC605-15F8-4ADA-9F54-54E1E85A3D5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0375" y="3867555"/>
            <a:ext cx="914400" cy="914400"/>
          </a:xfrm>
          <a:prstGeom prst="rect">
            <a:avLst/>
          </a:prstGeom>
        </p:spPr>
      </p:pic>
      <p:pic>
        <p:nvPicPr>
          <p:cNvPr id="70" name="Graphic 69" descr="Database">
            <a:extLst>
              <a:ext uri="{FF2B5EF4-FFF2-40B4-BE49-F238E27FC236}">
                <a16:creationId xmlns:a16="http://schemas.microsoft.com/office/drawing/2014/main" id="{9D072850-A3D4-4A67-9C72-57083DF5A9D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9047" y="4383323"/>
            <a:ext cx="914400" cy="914400"/>
          </a:xfrm>
          <a:prstGeom prst="rect">
            <a:avLst/>
          </a:prstGeom>
        </p:spPr>
      </p:pic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3E8F61B9-A3E6-45E5-8F30-9AD95DF5E3ED}"/>
              </a:ext>
            </a:extLst>
          </p:cNvPr>
          <p:cNvCxnSpPr>
            <a:cxnSpLocks/>
            <a:stCxn id="10" idx="0"/>
            <a:endCxn id="69" idx="1"/>
          </p:cNvCxnSpPr>
          <p:nvPr/>
        </p:nvCxnSpPr>
        <p:spPr>
          <a:xfrm rot="5400000" flipH="1" flipV="1">
            <a:off x="1137054" y="2671684"/>
            <a:ext cx="976393" cy="1415350"/>
          </a:xfrm>
          <a:prstGeom prst="curvedConnector2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9D7683E7-28B2-42D9-9A44-A15BEA7398C5}"/>
              </a:ext>
            </a:extLst>
          </p:cNvPr>
          <p:cNvCxnSpPr>
            <a:cxnSpLocks/>
            <a:stCxn id="69" idx="3"/>
            <a:endCxn id="2050" idx="0"/>
          </p:cNvCxnSpPr>
          <p:nvPr/>
        </p:nvCxnSpPr>
        <p:spPr>
          <a:xfrm>
            <a:off x="4603973" y="2891162"/>
            <a:ext cx="3172515" cy="1025232"/>
          </a:xfrm>
          <a:prstGeom prst="curvedConnector2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3D573E6A-1F07-418C-A28B-56370E0FF69E}"/>
              </a:ext>
            </a:extLst>
          </p:cNvPr>
          <p:cNvCxnSpPr>
            <a:cxnSpLocks/>
            <a:stCxn id="2050" idx="3"/>
            <a:endCxn id="7" idx="2"/>
          </p:cNvCxnSpPr>
          <p:nvPr/>
        </p:nvCxnSpPr>
        <p:spPr>
          <a:xfrm flipV="1">
            <a:off x="9937922" y="4820055"/>
            <a:ext cx="1169277" cy="556150"/>
          </a:xfrm>
          <a:prstGeom prst="curvedConnector2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87B0AEC-BE6F-43F1-A4F1-BE203C8D244E}"/>
              </a:ext>
            </a:extLst>
          </p:cNvPr>
          <p:cNvSpPr/>
          <p:nvPr/>
        </p:nvSpPr>
        <p:spPr>
          <a:xfrm>
            <a:off x="2594944" y="6092847"/>
            <a:ext cx="34317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Loss </a:t>
            </a:r>
            <a:r>
              <a:rPr lang="es-MX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 err="1"/>
              <a:t>binary_crossentropy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Optimizer </a:t>
            </a:r>
            <a:r>
              <a:rPr lang="es-MX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Adam</a:t>
            </a:r>
          </a:p>
        </p:txBody>
      </p:sp>
    </p:spTree>
    <p:extLst>
      <p:ext uri="{BB962C8B-B14F-4D97-AF65-F5344CB8AC3E}">
        <p14:creationId xmlns:p14="http://schemas.microsoft.com/office/powerpoint/2010/main" val="134196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94" y="96838"/>
            <a:ext cx="2571750" cy="825500"/>
          </a:xfrm>
          <a:prstGeom prst="rect">
            <a:avLst/>
          </a:prstGeom>
        </p:spPr>
      </p:pic>
      <p:pic>
        <p:nvPicPr>
          <p:cNvPr id="6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58" y="769938"/>
            <a:ext cx="11548056" cy="825500"/>
          </a:xfrm>
          <a:prstGeom prst="rect">
            <a:avLst/>
          </a:prstGeom>
        </p:spPr>
      </p:pic>
      <p:sp>
        <p:nvSpPr>
          <p:cNvPr id="7" name="CuadroTexto 9"/>
          <p:cNvSpPr txBox="1"/>
          <p:nvPr/>
        </p:nvSpPr>
        <p:spPr>
          <a:xfrm>
            <a:off x="800553" y="855842"/>
            <a:ext cx="2339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/>
              <a:t>Referencias</a:t>
            </a:r>
          </a:p>
        </p:txBody>
      </p:sp>
      <p:sp>
        <p:nvSpPr>
          <p:cNvPr id="8" name="AutoShape 12" descr="Resultado de imagen para pol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9" name="AutoShape 15" descr="Resultado de imagen para aloha pale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" name="AutoShape 18" descr="Resultado de imagen para helaboo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AutoShape 24" descr="Resultado de imagen para platillo helado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2" name="AutoShape 28" descr="Resultado de imagen para chococono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3" name="AutoShape 31" descr="Resultado de imagen para chococono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D51B030-1DF5-42F8-8AFE-4A18966B7C53}"/>
              </a:ext>
            </a:extLst>
          </p:cNvPr>
          <p:cNvSpPr/>
          <p:nvPr/>
        </p:nvSpPr>
        <p:spPr>
          <a:xfrm>
            <a:off x="694314" y="1755007"/>
            <a:ext cx="11234449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alibri (Body)"/>
              </a:rPr>
              <a:t>FastText</a:t>
            </a:r>
            <a:r>
              <a:rPr lang="en-US" sz="1400" dirty="0">
                <a:latin typeface="Calibri (Body)"/>
              </a:rPr>
              <a:t> – </a:t>
            </a:r>
            <a:r>
              <a:rPr lang="en-US" sz="1400" dirty="0" err="1">
                <a:latin typeface="Calibri (Body)"/>
              </a:rPr>
              <a:t>modelo</a:t>
            </a:r>
            <a:r>
              <a:rPr lang="en-US" sz="1400" dirty="0">
                <a:latin typeface="Calibri (Body)"/>
              </a:rPr>
              <a:t> pre-</a:t>
            </a:r>
            <a:r>
              <a:rPr lang="en-US" sz="1400" dirty="0" err="1">
                <a:latin typeface="Calibri (Body)"/>
              </a:rPr>
              <a:t>entrenado</a:t>
            </a:r>
            <a:r>
              <a:rPr lang="en-US" sz="1400" dirty="0">
                <a:latin typeface="Calibri (Body)"/>
              </a:rPr>
              <a:t> de palabras de Common Crawl (2 </a:t>
            </a:r>
            <a:r>
              <a:rPr lang="en-US" sz="1400" dirty="0" err="1">
                <a:latin typeface="Calibri (Body)"/>
              </a:rPr>
              <a:t>Millones</a:t>
            </a:r>
            <a:r>
              <a:rPr lang="en-US" sz="1400" dirty="0">
                <a:latin typeface="Calibri (Body)"/>
              </a:rPr>
              <a:t> de palabras)</a:t>
            </a:r>
          </a:p>
          <a:p>
            <a:r>
              <a:rPr lang="en-US" sz="1400" dirty="0">
                <a:latin typeface="Calibri (Body)"/>
              </a:rPr>
              <a:t>		 </a:t>
            </a:r>
            <a:r>
              <a:rPr lang="en-US" sz="1400" dirty="0">
                <a:latin typeface="Calibri (Body)"/>
                <a:hlinkClick r:id="rId4"/>
              </a:rPr>
              <a:t>https://fasttext.cc/docs/en/english-vectors.html</a:t>
            </a:r>
            <a:r>
              <a:rPr lang="en-US" sz="1400" dirty="0">
                <a:latin typeface="Calibri (Body)"/>
              </a:rPr>
              <a:t> </a:t>
            </a:r>
          </a:p>
          <a:p>
            <a:endParaRPr lang="en-US" sz="1400" dirty="0">
              <a:latin typeface="Calibri (Body)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sz="1400" dirty="0" err="1">
                <a:latin typeface="Calibri (Body)"/>
              </a:rPr>
              <a:t>GloVe</a:t>
            </a:r>
            <a:r>
              <a:rPr lang="en-US" sz="1400" dirty="0">
                <a:latin typeface="Calibri (Body)"/>
              </a:rPr>
              <a:t> – </a:t>
            </a:r>
            <a:r>
              <a:rPr lang="en-US" sz="1400" dirty="0" err="1">
                <a:latin typeface="Calibri (Body)"/>
              </a:rPr>
              <a:t>modelo</a:t>
            </a:r>
            <a:r>
              <a:rPr lang="en-US" sz="1400" dirty="0">
                <a:latin typeface="Calibri (Body)"/>
              </a:rPr>
              <a:t> pre-</a:t>
            </a:r>
            <a:r>
              <a:rPr lang="en-US" sz="1400" dirty="0" err="1">
                <a:latin typeface="Calibri (Body)"/>
              </a:rPr>
              <a:t>entrenado</a:t>
            </a:r>
            <a:r>
              <a:rPr lang="en-US" sz="1400" dirty="0">
                <a:latin typeface="Calibri (Body)"/>
              </a:rPr>
              <a:t> de palabras de Common Crawl (2.2 </a:t>
            </a:r>
            <a:r>
              <a:rPr lang="en-US" sz="1400" dirty="0" err="1">
                <a:latin typeface="Calibri (Body)"/>
              </a:rPr>
              <a:t>Millones</a:t>
            </a:r>
            <a:r>
              <a:rPr lang="en-US" sz="1400" dirty="0">
                <a:latin typeface="Calibri (Body)"/>
              </a:rPr>
              <a:t> de palabras)</a:t>
            </a:r>
          </a:p>
          <a:p>
            <a:r>
              <a:rPr lang="en-US" sz="1400" dirty="0">
                <a:latin typeface="Calibri (Body)"/>
              </a:rPr>
              <a:t>		 </a:t>
            </a:r>
            <a:r>
              <a:rPr lang="en-US" sz="1400" dirty="0">
                <a:latin typeface="Calibri (Body)"/>
                <a:hlinkClick r:id="rId4"/>
              </a:rPr>
              <a:t>https://fasttext.cc/docs/en/english-vectors.html</a:t>
            </a:r>
            <a:r>
              <a:rPr lang="en-US" sz="1400" dirty="0">
                <a:latin typeface="Calibri (Body)"/>
              </a:rPr>
              <a:t> </a:t>
            </a:r>
          </a:p>
          <a:p>
            <a:endParaRPr lang="en-US" sz="1400" dirty="0">
              <a:latin typeface="Calibri (Body)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alibri (Body)"/>
              </a:rPr>
              <a:t>Modelo</a:t>
            </a:r>
            <a:r>
              <a:rPr lang="en-US" sz="1400" dirty="0">
                <a:latin typeface="Calibri (Body)"/>
              </a:rPr>
              <a:t> </a:t>
            </a:r>
            <a:r>
              <a:rPr lang="en-US" sz="1400" dirty="0" err="1">
                <a:latin typeface="Calibri (Body)"/>
              </a:rPr>
              <a:t>básico</a:t>
            </a:r>
            <a:r>
              <a:rPr lang="en-US" sz="1400" dirty="0">
                <a:latin typeface="Calibri (Body)"/>
              </a:rPr>
              <a:t> para </a:t>
            </a:r>
            <a:r>
              <a:rPr lang="en-US" sz="1400" dirty="0" err="1">
                <a:latin typeface="Calibri (Body)"/>
              </a:rPr>
              <a:t>clasificación</a:t>
            </a:r>
            <a:r>
              <a:rPr lang="en-US" sz="1400" dirty="0">
                <a:latin typeface="Calibri (Body)"/>
              </a:rPr>
              <a:t> de </a:t>
            </a:r>
            <a:r>
              <a:rPr lang="en-US" sz="1400" dirty="0" err="1">
                <a:latin typeface="Calibri (Body)"/>
              </a:rPr>
              <a:t>texto</a:t>
            </a:r>
            <a:r>
              <a:rPr lang="en-US" sz="1400" dirty="0">
                <a:latin typeface="Calibri (Body)"/>
              </a:rPr>
              <a:t> - Text classification with movie reviews (Tensor Flow) 				</a:t>
            </a:r>
            <a:r>
              <a:rPr lang="en-US" sz="1400" dirty="0">
                <a:latin typeface="Calibri (Body)"/>
                <a:hlinkClick r:id="rId5"/>
              </a:rPr>
              <a:t>https://www.tensorflow.org/tutorials/keras/basic_text_classification</a:t>
            </a:r>
            <a:r>
              <a:rPr lang="en-US" sz="1400" dirty="0">
                <a:latin typeface="Calibri (Body)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>
              <a:latin typeface="Calibri (Body)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Calibri (Body)"/>
              </a:rPr>
              <a:t>When and Why are Pre-trained Word Embeddings Useful for Neural Machine Translation?</a:t>
            </a:r>
          </a:p>
          <a:p>
            <a:pPr lvl="4"/>
            <a:r>
              <a:rPr lang="en-US" sz="1400" dirty="0">
                <a:latin typeface="Calibri (Body)"/>
                <a:hlinkClick r:id="rId6"/>
              </a:rPr>
              <a:t>https://www.aclweb.org/anthology/N18-2084</a:t>
            </a:r>
            <a:r>
              <a:rPr lang="en-US" sz="1400" dirty="0">
                <a:latin typeface="Calibri (Body)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>
              <a:latin typeface="Calibri (Body)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Calibri (Body)"/>
              </a:rPr>
              <a:t>Network In Network - Global Average Pooling</a:t>
            </a:r>
          </a:p>
          <a:p>
            <a:r>
              <a:rPr lang="en-US" sz="1400" dirty="0">
                <a:latin typeface="Calibri (Body)"/>
              </a:rPr>
              <a:t>		</a:t>
            </a:r>
            <a:r>
              <a:rPr lang="en-US" sz="1400" dirty="0">
                <a:latin typeface="Calibri (Body)"/>
                <a:hlinkClick r:id="rId7"/>
              </a:rPr>
              <a:t>https://arxiv.org/pdf/1312.4400.pdf</a:t>
            </a:r>
            <a:r>
              <a:rPr lang="en-US" sz="1400" dirty="0">
                <a:latin typeface="Calibri (Body)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>
              <a:latin typeface="Calibri (Body)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Calibri (Body)"/>
              </a:rPr>
              <a:t>How to understand SpatialDropout1D and when to use it?</a:t>
            </a:r>
          </a:p>
          <a:p>
            <a:r>
              <a:rPr lang="en-US" sz="1400" dirty="0">
                <a:latin typeface="Calibri (Body)"/>
              </a:rPr>
              <a:t>		</a:t>
            </a:r>
            <a:r>
              <a:rPr lang="en-US" sz="1400" dirty="0">
                <a:latin typeface="Calibri (Body)"/>
                <a:hlinkClick r:id="rId8"/>
              </a:rPr>
              <a:t>https://stackoverflow.com/questions/50393666/how-to-understand-spatialdropout1d-and-when-to-use-it</a:t>
            </a:r>
            <a:r>
              <a:rPr lang="en-US" sz="1400" dirty="0">
                <a:latin typeface="Calibri (Body)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>
              <a:latin typeface="Calibri (Body)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alibri (Body)"/>
              </a:rPr>
              <a:t>CuDNNGRU</a:t>
            </a:r>
            <a:r>
              <a:rPr lang="en-US" sz="1400" dirty="0">
                <a:latin typeface="Calibri (Body)"/>
              </a:rPr>
              <a:t> overview</a:t>
            </a:r>
          </a:p>
          <a:p>
            <a:r>
              <a:rPr lang="en-US" sz="1400" dirty="0">
                <a:latin typeface="Calibri (Body)"/>
              </a:rPr>
              <a:t>		</a:t>
            </a:r>
            <a:r>
              <a:rPr lang="en-US" sz="1400" dirty="0">
                <a:latin typeface="Calibri (Body)"/>
                <a:hlinkClick r:id="rId9"/>
              </a:rPr>
              <a:t>https://keras.io/layers/recurrent/#cudnnlstm</a:t>
            </a:r>
            <a:r>
              <a:rPr lang="en-US" sz="1400" dirty="0">
                <a:latin typeface="Calibri (Body)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>
              <a:latin typeface="Calibri (Body)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Calibri (Body)"/>
              </a:rPr>
              <a:t>Embedding overview</a:t>
            </a:r>
          </a:p>
          <a:p>
            <a:r>
              <a:rPr lang="en-US" sz="1400" dirty="0">
                <a:latin typeface="Calibri (Body)"/>
              </a:rPr>
              <a:t>		</a:t>
            </a:r>
            <a:r>
              <a:rPr lang="en-US" sz="1400" dirty="0">
                <a:latin typeface="Calibri (Body)"/>
                <a:hlinkClick r:id="rId10"/>
              </a:rPr>
              <a:t>https://keras.io/layers/embeddings/</a:t>
            </a:r>
            <a:r>
              <a:rPr lang="en-US" sz="1400" dirty="0">
                <a:latin typeface="Calibri (Body)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2955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94" y="96838"/>
            <a:ext cx="2571750" cy="9334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44" y="2618773"/>
            <a:ext cx="11548056" cy="1054344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901521" y="2803439"/>
            <a:ext cx="79410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600" dirty="0"/>
              <a:t>¡Gracias!</a:t>
            </a:r>
            <a:endParaRPr lang="es-CO" sz="3200" dirty="0"/>
          </a:p>
        </p:txBody>
      </p:sp>
      <p:sp>
        <p:nvSpPr>
          <p:cNvPr id="2" name="CuadroTexto 1"/>
          <p:cNvSpPr txBox="1"/>
          <p:nvPr/>
        </p:nvSpPr>
        <p:spPr>
          <a:xfrm>
            <a:off x="2962141" y="24341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445339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Application xmlns="http://www.sap.com/cof/ao/powerpoint/application">
  <com.sap.ip.bi.pioneer>
    <Version>4</Version>
    <AAO_Revision>2.4.0.63248</AAO_Revision>
    <RefreshOnOpen>False</RefreshOnOpen>
    <PlanningModeSetToChangeMode>True</PlanningModeSetToChangeMode>
    <Cleaned>False</Cleaned>
    <ForcePromptOnInitialRefresh>False</ForcePromptOnInitialRefresh>
    <StorePromptsInDocument>True</StorePromptsInDocument>
    <MergeVariables>False</MergeVariables>
    <WorkingMode>Local</WorkingMode>
    <RefreshPlanningObjectsOnRefreshAll>True</RefreshPlanningObjectsOnRefreshAll>
    <Items/>
  </com.sap.ip.bi.pioneer>
</Application>
</file>

<file path=customXml/item2.xml><?xml version="1.0" encoding="utf-8"?>
<Application xmlns="http://www.sap.com/cof/powerpoint/application">
  <Version>2</Version>
  <Revision>2.4.0.63248</Revision>
</Application>
</file>

<file path=customXml/itemProps1.xml><?xml version="1.0" encoding="utf-8"?>
<ds:datastoreItem xmlns:ds="http://schemas.openxmlformats.org/officeDocument/2006/customXml" ds:itemID="{8221222C-538A-44E3-B3F8-C58E6566F008}">
  <ds:schemaRefs>
    <ds:schemaRef ds:uri="http://www.sap.com/cof/ao/powerpoint/application"/>
  </ds:schemaRefs>
</ds:datastoreItem>
</file>

<file path=customXml/itemProps2.xml><?xml version="1.0" encoding="utf-8"?>
<ds:datastoreItem xmlns:ds="http://schemas.openxmlformats.org/officeDocument/2006/customXml" ds:itemID="{0C3FBE26-C829-454D-BB5D-CB1B86CE4D02}">
  <ds:schemaRefs>
    <ds:schemaRef ds:uri="http://www.sap.com/cof/powerpoint/applic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2260</TotalTime>
  <Words>301</Words>
  <Application>Microsoft Office PowerPoint</Application>
  <PresentationFormat>Widescreen</PresentationFormat>
  <Paragraphs>100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</vt:lpstr>
      <vt:lpstr>Calibri</vt:lpstr>
      <vt:lpstr>Calibri (Body)</vt:lpstr>
      <vt:lpstr>Calibri Light</vt:lpstr>
      <vt:lpstr>Wingdings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Andres Martinez</cp:lastModifiedBy>
  <cp:revision>86</cp:revision>
  <dcterms:created xsi:type="dcterms:W3CDTF">2018-09-26T19:32:55Z</dcterms:created>
  <dcterms:modified xsi:type="dcterms:W3CDTF">2019-05-19T22:18:25Z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03e2fe1-4846-4393-8cf2-1bc71a04fd88_Enabled">
    <vt:lpwstr>True</vt:lpwstr>
  </property>
  <property fmtid="{D5CDD505-2E9C-101B-9397-08002B2CF9AE}" pid="3" name="MSIP_Label_703e2fe1-4846-4393-8cf2-1bc71a04fd88_SiteId">
    <vt:lpwstr>41ff26dc-250f-4b13-8981-739be8610c21</vt:lpwstr>
  </property>
  <property fmtid="{D5CDD505-2E9C-101B-9397-08002B2CF9AE}" pid="4" name="MSIP_Label_703e2fe1-4846-4393-8cf2-1bc71a04fd88_Owner">
    <vt:lpwstr>AMartinez147@slb.com</vt:lpwstr>
  </property>
  <property fmtid="{D5CDD505-2E9C-101B-9397-08002B2CF9AE}" pid="5" name="MSIP_Label_703e2fe1-4846-4393-8cf2-1bc71a04fd88_SetDate">
    <vt:lpwstr>2019-03-05T21:54:32.2214096Z</vt:lpwstr>
  </property>
  <property fmtid="{D5CDD505-2E9C-101B-9397-08002B2CF9AE}" pid="6" name="MSIP_Label_703e2fe1-4846-4393-8cf2-1bc71a04fd88_Name">
    <vt:lpwstr>Public</vt:lpwstr>
  </property>
  <property fmtid="{D5CDD505-2E9C-101B-9397-08002B2CF9AE}" pid="7" name="MSIP_Label_703e2fe1-4846-4393-8cf2-1bc71a04fd88_Application">
    <vt:lpwstr>Microsoft Azure Information Protection</vt:lpwstr>
  </property>
  <property fmtid="{D5CDD505-2E9C-101B-9397-08002B2CF9AE}" pid="8" name="MSIP_Label_703e2fe1-4846-4393-8cf2-1bc71a04fd88_Extended_MSFT_Method">
    <vt:lpwstr>Manual</vt:lpwstr>
  </property>
  <property fmtid="{D5CDD505-2E9C-101B-9397-08002B2CF9AE}" pid="9" name="Sensitivity">
    <vt:lpwstr>Public</vt:lpwstr>
  </property>
</Properties>
</file>