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5245edd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245edd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245edda4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245edda4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245edda4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245edda4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245edda4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245edda4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245edda4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245edda4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Agile</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Abigail Mattingly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Scrum Master- In charge of all communication between the client and the team. Provides suggestions, answers questions, updates on projects. Hosts meetings for communication. </a:t>
            </a:r>
            <a:endParaRPr/>
          </a:p>
          <a:p>
            <a:pPr indent="0" lvl="0" marL="0" rtl="0" algn="l">
              <a:spcBef>
                <a:spcPts val="1200"/>
              </a:spcBef>
              <a:spcAft>
                <a:spcPts val="0"/>
              </a:spcAft>
              <a:buNone/>
            </a:pPr>
            <a:r>
              <a:rPr lang="en"/>
              <a:t>Product Owner - Delivers product to client. </a:t>
            </a:r>
            <a:endParaRPr/>
          </a:p>
          <a:p>
            <a:pPr indent="0" lvl="0" marL="0" rtl="0" algn="l">
              <a:spcBef>
                <a:spcPts val="1200"/>
              </a:spcBef>
              <a:spcAft>
                <a:spcPts val="0"/>
              </a:spcAft>
              <a:buNone/>
            </a:pPr>
            <a:r>
              <a:rPr lang="en"/>
              <a:t>Developers - Code the project</a:t>
            </a:r>
            <a:endParaRPr/>
          </a:p>
          <a:p>
            <a:pPr indent="0" lvl="0" marL="0" rtl="0" algn="l">
              <a:spcBef>
                <a:spcPts val="1200"/>
              </a:spcBef>
              <a:spcAft>
                <a:spcPts val="0"/>
              </a:spcAft>
              <a:buNone/>
            </a:pPr>
            <a:r>
              <a:rPr lang="en"/>
              <a:t>Testers - Test to make sure the project works and satisfies all the needs and wants of the client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Development Life Cycle</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first step is to get the request from the client. The team then works together to create a plan. The scrum master holds </a:t>
            </a:r>
            <a:r>
              <a:rPr lang="en"/>
              <a:t>meetings</a:t>
            </a:r>
            <a:r>
              <a:rPr lang="en"/>
              <a:t> and creates user stories to show details of the clients needs and wants. The developers code what is needed and the tester will check the code to make sure it works and has everything it is supposed to. At any point their can be additional stories added and changes to the code which will result in the </a:t>
            </a:r>
            <a:r>
              <a:rPr lang="en"/>
              <a:t>developer</a:t>
            </a:r>
            <a:r>
              <a:rPr lang="en"/>
              <a:t> to code again and the tester to retest.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Project With Waterfall </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team is creating a project they can choose between the waterfall or agile technique. If the team was to choose the waterfall technique then they would code everything and then test. This means if there is a problem with the code they have to go back through everything unlike the agile development where they test after every sprint. If a mistake happens in the </a:t>
            </a:r>
            <a:r>
              <a:rPr lang="en"/>
              <a:t>beginning</a:t>
            </a:r>
            <a:r>
              <a:rPr lang="en"/>
              <a:t> with waterfall the whole project needs to be redone.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Waterfall VS Agile</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choose waterfall vs agile you want to make sure your team is on board with what the approaches consist of. The clients can have no add ons in the waterfall and no room for mistakes. If the client has ongoing ideas and is trying something new with software the agile seems like the more reasonable approach. It also depends how much the client wants to be involved, the schedule of the project, flexibility, how small the team is, and the funding. If it is feasible I believe agile is the better approach.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Walker, Maylon. “Software </a:t>
            </a:r>
            <a:r>
              <a:rPr lang="en"/>
              <a:t>Development</a:t>
            </a:r>
            <a:r>
              <a:rPr lang="en"/>
              <a:t> Lifecycles 21EW4” Southern New Hampshire University. Manchester, New Hampshire. 2021.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