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89" r:id="rId4"/>
    <p:sldId id="298" r:id="rId5"/>
    <p:sldId id="296" r:id="rId6"/>
    <p:sldId id="299" r:id="rId7"/>
    <p:sldId id="300" r:id="rId8"/>
    <p:sldId id="297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5597" autoAdjust="0"/>
  </p:normalViewPr>
  <p:slideViewPr>
    <p:cSldViewPr>
      <p:cViewPr varScale="1">
        <p:scale>
          <a:sx n="98" d="100"/>
          <a:sy n="98" d="100"/>
        </p:scale>
        <p:origin x="1014" y="7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10/7/2018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10/7/2018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349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20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61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453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87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217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7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10/7/2018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124744"/>
            <a:ext cx="9144000" cy="3447256"/>
          </a:xfrm>
        </p:spPr>
        <p:txBody>
          <a:bodyPr/>
          <a:lstStyle/>
          <a:p>
            <a:r>
              <a:rPr lang="en-US" sz="5800" dirty="0">
                <a:latin typeface="Segoe UI" panose="020B0502040204020203" pitchFamily="34" charset="0"/>
                <a:cs typeface="Segoe UI" panose="020B0502040204020203" pitchFamily="34" charset="0"/>
              </a:rPr>
              <a:t>Design Patterns:</a:t>
            </a:r>
            <a:br>
              <a:rPr lang="en-US" sz="5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Fluent Builder &amp; Decorator</a:t>
            </a:r>
            <a:endParaRPr lang="en-US" sz="5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Micro Learning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André Guedes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Fluent Builder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Pros &amp; Cons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  <a:p>
            <a:pPr marL="731520" lvl="1" indent="-457200">
              <a:buFont typeface="+mj-lt"/>
              <a:buAutoNum type="alphaLcParenR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Pros &amp; Cons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54C-1B49-4880-A47D-2623AE7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Fluent Builder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CEF11-BB9D-4136-A89A-7A51A0DBCF2E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867645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88454-FB06-4256-A53D-B86A7D3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Separate the construction of a complex object from its representation;</a:t>
            </a:r>
          </a:p>
          <a:p>
            <a:r>
              <a:rPr lang="en-GB" dirty="0"/>
              <a:t>Same construction process = different representations;</a:t>
            </a:r>
          </a:p>
          <a:p>
            <a:r>
              <a:rPr lang="en-GB" dirty="0"/>
              <a:t>Fluent construction gives an API like interface to object creation.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569223-4703-404F-9F76-56360A54E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580" y="4653136"/>
            <a:ext cx="41433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54C-1B49-4880-A47D-2623AE7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Fluent Builder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CEF11-BB9D-4136-A89A-7A51A0DBCF2E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867645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88454-FB06-4256-A53D-B86A7D3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Readability to both software developers and business stakeholders;</a:t>
            </a:r>
          </a:p>
          <a:p>
            <a:pPr lvl="1"/>
            <a:r>
              <a:rPr lang="en-GB" dirty="0"/>
              <a:t>Constructors and methods with less parameters;</a:t>
            </a:r>
          </a:p>
          <a:p>
            <a:pPr lvl="1"/>
            <a:r>
              <a:rPr lang="en-GB" dirty="0"/>
              <a:t>Easy creation of test objects;</a:t>
            </a:r>
          </a:p>
          <a:p>
            <a:pPr lvl="1"/>
            <a:endParaRPr lang="en-GB" dirty="0"/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Method chaining;</a:t>
            </a:r>
          </a:p>
          <a:p>
            <a:pPr lvl="1"/>
            <a:r>
              <a:rPr lang="en-GB" dirty="0"/>
              <a:t>Methods don’t make sense on their own.</a:t>
            </a:r>
          </a:p>
        </p:txBody>
      </p:sp>
    </p:spTree>
    <p:extLst>
      <p:ext uri="{BB962C8B-B14F-4D97-AF65-F5344CB8AC3E}">
        <p14:creationId xmlns:p14="http://schemas.microsoft.com/office/powerpoint/2010/main" val="53346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54C-1B49-4880-A47D-2623AE7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CEF11-BB9D-4136-A89A-7A51A0DBCF2E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867645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88454-FB06-4256-A53D-B86A7D3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Attach functionality to an object dynamically;</a:t>
            </a:r>
          </a:p>
          <a:p>
            <a:r>
              <a:rPr lang="en-GB" dirty="0"/>
              <a:t>Alternative to sub classing.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E4052-D151-4720-A28D-21D892CDD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572" y="3068960"/>
            <a:ext cx="42005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54C-1B49-4880-A47D-2623AE7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Decorator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CEF11-BB9D-4136-A89A-7A51A0DBCF2E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867645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88454-FB06-4256-A53D-B86A7D319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pPr lvl="1"/>
            <a:r>
              <a:rPr lang="en-GB" dirty="0"/>
              <a:t>Avoid huge classes;</a:t>
            </a:r>
          </a:p>
          <a:p>
            <a:pPr lvl="1"/>
            <a:r>
              <a:rPr lang="en-GB" dirty="0"/>
              <a:t>Open/Close principle;</a:t>
            </a:r>
          </a:p>
          <a:p>
            <a:pPr lvl="1"/>
            <a:r>
              <a:rPr lang="en-GB" dirty="0"/>
              <a:t>Can be stacked on top of each other;</a:t>
            </a:r>
          </a:p>
          <a:p>
            <a:pPr lvl="1"/>
            <a:endParaRPr lang="en-GB" dirty="0"/>
          </a:p>
          <a:p>
            <a:r>
              <a:rPr lang="en-GB" dirty="0"/>
              <a:t>Cons:</a:t>
            </a:r>
          </a:p>
          <a:p>
            <a:pPr lvl="1"/>
            <a:r>
              <a:rPr lang="en-GB" dirty="0"/>
              <a:t>Lots of small classes;</a:t>
            </a:r>
          </a:p>
          <a:p>
            <a:pPr lvl="1"/>
            <a:r>
              <a:rPr lang="en-GB" dirty="0"/>
              <a:t>Creating objects with many responsibilities can become messy.</a:t>
            </a:r>
          </a:p>
        </p:txBody>
      </p:sp>
    </p:spTree>
    <p:extLst>
      <p:ext uri="{BB962C8B-B14F-4D97-AF65-F5344CB8AC3E}">
        <p14:creationId xmlns:p14="http://schemas.microsoft.com/office/powerpoint/2010/main" val="9556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254C-1B49-4880-A47D-2623AE70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Follow 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6CEF11-BB9D-4136-A89A-7A51A0DBCF2E}"/>
              </a:ext>
            </a:extLst>
          </p:cNvPr>
          <p:cNvSpPr txBox="1">
            <a:spLocks/>
          </p:cNvSpPr>
          <p:nvPr/>
        </p:nvSpPr>
        <p:spPr>
          <a:xfrm>
            <a:off x="1522414" y="2060848"/>
            <a:ext cx="8676454" cy="3888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888454-FB06-4256-A53D-B86A7D319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601" y="2992214"/>
            <a:ext cx="6084166" cy="58296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https://github.com/afmguedes/DesignPatterns</a:t>
            </a:r>
          </a:p>
        </p:txBody>
      </p:sp>
      <p:pic>
        <p:nvPicPr>
          <p:cNvPr id="1028" name="Picture 4" descr="Image result for github logo transparent">
            <a:extLst>
              <a:ext uri="{FF2B5EF4-FFF2-40B4-BE49-F238E27FC236}">
                <a16:creationId xmlns:a16="http://schemas.microsoft.com/office/drawing/2014/main" id="{85D065C9-F7AE-4E60-B421-CA0C9FE1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4" y="2060848"/>
            <a:ext cx="2942187" cy="244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27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124744"/>
            <a:ext cx="9144000" cy="3447256"/>
          </a:xfrm>
        </p:spPr>
        <p:txBody>
          <a:bodyPr/>
          <a:lstStyle/>
          <a:p>
            <a:r>
              <a:rPr lang="en-US" sz="5800" dirty="0">
                <a:latin typeface="Segoe UI" panose="020B0502040204020203" pitchFamily="34" charset="0"/>
                <a:cs typeface="Segoe UI" panose="020B0502040204020203" pitchFamily="34" charset="0"/>
              </a:rPr>
              <a:t>Design Patterns:</a:t>
            </a:r>
            <a:br>
              <a:rPr lang="en-US" sz="5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Fluent Builder &amp; Decorator</a:t>
            </a:r>
            <a:endParaRPr lang="en-US" sz="5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Micro Learning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André Guedes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October 2018</a:t>
            </a:r>
          </a:p>
        </p:txBody>
      </p:sp>
    </p:spTree>
    <p:extLst>
      <p:ext uri="{BB962C8B-B14F-4D97-AF65-F5344CB8AC3E}">
        <p14:creationId xmlns:p14="http://schemas.microsoft.com/office/powerpoint/2010/main" val="228258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6799</TotalTime>
  <Words>165</Words>
  <Application>Microsoft Office PowerPoint</Application>
  <PresentationFormat>Custom</PresentationFormat>
  <Paragraphs>48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Corbel</vt:lpstr>
      <vt:lpstr>Segoe UI</vt:lpstr>
      <vt:lpstr>Chalkboard 16x9</vt:lpstr>
      <vt:lpstr>Design Patterns: Fluent Builder &amp; Decorator</vt:lpstr>
      <vt:lpstr>Agenda</vt:lpstr>
      <vt:lpstr>Fluent Builder</vt:lpstr>
      <vt:lpstr>Fluent Builder</vt:lpstr>
      <vt:lpstr>Decorator</vt:lpstr>
      <vt:lpstr>Decorator</vt:lpstr>
      <vt:lpstr>Follow me</vt:lpstr>
      <vt:lpstr>Design Patterns: Fluent Builder &amp; Decorator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  or   ma   t  t in g</dc:title>
  <dc:creator>Andre Guedes</dc:creator>
  <cp:lastModifiedBy>Andre Guedes</cp:lastModifiedBy>
  <cp:revision>101</cp:revision>
  <dcterms:created xsi:type="dcterms:W3CDTF">2018-03-26T14:26:52Z</dcterms:created>
  <dcterms:modified xsi:type="dcterms:W3CDTF">2018-10-07T18:51:40Z</dcterms:modified>
</cp:coreProperties>
</file>