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82FF-18F8-4010-AAEE-DD0F2E5D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08D6D-9496-4DC2-AF91-97193788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0F8-0104-4433-80AD-17899F56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9730-972A-4B5A-AB64-317E447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AEBF-80F7-4F9D-96ED-B1BD474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43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86DE-3CB6-4308-83F5-BE94B708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0232-03BD-459B-8EED-D560194D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BFBC-FF09-415E-8D44-6192272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0BA6-10E4-406F-9B3C-24EE5EB0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6662-2352-4863-BD7F-61FD4D0B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9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87ED2-E0CB-4C62-A174-D144E4CC6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D1370-D605-45D8-9E3D-E50EAC9DB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40A8-A4EE-49AE-B3CD-70158503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2A8B-3AAC-4FB0-9A54-07B9D8F3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0C42-C1CE-4F64-B918-A92ECE85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61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78D4-8FB8-4CCE-8E8E-02C0BBF3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0E6B-1602-4C51-9A70-74EA8974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8ECB-5263-44F3-A8D4-9F919221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E1F8-1D6F-4778-B9C5-66D5E3B3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5273-2D05-4F8B-9778-9E0391E2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5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F8FD-95F6-4917-8F9F-4FE893CC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2655-F3E0-4A68-A544-B168C327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D858-39D1-42C7-B32F-8FCDDB95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1FA4-59A5-42FF-A9BF-CEA2692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250C-C3FF-448A-A4C3-0F38193B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7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9CB4-D77B-4A6E-A86D-2AE782C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D294-B1B7-4A1D-A6AD-C6B8FC2F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71CBA-7C2F-4589-A061-F06602DF1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3A770-FFF2-48E3-9FB0-288C11B7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3FA0-B718-4C08-AABB-DEA338CB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5B559-6100-4884-86A3-AEA4BD4A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0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21EE-EBBD-4401-B00A-45FC86F1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8719-E67C-4245-9044-00EF695D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4B83C-F557-4261-AEC0-3D8E61F6F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78629-CF17-4EF6-803D-D02137C9B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0B9C8-8B34-4374-A8D8-2F362361D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45599-34B0-468B-AA8F-68083F54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26317-47A3-427D-A5E0-029811FB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513A5-22B3-4718-BD2D-DC53DBEA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32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029B-49FC-45EE-963D-FDC17A06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51EDD-9919-4C97-832D-8DE8E676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28CCF-4146-44B1-BCF4-E71A42A4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9AB78-B6EF-4B9B-A2FB-F7EF011A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405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3ED17-9049-4BCF-AA6D-78AD68C7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D1BDE-FAA9-431B-8C75-56ED784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1C368-14F7-47F1-B6D4-757646C9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75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CED-1105-4A22-A37E-1E2BA595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D147-13AA-4E81-AB46-38801ADD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7EEAE-46E0-44B1-9187-8B2540ED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81F0F-BE50-41DC-9D5E-E2E407EE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75748-30F2-42A8-B521-67D05EE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C606-F4BA-4687-8176-8955B84B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5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305A-D831-4F10-BF66-95B18FAE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31040-1289-4F31-B807-E5D7D391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5D5F0-CD47-4539-B78B-F79D304F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B5766-3554-426A-8465-3AB3E18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9FB-AC57-4813-A034-221478FA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B85E4-82CC-470F-A581-2109981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16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7ED20-2329-4A05-BE6E-49D6C8AB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DA0E-2EEC-4653-832A-C8FDDA82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8C60-B665-4CF8-8CDA-FF79F436E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47BE5-2126-4ED1-890F-1F9F1B774D3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C4B7-D797-4FAE-AD99-CADE52CAB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23B2-B6EE-4201-9725-3E55885A9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0988-2092-4D59-AB8B-0CD83F4221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67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2C4CC5-3249-4DBB-A65F-8D1C49B7DCCF}"/>
              </a:ext>
            </a:extLst>
          </p:cNvPr>
          <p:cNvSpPr/>
          <p:nvPr/>
        </p:nvSpPr>
        <p:spPr>
          <a:xfrm>
            <a:off x="6846023" y="3054869"/>
            <a:ext cx="5124433" cy="2020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49726-FA68-4E28-A8F9-80002DB99A5D}"/>
              </a:ext>
            </a:extLst>
          </p:cNvPr>
          <p:cNvSpPr/>
          <p:nvPr/>
        </p:nvSpPr>
        <p:spPr>
          <a:xfrm>
            <a:off x="224287" y="714577"/>
            <a:ext cx="5472283" cy="20200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2C4905-7E3F-44A1-8E63-C45937967FAD}"/>
              </a:ext>
            </a:extLst>
          </p:cNvPr>
          <p:cNvSpPr/>
          <p:nvPr/>
        </p:nvSpPr>
        <p:spPr>
          <a:xfrm>
            <a:off x="2408863" y="1128082"/>
            <a:ext cx="1557912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ET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80C2C-4D93-4C53-A31B-10D70FD33144}"/>
              </a:ext>
            </a:extLst>
          </p:cNvPr>
          <p:cNvSpPr txBox="1"/>
          <p:nvPr/>
        </p:nvSpPr>
        <p:spPr>
          <a:xfrm>
            <a:off x="391509" y="1506601"/>
            <a:ext cx="144369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Data: </a:t>
            </a:r>
            <a:br>
              <a:rPr lang="en-US" dirty="0"/>
            </a:br>
            <a:r>
              <a:rPr lang="en-US" dirty="0" err="1"/>
              <a:t>Hupsel</a:t>
            </a:r>
            <a:r>
              <a:rPr lang="en-US" dirty="0"/>
              <a:t> 2014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BC39-1705-4A0D-8E39-4E76F705DABB}"/>
              </a:ext>
            </a:extLst>
          </p:cNvPr>
          <p:cNvSpPr txBox="1"/>
          <p:nvPr/>
        </p:nvSpPr>
        <p:spPr>
          <a:xfrm>
            <a:off x="445368" y="714576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Grass</a:t>
            </a:r>
            <a:endParaRPr lang="nl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4A14ED-BABA-483F-AE2D-F1E5D9B84AB7}"/>
              </a:ext>
            </a:extLst>
          </p:cNvPr>
          <p:cNvSpPr/>
          <p:nvPr/>
        </p:nvSpPr>
        <p:spPr>
          <a:xfrm>
            <a:off x="2433417" y="1914364"/>
            <a:ext cx="1535260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ET </a:t>
            </a:r>
            <a:br>
              <a:rPr lang="en-US" dirty="0"/>
            </a:br>
            <a:r>
              <a:rPr lang="en-US" dirty="0"/>
              <a:t>(from EC)</a:t>
            </a:r>
            <a:endParaRPr lang="nl-N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3674293-E374-48FC-81EC-FE5AC06F7863}"/>
              </a:ext>
            </a:extLst>
          </p:cNvPr>
          <p:cNvSpPr/>
          <p:nvPr/>
        </p:nvSpPr>
        <p:spPr>
          <a:xfrm>
            <a:off x="1947352" y="1321935"/>
            <a:ext cx="379563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7D1657-3B0A-4FFA-BCB3-FDAA00784E15}"/>
              </a:ext>
            </a:extLst>
          </p:cNvPr>
          <p:cNvSpPr/>
          <p:nvPr/>
        </p:nvSpPr>
        <p:spPr>
          <a:xfrm>
            <a:off x="1947352" y="2053270"/>
            <a:ext cx="379563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269130-DA6D-45C0-A8C4-5588B377B4AD}"/>
              </a:ext>
            </a:extLst>
          </p:cNvPr>
          <p:cNvSpPr/>
          <p:nvPr/>
        </p:nvSpPr>
        <p:spPr>
          <a:xfrm>
            <a:off x="4339244" y="1526760"/>
            <a:ext cx="1188353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</a:t>
            </a:r>
            <a:r>
              <a:rPr lang="en-US" baseline="-25000" dirty="0" err="1"/>
              <a:t>act</a:t>
            </a:r>
            <a:r>
              <a:rPr lang="en-US" dirty="0"/>
              <a:t>/</a:t>
            </a:r>
            <a:r>
              <a:rPr lang="en-US" dirty="0" err="1"/>
              <a:t>ET</a:t>
            </a:r>
            <a:r>
              <a:rPr lang="en-US" baseline="-25000" dirty="0" err="1"/>
              <a:t>ref</a:t>
            </a:r>
            <a:endParaRPr lang="nl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1D9347-7491-472F-8005-2C55CE33969C}"/>
              </a:ext>
            </a:extLst>
          </p:cNvPr>
          <p:cNvSpPr/>
          <p:nvPr/>
        </p:nvSpPr>
        <p:spPr>
          <a:xfrm>
            <a:off x="224288" y="3060869"/>
            <a:ext cx="5472282" cy="20200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EE573-1604-4749-917D-AEAB0566A4B5}"/>
              </a:ext>
            </a:extLst>
          </p:cNvPr>
          <p:cNvSpPr/>
          <p:nvPr/>
        </p:nvSpPr>
        <p:spPr>
          <a:xfrm>
            <a:off x="2408863" y="3474374"/>
            <a:ext cx="1557912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ET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DCD27-4B60-4443-905E-47E7823355C3}"/>
              </a:ext>
            </a:extLst>
          </p:cNvPr>
          <p:cNvSpPr txBox="1"/>
          <p:nvPr/>
        </p:nvSpPr>
        <p:spPr>
          <a:xfrm>
            <a:off x="391509" y="3852893"/>
            <a:ext cx="144369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Data: </a:t>
            </a:r>
            <a:br>
              <a:rPr lang="en-US" dirty="0"/>
            </a:br>
            <a:r>
              <a:rPr lang="en-US" dirty="0" err="1"/>
              <a:t>TransRegio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342B7-7CB7-4500-B13D-FFF5575914A5}"/>
              </a:ext>
            </a:extLst>
          </p:cNvPr>
          <p:cNvSpPr txBox="1"/>
          <p:nvPr/>
        </p:nvSpPr>
        <p:spPr>
          <a:xfrm>
            <a:off x="445368" y="3060868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Bare soil</a:t>
            </a:r>
            <a:endParaRPr lang="nl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8D2856-4176-41DB-ABFA-44D17A51E16B}"/>
              </a:ext>
            </a:extLst>
          </p:cNvPr>
          <p:cNvSpPr/>
          <p:nvPr/>
        </p:nvSpPr>
        <p:spPr>
          <a:xfrm>
            <a:off x="2433417" y="4260656"/>
            <a:ext cx="1535260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ET </a:t>
            </a:r>
            <a:br>
              <a:rPr lang="en-US" dirty="0"/>
            </a:br>
            <a:r>
              <a:rPr lang="en-US" dirty="0"/>
              <a:t>(from EC)</a:t>
            </a:r>
            <a:endParaRPr lang="nl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146C6-4A23-4C35-8308-7FEB658016D7}"/>
              </a:ext>
            </a:extLst>
          </p:cNvPr>
          <p:cNvSpPr/>
          <p:nvPr/>
        </p:nvSpPr>
        <p:spPr>
          <a:xfrm>
            <a:off x="1947352" y="3668227"/>
            <a:ext cx="379563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DE1E55-223B-4C0E-AD78-428816A52D19}"/>
              </a:ext>
            </a:extLst>
          </p:cNvPr>
          <p:cNvSpPr/>
          <p:nvPr/>
        </p:nvSpPr>
        <p:spPr>
          <a:xfrm>
            <a:off x="1947352" y="4399562"/>
            <a:ext cx="379563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24953E-5BBD-4F18-AB4A-5DEE3DA2DC9C}"/>
              </a:ext>
            </a:extLst>
          </p:cNvPr>
          <p:cNvSpPr/>
          <p:nvPr/>
        </p:nvSpPr>
        <p:spPr>
          <a:xfrm>
            <a:off x="4326018" y="3933736"/>
            <a:ext cx="1188353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</a:t>
            </a:r>
            <a:r>
              <a:rPr lang="en-US" baseline="-25000" dirty="0" err="1"/>
              <a:t>act</a:t>
            </a:r>
            <a:r>
              <a:rPr lang="en-US" dirty="0"/>
              <a:t>/</a:t>
            </a:r>
            <a:r>
              <a:rPr lang="en-US" dirty="0" err="1"/>
              <a:t>ET</a:t>
            </a:r>
            <a:r>
              <a:rPr lang="en-US" baseline="-25000" dirty="0" err="1"/>
              <a:t>ref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B5FDE-961D-419F-AB74-FD1597C3B2C6}"/>
              </a:ext>
            </a:extLst>
          </p:cNvPr>
          <p:cNvSpPr txBox="1"/>
          <p:nvPr/>
        </p:nvSpPr>
        <p:spPr>
          <a:xfrm>
            <a:off x="1141456" y="134869"/>
            <a:ext cx="415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the response of the system</a:t>
            </a:r>
            <a:endParaRPr lang="nl-N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E1A46F-F00E-45F3-AD7D-6B4DC04845B7}"/>
              </a:ext>
            </a:extLst>
          </p:cNvPr>
          <p:cNvSpPr/>
          <p:nvPr/>
        </p:nvSpPr>
        <p:spPr>
          <a:xfrm>
            <a:off x="6843279" y="709622"/>
            <a:ext cx="5124433" cy="2020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3BF28D-B6C7-4A24-A3DE-C6A80C837474}"/>
              </a:ext>
            </a:extLst>
          </p:cNvPr>
          <p:cNvSpPr txBox="1"/>
          <p:nvPr/>
        </p:nvSpPr>
        <p:spPr>
          <a:xfrm>
            <a:off x="9679738" y="1478808"/>
            <a:ext cx="154968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Data: </a:t>
            </a:r>
            <a:br>
              <a:rPr lang="en-US" dirty="0"/>
            </a:br>
            <a:r>
              <a:rPr lang="en-US" dirty="0" err="1"/>
              <a:t>Hupsel</a:t>
            </a:r>
            <a:r>
              <a:rPr lang="en-US" dirty="0"/>
              <a:t> 2021</a:t>
            </a:r>
            <a:endParaRPr lang="nl-NL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5AAFBC8-DB42-4E3F-B522-5BAFC58B9F71}"/>
              </a:ext>
            </a:extLst>
          </p:cNvPr>
          <p:cNvSpPr/>
          <p:nvPr/>
        </p:nvSpPr>
        <p:spPr>
          <a:xfrm>
            <a:off x="7090599" y="1526760"/>
            <a:ext cx="1688686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ET</a:t>
            </a:r>
            <a:endParaRPr lang="nl-NL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7DF04FD-CF82-4413-8905-9AA42FD753D9}"/>
              </a:ext>
            </a:extLst>
          </p:cNvPr>
          <p:cNvSpPr/>
          <p:nvPr/>
        </p:nvSpPr>
        <p:spPr>
          <a:xfrm rot="10800000">
            <a:off x="9040324" y="1667340"/>
            <a:ext cx="379563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0D6AF3-C949-4F95-8168-EBC3FA28A570}"/>
              </a:ext>
            </a:extLst>
          </p:cNvPr>
          <p:cNvSpPr/>
          <p:nvPr/>
        </p:nvSpPr>
        <p:spPr>
          <a:xfrm>
            <a:off x="5866234" y="2670504"/>
            <a:ext cx="707366" cy="6463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16C759A-859F-4163-AA4E-C59C1CD62809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>
            <a:off x="5527597" y="1852006"/>
            <a:ext cx="442228" cy="91315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191D10B-6284-4A91-B28F-AC3BA32E1F50}"/>
              </a:ext>
            </a:extLst>
          </p:cNvPr>
          <p:cNvCxnSpPr>
            <a:cxnSpLocks/>
            <a:stCxn id="19" idx="3"/>
            <a:endCxn id="42" idx="3"/>
          </p:cNvCxnSpPr>
          <p:nvPr/>
        </p:nvCxnSpPr>
        <p:spPr>
          <a:xfrm flipV="1">
            <a:off x="5514371" y="3222182"/>
            <a:ext cx="455454" cy="103680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A62230-D000-42CB-A509-7F939B29CCCC}"/>
              </a:ext>
            </a:extLst>
          </p:cNvPr>
          <p:cNvCxnSpPr>
            <a:cxnSpLocks/>
            <a:stCxn id="40" idx="1"/>
            <a:endCxn id="42" idx="7"/>
          </p:cNvCxnSpPr>
          <p:nvPr/>
        </p:nvCxnSpPr>
        <p:spPr>
          <a:xfrm rot="10800000" flipV="1">
            <a:off x="6470009" y="1852005"/>
            <a:ext cx="620590" cy="91315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766302-64CD-4E29-AA43-E47624AF80A3}"/>
              </a:ext>
            </a:extLst>
          </p:cNvPr>
          <p:cNvSpPr txBox="1"/>
          <p:nvPr/>
        </p:nvSpPr>
        <p:spPr>
          <a:xfrm>
            <a:off x="7343170" y="161742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Quantifying current forcing to the system</a:t>
            </a:r>
            <a:endParaRPr lang="nl-N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877A1F-9339-4215-B12A-4C59FC8CBCC5}"/>
              </a:ext>
            </a:extLst>
          </p:cNvPr>
          <p:cNvSpPr txBox="1"/>
          <p:nvPr/>
        </p:nvSpPr>
        <p:spPr>
          <a:xfrm>
            <a:off x="7343170" y="5200767"/>
            <a:ext cx="423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current response of the system</a:t>
            </a:r>
            <a:endParaRPr lang="nl-NL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B595B3-1D81-4BF6-88FC-FFD3BF155F3F}"/>
              </a:ext>
            </a:extLst>
          </p:cNvPr>
          <p:cNvSpPr/>
          <p:nvPr/>
        </p:nvSpPr>
        <p:spPr>
          <a:xfrm>
            <a:off x="7090599" y="3693255"/>
            <a:ext cx="1688686" cy="65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 ET for 2021</a:t>
            </a:r>
            <a:endParaRPr lang="nl-N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79805B-2ADE-4472-B051-F8B3502A90E7}"/>
              </a:ext>
            </a:extLst>
          </p:cNvPr>
          <p:cNvSpPr txBox="1"/>
          <p:nvPr/>
        </p:nvSpPr>
        <p:spPr>
          <a:xfrm>
            <a:off x="9838014" y="714576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Hupsel</a:t>
            </a:r>
            <a:r>
              <a:rPr lang="en-US" dirty="0"/>
              <a:t> Catchment</a:t>
            </a:r>
            <a:endParaRPr lang="nl-NL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9317659-2E4E-47FE-AC00-D8736DFCCCB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66775" y="1453328"/>
            <a:ext cx="372469" cy="316509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FBA1B64-0D1E-47CE-A683-9EA22CC315F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68677" y="1980213"/>
            <a:ext cx="370567" cy="259397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A229376-3182-4F60-8DA3-B28D0F9AD71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66775" y="3799620"/>
            <a:ext cx="359243" cy="29131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BEEE8DD-53EB-4442-A097-6B6EDE2C55F5}"/>
              </a:ext>
            </a:extLst>
          </p:cNvPr>
          <p:cNvCxnSpPr>
            <a:cxnSpLocks/>
          </p:cNvCxnSpPr>
          <p:nvPr/>
        </p:nvCxnSpPr>
        <p:spPr>
          <a:xfrm flipV="1">
            <a:off x="3994034" y="4399562"/>
            <a:ext cx="331984" cy="18466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0A3C7AE-B50D-4663-B239-5FAB649A892D}"/>
              </a:ext>
            </a:extLst>
          </p:cNvPr>
          <p:cNvCxnSpPr>
            <a:cxnSpLocks/>
            <a:stCxn id="42" idx="6"/>
            <a:endCxn id="52" idx="1"/>
          </p:cNvCxnSpPr>
          <p:nvPr/>
        </p:nvCxnSpPr>
        <p:spPr>
          <a:xfrm>
            <a:off x="6573600" y="2993670"/>
            <a:ext cx="516999" cy="1024831"/>
          </a:xfrm>
          <a:prstGeom prst="bentConnector3">
            <a:avLst>
              <a:gd name="adj1" fmla="val 29734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04CA81F-7574-4252-979A-72EED64A6BAB}"/>
              </a:ext>
            </a:extLst>
          </p:cNvPr>
          <p:cNvSpPr txBox="1"/>
          <p:nvPr/>
        </p:nvSpPr>
        <p:spPr>
          <a:xfrm>
            <a:off x="9838014" y="3105042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Hupsel</a:t>
            </a:r>
            <a:r>
              <a:rPr lang="en-US" dirty="0"/>
              <a:t> Catchment</a:t>
            </a:r>
            <a:endParaRPr lang="nl-NL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EB9905-893B-4E93-9981-7BF7C8EF43BE}"/>
              </a:ext>
            </a:extLst>
          </p:cNvPr>
          <p:cNvSpPr/>
          <p:nvPr/>
        </p:nvSpPr>
        <p:spPr>
          <a:xfrm>
            <a:off x="5024503" y="792000"/>
            <a:ext cx="532780" cy="4652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032CCA-1ECB-456F-92C4-CFE1208CCB5D}"/>
              </a:ext>
            </a:extLst>
          </p:cNvPr>
          <p:cNvSpPr/>
          <p:nvPr/>
        </p:nvSpPr>
        <p:spPr>
          <a:xfrm>
            <a:off x="5032240" y="3155271"/>
            <a:ext cx="532780" cy="4652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69C26-7E5E-4957-8DB5-E9ACA0B09C6C}"/>
              </a:ext>
            </a:extLst>
          </p:cNvPr>
          <p:cNvSpPr/>
          <p:nvPr/>
        </p:nvSpPr>
        <p:spPr>
          <a:xfrm>
            <a:off x="6961510" y="820787"/>
            <a:ext cx="532780" cy="4652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9059DC-4022-4293-9458-A115CE7344D4}"/>
              </a:ext>
            </a:extLst>
          </p:cNvPr>
          <p:cNvSpPr/>
          <p:nvPr/>
        </p:nvSpPr>
        <p:spPr>
          <a:xfrm>
            <a:off x="6984641" y="3141459"/>
            <a:ext cx="532780" cy="4652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30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BD1C19-6F3B-4197-B28B-6A0AA49E8721}"/>
              </a:ext>
            </a:extLst>
          </p:cNvPr>
          <p:cNvSpPr/>
          <p:nvPr/>
        </p:nvSpPr>
        <p:spPr>
          <a:xfrm>
            <a:off x="5942064" y="1238001"/>
            <a:ext cx="47402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Precipitation deficit 2021 (13 stations)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BA8B57D-3E73-4626-AC9F-3A60CE8B5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6"/>
          <a:stretch/>
        </p:blipFill>
        <p:spPr>
          <a:xfrm>
            <a:off x="92091" y="1716696"/>
            <a:ext cx="6116673" cy="364807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1048F7F-18C4-44FB-94D0-7965CEB5D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2214"/>
          <a:stretch/>
        </p:blipFill>
        <p:spPr>
          <a:xfrm>
            <a:off x="5657850" y="1592374"/>
            <a:ext cx="5424497" cy="39208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B78E4F-B73C-4642-BF15-05F3016719BC}"/>
              </a:ext>
            </a:extLst>
          </p:cNvPr>
          <p:cNvSpPr/>
          <p:nvPr/>
        </p:nvSpPr>
        <p:spPr>
          <a:xfrm>
            <a:off x="780309" y="1238001"/>
            <a:ext cx="47402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Precipitation deficit 2014 (13 stations)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1E0517-1BBA-42EC-A8B9-70841118E14E}"/>
              </a:ext>
            </a:extLst>
          </p:cNvPr>
          <p:cNvSpPr/>
          <p:nvPr/>
        </p:nvSpPr>
        <p:spPr>
          <a:xfrm>
            <a:off x="7067550" y="4562475"/>
            <a:ext cx="314325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D001B6-2CCF-4B6E-81C7-EDBC8F73A818}"/>
              </a:ext>
            </a:extLst>
          </p:cNvPr>
          <p:cNvSpPr/>
          <p:nvPr/>
        </p:nvSpPr>
        <p:spPr>
          <a:xfrm>
            <a:off x="1790700" y="4514850"/>
            <a:ext cx="314325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3F19C-E346-4F0E-9644-8157822BC96A}"/>
              </a:ext>
            </a:extLst>
          </p:cNvPr>
          <p:cNvSpPr txBox="1"/>
          <p:nvPr/>
        </p:nvSpPr>
        <p:spPr>
          <a:xfrm rot="16200000">
            <a:off x="-1545275" y="3045161"/>
            <a:ext cx="36480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cumulative precipitation deficit (mm)</a:t>
            </a:r>
          </a:p>
        </p:txBody>
      </p:sp>
    </p:spTree>
    <p:extLst>
      <p:ext uri="{BB962C8B-B14F-4D97-AF65-F5344CB8AC3E}">
        <p14:creationId xmlns:p14="http://schemas.microsoft.com/office/powerpoint/2010/main" val="64472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Moene, Arnold</dc:creator>
  <cp:lastModifiedBy>Moene, Arnold</cp:lastModifiedBy>
  <cp:revision>10</cp:revision>
  <dcterms:created xsi:type="dcterms:W3CDTF">2020-05-28T22:19:58Z</dcterms:created>
  <dcterms:modified xsi:type="dcterms:W3CDTF">2021-05-19T19:20:56Z</dcterms:modified>
</cp:coreProperties>
</file>