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257" r:id="rId3"/>
    <p:sldId id="260" r:id="rId4"/>
    <p:sldId id="258" r:id="rId5"/>
    <p:sldId id="261" r:id="rId6"/>
    <p:sldId id="262" r:id="rId7"/>
    <p:sldId id="263" r:id="rId8"/>
    <p:sldId id="265" r:id="rId9"/>
    <p:sldId id="290" r:id="rId10"/>
    <p:sldId id="271" r:id="rId11"/>
    <p:sldId id="289" r:id="rId12"/>
  </p:sldIdLst>
  <p:sldSz cx="9144000" cy="5143500" type="screen16x9"/>
  <p:notesSz cx="6858000" cy="9144000"/>
  <p:embeddedFontLst>
    <p:embeddedFont>
      <p:font typeface="Cambria Math" panose="02040503050406030204" pitchFamily="18" charset="0"/>
      <p:regular r:id="rId14"/>
    </p:embeddedFont>
    <p:embeddedFont>
      <p:font typeface="DM Serif Display" panose="020B0604020202020204" charset="0"/>
      <p:regular r:id="rId15"/>
      <p:italic r:id="rId16"/>
    </p:embeddedFont>
    <p:embeddedFont>
      <p:font typeface="Roboto" panose="020B0604020202020204" charset="0"/>
      <p:regular r:id="rId17"/>
      <p:bold r:id="rId18"/>
      <p:italic r:id="rId19"/>
      <p:boldItalic r:id="rId20"/>
    </p:embeddedFont>
    <p:embeddedFont>
      <p:font typeface="Bahnschrift Condensed" panose="020B0502040204020203" pitchFamily="34" charset="0"/>
      <p:regular r:id="rId21"/>
      <p:bold r:id="rId22"/>
    </p:embeddedFont>
    <p:embeddedFont>
      <p:font typeface="Bradley Hand ITC" panose="03070402050302030203" pitchFamily="66" charset="0"/>
      <p:regular r:id="rId23"/>
    </p:embeddedFont>
    <p:embeddedFont>
      <p:font typeface="Abel" panose="020B0604020202020204" charset="0"/>
      <p:regular r:id="rId24"/>
    </p:embeddedFont>
    <p:embeddedFont>
      <p:font typeface="Didact Gothic"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D0DF90-57AD-4510-93F4-0FAF07CE7633}">
  <a:tblStyle styleId="{6ED0DF90-57AD-4510-93F4-0FAF07CE76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88" d="100"/>
          <a:sy n="88" d="100"/>
        </p:scale>
        <p:origin x="7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00FE2-54C2-43A4-BFDD-55B126178AEC}"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FA737455-2382-4AC9-93FC-24A93CC37046}">
      <dgm:prSet phldrT="[Text]"/>
      <dgm:spPr/>
      <dgm:t>
        <a:bodyPr/>
        <a:lstStyle/>
        <a:p>
          <a:pPr>
            <a:buFont typeface="Wingdings" panose="05000000000000000000" pitchFamily="2" charset="2"/>
            <a:buChar char="ü"/>
          </a:pPr>
          <a:r>
            <a:rPr lang="en-US" dirty="0"/>
            <a:t>Higher life expectancy</a:t>
          </a:r>
        </a:p>
      </dgm:t>
    </dgm:pt>
    <dgm:pt modelId="{37840D93-1248-4F42-AB0D-9D6B065E45BA}" type="parTrans" cxnId="{48317B5E-E555-4B9B-9620-88848139E984}">
      <dgm:prSet/>
      <dgm:spPr/>
      <dgm:t>
        <a:bodyPr/>
        <a:lstStyle/>
        <a:p>
          <a:endParaRPr lang="en-US"/>
        </a:p>
      </dgm:t>
    </dgm:pt>
    <dgm:pt modelId="{621B0A9D-BD9D-473E-B614-4806D6116C03}" type="sibTrans" cxnId="{48317B5E-E555-4B9B-9620-88848139E984}">
      <dgm:prSet/>
      <dgm:spPr/>
      <dgm:t>
        <a:bodyPr/>
        <a:lstStyle/>
        <a:p>
          <a:endParaRPr lang="en-US"/>
        </a:p>
      </dgm:t>
    </dgm:pt>
    <dgm:pt modelId="{AC1A72B2-982E-4424-8679-3141C9689F29}">
      <dgm:prSet phldrT="[Text]"/>
      <dgm:spPr/>
      <dgm:t>
        <a:bodyPr/>
        <a:lstStyle/>
        <a:p>
          <a:pPr>
            <a:buFont typeface="Wingdings" panose="05000000000000000000" pitchFamily="2" charset="2"/>
            <a:buNone/>
          </a:pPr>
          <a:r>
            <a:rPr lang="en-US" dirty="0"/>
            <a:t>Increased learning</a:t>
          </a:r>
        </a:p>
      </dgm:t>
    </dgm:pt>
    <dgm:pt modelId="{E5006A92-F33B-4EC9-AAE8-7BE737229145}" type="parTrans" cxnId="{920F99DF-5CEE-4920-AA84-972EB275816D}">
      <dgm:prSet/>
      <dgm:spPr/>
      <dgm:t>
        <a:bodyPr/>
        <a:lstStyle/>
        <a:p>
          <a:endParaRPr lang="en-US"/>
        </a:p>
      </dgm:t>
    </dgm:pt>
    <dgm:pt modelId="{2105A675-FBDF-4BF3-9E5B-3F3E6A2B212C}" type="sibTrans" cxnId="{920F99DF-5CEE-4920-AA84-972EB275816D}">
      <dgm:prSet/>
      <dgm:spPr/>
      <dgm:t>
        <a:bodyPr/>
        <a:lstStyle/>
        <a:p>
          <a:endParaRPr lang="en-US"/>
        </a:p>
      </dgm:t>
    </dgm:pt>
    <dgm:pt modelId="{68E841C9-BC5C-4108-B9BF-A432393A4877}">
      <dgm:prSet phldrT="[Text]"/>
      <dgm:spPr/>
      <dgm:t>
        <a:bodyPr/>
        <a:lstStyle/>
        <a:p>
          <a:pPr>
            <a:buFont typeface="Wingdings" panose="05000000000000000000" pitchFamily="2" charset="2"/>
            <a:buNone/>
          </a:pPr>
          <a:r>
            <a:rPr lang="en-US" dirty="0"/>
            <a:t>Increased creativity</a:t>
          </a:r>
        </a:p>
      </dgm:t>
    </dgm:pt>
    <dgm:pt modelId="{65AB9811-445D-4E37-9531-C5755830F5CD}" type="parTrans" cxnId="{4C2C594C-E718-43A8-92FA-19261F4E0B87}">
      <dgm:prSet/>
      <dgm:spPr/>
      <dgm:t>
        <a:bodyPr/>
        <a:lstStyle/>
        <a:p>
          <a:endParaRPr lang="en-US"/>
        </a:p>
      </dgm:t>
    </dgm:pt>
    <dgm:pt modelId="{CE7D0BBF-66A8-4189-92B3-EE6CB97F4C77}" type="sibTrans" cxnId="{4C2C594C-E718-43A8-92FA-19261F4E0B87}">
      <dgm:prSet/>
      <dgm:spPr/>
      <dgm:t>
        <a:bodyPr/>
        <a:lstStyle/>
        <a:p>
          <a:endParaRPr lang="en-US"/>
        </a:p>
      </dgm:t>
    </dgm:pt>
    <dgm:pt modelId="{7F93D1F4-F5B1-4A56-BD6B-AACA52F1730A}">
      <dgm:prSet phldrT="[Text]"/>
      <dgm:spPr/>
      <dgm:t>
        <a:bodyPr/>
        <a:lstStyle/>
        <a:p>
          <a:r>
            <a:rPr lang="en-US" dirty="0"/>
            <a:t>Increased productivity</a:t>
          </a:r>
        </a:p>
      </dgm:t>
    </dgm:pt>
    <dgm:pt modelId="{C2ABEE6E-0F75-4D95-A8E8-8A0DFB89A2F8}" type="parTrans" cxnId="{2F57D107-EC0D-4049-B57E-0CEFFBF3A450}">
      <dgm:prSet/>
      <dgm:spPr/>
      <dgm:t>
        <a:bodyPr/>
        <a:lstStyle/>
        <a:p>
          <a:endParaRPr lang="en-US"/>
        </a:p>
      </dgm:t>
    </dgm:pt>
    <dgm:pt modelId="{E3743652-407A-49A5-B662-72C0C047478B}" type="sibTrans" cxnId="{2F57D107-EC0D-4049-B57E-0CEFFBF3A450}">
      <dgm:prSet/>
      <dgm:spPr/>
      <dgm:t>
        <a:bodyPr/>
        <a:lstStyle/>
        <a:p>
          <a:endParaRPr lang="en-US"/>
        </a:p>
      </dgm:t>
    </dgm:pt>
    <dgm:pt modelId="{13144FA8-1125-4E29-A903-78BE0E210172}">
      <dgm:prSet phldrT="[Text]"/>
      <dgm:spPr/>
      <dgm:t>
        <a:bodyPr/>
        <a:lstStyle/>
        <a:p>
          <a:r>
            <a:rPr lang="en-US" dirty="0"/>
            <a:t>More pro-social behavior</a:t>
          </a:r>
        </a:p>
      </dgm:t>
    </dgm:pt>
    <dgm:pt modelId="{82261E3B-A48F-47F9-A100-C32AA1F41D29}" type="parTrans" cxnId="{DB5F18F0-E1B7-4BB2-B36F-588AF85D5BF2}">
      <dgm:prSet/>
      <dgm:spPr/>
      <dgm:t>
        <a:bodyPr/>
        <a:lstStyle/>
        <a:p>
          <a:endParaRPr lang="en-US"/>
        </a:p>
      </dgm:t>
    </dgm:pt>
    <dgm:pt modelId="{E3CAD696-967C-44DB-94E7-E7027E1196D6}" type="sibTrans" cxnId="{DB5F18F0-E1B7-4BB2-B36F-588AF85D5BF2}">
      <dgm:prSet/>
      <dgm:spPr/>
      <dgm:t>
        <a:bodyPr/>
        <a:lstStyle/>
        <a:p>
          <a:endParaRPr lang="en-US"/>
        </a:p>
      </dgm:t>
    </dgm:pt>
    <dgm:pt modelId="{CC516340-99FA-44A5-8F82-553DEC8747F1}">
      <dgm:prSet phldrT="[Text]"/>
      <dgm:spPr/>
      <dgm:t>
        <a:bodyPr/>
        <a:lstStyle/>
        <a:p>
          <a:r>
            <a:rPr lang="en-US" dirty="0"/>
            <a:t>Positive social relationships</a:t>
          </a:r>
        </a:p>
      </dgm:t>
    </dgm:pt>
    <dgm:pt modelId="{DFFDE3AE-EC1C-4643-BE5A-34D581BC934D}" type="parTrans" cxnId="{9B318CFE-39D8-4BE6-BEBD-7EE76238B993}">
      <dgm:prSet/>
      <dgm:spPr/>
      <dgm:t>
        <a:bodyPr/>
        <a:lstStyle/>
        <a:p>
          <a:endParaRPr lang="en-US"/>
        </a:p>
      </dgm:t>
    </dgm:pt>
    <dgm:pt modelId="{E4B9AA57-1557-4A7E-AED1-4A5338D9C78C}" type="sibTrans" cxnId="{9B318CFE-39D8-4BE6-BEBD-7EE76238B993}">
      <dgm:prSet/>
      <dgm:spPr/>
      <dgm:t>
        <a:bodyPr/>
        <a:lstStyle/>
        <a:p>
          <a:endParaRPr lang="en-US"/>
        </a:p>
      </dgm:t>
    </dgm:pt>
    <dgm:pt modelId="{3FFBFEAA-EBBA-4CA9-8AF2-4216CC59E276}">
      <dgm:prSet phldrT="[Text]"/>
      <dgm:spPr/>
      <dgm:t>
        <a:bodyPr/>
        <a:lstStyle/>
        <a:p>
          <a:r>
            <a:rPr lang="en-US" dirty="0"/>
            <a:t>Improved physical health</a:t>
          </a:r>
        </a:p>
      </dgm:t>
    </dgm:pt>
    <dgm:pt modelId="{178BE9AC-097B-4589-BEF0-9BCA3C9BD66D}" type="parTrans" cxnId="{479284A9-773A-4CA3-AFD4-69B1882A209D}">
      <dgm:prSet/>
      <dgm:spPr/>
      <dgm:t>
        <a:bodyPr/>
        <a:lstStyle/>
        <a:p>
          <a:endParaRPr lang="en-US"/>
        </a:p>
      </dgm:t>
    </dgm:pt>
    <dgm:pt modelId="{DB6E1E2B-DD15-4BED-9941-6FAF9030DBC9}" type="sibTrans" cxnId="{479284A9-773A-4CA3-AFD4-69B1882A209D}">
      <dgm:prSet/>
      <dgm:spPr/>
      <dgm:t>
        <a:bodyPr/>
        <a:lstStyle/>
        <a:p>
          <a:endParaRPr lang="en-US"/>
        </a:p>
      </dgm:t>
    </dgm:pt>
    <dgm:pt modelId="{C487A2CF-667E-4331-9E97-0868065F4439}" type="pres">
      <dgm:prSet presAssocID="{72A00FE2-54C2-43A4-BFDD-55B126178AEC}" presName="Name0" presStyleCnt="0">
        <dgm:presLayoutVars>
          <dgm:chMax val="1"/>
          <dgm:chPref val="1"/>
          <dgm:dir/>
          <dgm:animOne val="branch"/>
          <dgm:animLvl val="lvl"/>
        </dgm:presLayoutVars>
      </dgm:prSet>
      <dgm:spPr/>
      <dgm:t>
        <a:bodyPr/>
        <a:lstStyle/>
        <a:p>
          <a:endParaRPr lang="en-US"/>
        </a:p>
      </dgm:t>
    </dgm:pt>
    <dgm:pt modelId="{6BAE30C5-833A-4EA3-80B0-B51873EF47D9}" type="pres">
      <dgm:prSet presAssocID="{FA737455-2382-4AC9-93FC-24A93CC37046}" presName="Parent" presStyleLbl="node0" presStyleIdx="0" presStyleCnt="1">
        <dgm:presLayoutVars>
          <dgm:chMax val="6"/>
          <dgm:chPref val="6"/>
        </dgm:presLayoutVars>
      </dgm:prSet>
      <dgm:spPr/>
      <dgm:t>
        <a:bodyPr/>
        <a:lstStyle/>
        <a:p>
          <a:endParaRPr lang="en-US"/>
        </a:p>
      </dgm:t>
    </dgm:pt>
    <dgm:pt modelId="{BF5D26FE-10C3-48A1-ABE0-F7438710A054}" type="pres">
      <dgm:prSet presAssocID="{AC1A72B2-982E-4424-8679-3141C9689F29}" presName="Accent1" presStyleCnt="0"/>
      <dgm:spPr/>
    </dgm:pt>
    <dgm:pt modelId="{3794EA4A-569F-4165-AC6D-779F43DDA099}" type="pres">
      <dgm:prSet presAssocID="{AC1A72B2-982E-4424-8679-3141C9689F29}" presName="Accent" presStyleLbl="bgShp" presStyleIdx="0" presStyleCnt="6"/>
      <dgm:spPr/>
    </dgm:pt>
    <dgm:pt modelId="{A212A314-B4E7-45BC-809E-F597DA15B3CB}" type="pres">
      <dgm:prSet presAssocID="{AC1A72B2-982E-4424-8679-3141C9689F29}" presName="Child1" presStyleLbl="node1" presStyleIdx="0" presStyleCnt="6">
        <dgm:presLayoutVars>
          <dgm:chMax val="0"/>
          <dgm:chPref val="0"/>
          <dgm:bulletEnabled val="1"/>
        </dgm:presLayoutVars>
      </dgm:prSet>
      <dgm:spPr/>
      <dgm:t>
        <a:bodyPr/>
        <a:lstStyle/>
        <a:p>
          <a:endParaRPr lang="en-US"/>
        </a:p>
      </dgm:t>
    </dgm:pt>
    <dgm:pt modelId="{E6A0597A-ED9A-4A96-B570-7229D1253FC2}" type="pres">
      <dgm:prSet presAssocID="{68E841C9-BC5C-4108-B9BF-A432393A4877}" presName="Accent2" presStyleCnt="0"/>
      <dgm:spPr/>
    </dgm:pt>
    <dgm:pt modelId="{005229C0-CB6A-4F82-9FF2-26008FCE6F5B}" type="pres">
      <dgm:prSet presAssocID="{68E841C9-BC5C-4108-B9BF-A432393A4877}" presName="Accent" presStyleLbl="bgShp" presStyleIdx="1" presStyleCnt="6" custLinFactNeighborX="22246" custLinFactNeighborY="4870"/>
      <dgm:spPr>
        <a:solidFill>
          <a:schemeClr val="bg1"/>
        </a:solidFill>
      </dgm:spPr>
    </dgm:pt>
    <dgm:pt modelId="{A0D3FF4E-0140-4E70-BDA7-30DC7DD64D3C}" type="pres">
      <dgm:prSet presAssocID="{68E841C9-BC5C-4108-B9BF-A432393A4877}" presName="Child2" presStyleLbl="node1" presStyleIdx="1" presStyleCnt="6">
        <dgm:presLayoutVars>
          <dgm:chMax val="0"/>
          <dgm:chPref val="0"/>
          <dgm:bulletEnabled val="1"/>
        </dgm:presLayoutVars>
      </dgm:prSet>
      <dgm:spPr/>
      <dgm:t>
        <a:bodyPr/>
        <a:lstStyle/>
        <a:p>
          <a:endParaRPr lang="en-US"/>
        </a:p>
      </dgm:t>
    </dgm:pt>
    <dgm:pt modelId="{10D48312-4562-499C-80FF-C41B636017EB}" type="pres">
      <dgm:prSet presAssocID="{7F93D1F4-F5B1-4A56-BD6B-AACA52F1730A}" presName="Accent3" presStyleCnt="0"/>
      <dgm:spPr/>
    </dgm:pt>
    <dgm:pt modelId="{74EED63D-4609-43EC-95EE-A4C9AB7D5808}" type="pres">
      <dgm:prSet presAssocID="{7F93D1F4-F5B1-4A56-BD6B-AACA52F1730A}" presName="Accent" presStyleLbl="bgShp" presStyleIdx="2" presStyleCnt="6"/>
      <dgm:spPr>
        <a:solidFill>
          <a:schemeClr val="bg1"/>
        </a:solidFill>
      </dgm:spPr>
    </dgm:pt>
    <dgm:pt modelId="{D18912B8-3D95-4AC2-96C1-F463DF940D61}" type="pres">
      <dgm:prSet presAssocID="{7F93D1F4-F5B1-4A56-BD6B-AACA52F1730A}" presName="Child3" presStyleLbl="node1" presStyleIdx="2" presStyleCnt="6">
        <dgm:presLayoutVars>
          <dgm:chMax val="0"/>
          <dgm:chPref val="0"/>
          <dgm:bulletEnabled val="1"/>
        </dgm:presLayoutVars>
      </dgm:prSet>
      <dgm:spPr/>
      <dgm:t>
        <a:bodyPr/>
        <a:lstStyle/>
        <a:p>
          <a:endParaRPr lang="en-US"/>
        </a:p>
      </dgm:t>
    </dgm:pt>
    <dgm:pt modelId="{B100C7AA-AC0E-4251-944F-6A8FF28F1128}" type="pres">
      <dgm:prSet presAssocID="{13144FA8-1125-4E29-A903-78BE0E210172}" presName="Accent4" presStyleCnt="0"/>
      <dgm:spPr/>
    </dgm:pt>
    <dgm:pt modelId="{88EABDAC-93A7-4FC6-AF58-1313605CDE64}" type="pres">
      <dgm:prSet presAssocID="{13144FA8-1125-4E29-A903-78BE0E210172}" presName="Accent" presStyleLbl="bgShp" presStyleIdx="3" presStyleCnt="6"/>
      <dgm:spPr>
        <a:solidFill>
          <a:schemeClr val="bg1"/>
        </a:solidFill>
      </dgm:spPr>
    </dgm:pt>
    <dgm:pt modelId="{FC99BFE3-A2B9-4821-BA42-0785A9B5E0A1}" type="pres">
      <dgm:prSet presAssocID="{13144FA8-1125-4E29-A903-78BE0E210172}" presName="Child4" presStyleLbl="node1" presStyleIdx="3" presStyleCnt="6" custLinFactNeighborY="3822">
        <dgm:presLayoutVars>
          <dgm:chMax val="0"/>
          <dgm:chPref val="0"/>
          <dgm:bulletEnabled val="1"/>
        </dgm:presLayoutVars>
      </dgm:prSet>
      <dgm:spPr/>
      <dgm:t>
        <a:bodyPr/>
        <a:lstStyle/>
        <a:p>
          <a:endParaRPr lang="en-US"/>
        </a:p>
      </dgm:t>
    </dgm:pt>
    <dgm:pt modelId="{6BF05F25-B2DF-4397-9849-6CAD1CE63014}" type="pres">
      <dgm:prSet presAssocID="{CC516340-99FA-44A5-8F82-553DEC8747F1}" presName="Accent5" presStyleCnt="0"/>
      <dgm:spPr/>
    </dgm:pt>
    <dgm:pt modelId="{0E921649-7A07-465E-82A2-76EC45FCD088}" type="pres">
      <dgm:prSet presAssocID="{CC516340-99FA-44A5-8F82-553DEC8747F1}" presName="Accent" presStyleLbl="bgShp" presStyleIdx="4" presStyleCnt="6"/>
      <dgm:spPr>
        <a:solidFill>
          <a:schemeClr val="bg1"/>
        </a:solidFill>
      </dgm:spPr>
    </dgm:pt>
    <dgm:pt modelId="{0D9813A4-AF19-45EF-B0A2-7907B191DE59}" type="pres">
      <dgm:prSet presAssocID="{CC516340-99FA-44A5-8F82-553DEC8747F1}" presName="Child5" presStyleLbl="node1" presStyleIdx="4" presStyleCnt="6">
        <dgm:presLayoutVars>
          <dgm:chMax val="0"/>
          <dgm:chPref val="0"/>
          <dgm:bulletEnabled val="1"/>
        </dgm:presLayoutVars>
      </dgm:prSet>
      <dgm:spPr/>
      <dgm:t>
        <a:bodyPr/>
        <a:lstStyle/>
        <a:p>
          <a:endParaRPr lang="en-US"/>
        </a:p>
      </dgm:t>
    </dgm:pt>
    <dgm:pt modelId="{DCA7BBB2-2047-4BAA-A429-2397F7C9FB5E}" type="pres">
      <dgm:prSet presAssocID="{3FFBFEAA-EBBA-4CA9-8AF2-4216CC59E276}" presName="Accent6" presStyleCnt="0"/>
      <dgm:spPr/>
    </dgm:pt>
    <dgm:pt modelId="{CDFF4F49-D739-4C6B-8485-56AD717D846F}" type="pres">
      <dgm:prSet presAssocID="{3FFBFEAA-EBBA-4CA9-8AF2-4216CC59E276}" presName="Accent" presStyleLbl="bgShp" presStyleIdx="5" presStyleCnt="6" custLinFactNeighborY="8335"/>
      <dgm:spPr>
        <a:solidFill>
          <a:schemeClr val="bg1"/>
        </a:solidFill>
      </dgm:spPr>
    </dgm:pt>
    <dgm:pt modelId="{F419476F-D982-471D-80BE-3FD93FD71860}" type="pres">
      <dgm:prSet presAssocID="{3FFBFEAA-EBBA-4CA9-8AF2-4216CC59E276}" presName="Child6" presStyleLbl="node1" presStyleIdx="5" presStyleCnt="6">
        <dgm:presLayoutVars>
          <dgm:chMax val="0"/>
          <dgm:chPref val="0"/>
          <dgm:bulletEnabled val="1"/>
        </dgm:presLayoutVars>
      </dgm:prSet>
      <dgm:spPr/>
      <dgm:t>
        <a:bodyPr/>
        <a:lstStyle/>
        <a:p>
          <a:endParaRPr lang="en-US"/>
        </a:p>
      </dgm:t>
    </dgm:pt>
  </dgm:ptLst>
  <dgm:cxnLst>
    <dgm:cxn modelId="{9B318CFE-39D8-4BE6-BEBD-7EE76238B993}" srcId="{FA737455-2382-4AC9-93FC-24A93CC37046}" destId="{CC516340-99FA-44A5-8F82-553DEC8747F1}" srcOrd="4" destOrd="0" parTransId="{DFFDE3AE-EC1C-4643-BE5A-34D581BC934D}" sibTransId="{E4B9AA57-1557-4A7E-AED1-4A5338D9C78C}"/>
    <dgm:cxn modelId="{479284A9-773A-4CA3-AFD4-69B1882A209D}" srcId="{FA737455-2382-4AC9-93FC-24A93CC37046}" destId="{3FFBFEAA-EBBA-4CA9-8AF2-4216CC59E276}" srcOrd="5" destOrd="0" parTransId="{178BE9AC-097B-4589-BEF0-9BCA3C9BD66D}" sibTransId="{DB6E1E2B-DD15-4BED-9941-6FAF9030DBC9}"/>
    <dgm:cxn modelId="{21F0FA72-5011-4583-A1CD-9A623A643095}" type="presOf" srcId="{13144FA8-1125-4E29-A903-78BE0E210172}" destId="{FC99BFE3-A2B9-4821-BA42-0785A9B5E0A1}" srcOrd="0" destOrd="0" presId="urn:microsoft.com/office/officeart/2011/layout/HexagonRadial"/>
    <dgm:cxn modelId="{5285552E-A74E-4A78-AA3C-DB7C2E4321DA}" type="presOf" srcId="{3FFBFEAA-EBBA-4CA9-8AF2-4216CC59E276}" destId="{F419476F-D982-471D-80BE-3FD93FD71860}" srcOrd="0" destOrd="0" presId="urn:microsoft.com/office/officeart/2011/layout/HexagonRadial"/>
    <dgm:cxn modelId="{920F99DF-5CEE-4920-AA84-972EB275816D}" srcId="{FA737455-2382-4AC9-93FC-24A93CC37046}" destId="{AC1A72B2-982E-4424-8679-3141C9689F29}" srcOrd="0" destOrd="0" parTransId="{E5006A92-F33B-4EC9-AAE8-7BE737229145}" sibTransId="{2105A675-FBDF-4BF3-9E5B-3F3E6A2B212C}"/>
    <dgm:cxn modelId="{DC4814A0-4A47-41AE-BD9B-E2C49E6806D9}" type="presOf" srcId="{7F93D1F4-F5B1-4A56-BD6B-AACA52F1730A}" destId="{D18912B8-3D95-4AC2-96C1-F463DF940D61}" srcOrd="0" destOrd="0" presId="urn:microsoft.com/office/officeart/2011/layout/HexagonRadial"/>
    <dgm:cxn modelId="{DB5F18F0-E1B7-4BB2-B36F-588AF85D5BF2}" srcId="{FA737455-2382-4AC9-93FC-24A93CC37046}" destId="{13144FA8-1125-4E29-A903-78BE0E210172}" srcOrd="3" destOrd="0" parTransId="{82261E3B-A48F-47F9-A100-C32AA1F41D29}" sibTransId="{E3CAD696-967C-44DB-94E7-E7027E1196D6}"/>
    <dgm:cxn modelId="{B32CF70C-42E0-4D2E-A808-65877388E9F7}" type="presOf" srcId="{AC1A72B2-982E-4424-8679-3141C9689F29}" destId="{A212A314-B4E7-45BC-809E-F597DA15B3CB}" srcOrd="0" destOrd="0" presId="urn:microsoft.com/office/officeart/2011/layout/HexagonRadial"/>
    <dgm:cxn modelId="{4C2C594C-E718-43A8-92FA-19261F4E0B87}" srcId="{FA737455-2382-4AC9-93FC-24A93CC37046}" destId="{68E841C9-BC5C-4108-B9BF-A432393A4877}" srcOrd="1" destOrd="0" parTransId="{65AB9811-445D-4E37-9531-C5755830F5CD}" sibTransId="{CE7D0BBF-66A8-4189-92B3-EE6CB97F4C77}"/>
    <dgm:cxn modelId="{3575D4BE-4D9B-4D21-8C23-20953AE33039}" type="presOf" srcId="{68E841C9-BC5C-4108-B9BF-A432393A4877}" destId="{A0D3FF4E-0140-4E70-BDA7-30DC7DD64D3C}" srcOrd="0" destOrd="0" presId="urn:microsoft.com/office/officeart/2011/layout/HexagonRadial"/>
    <dgm:cxn modelId="{48317B5E-E555-4B9B-9620-88848139E984}" srcId="{72A00FE2-54C2-43A4-BFDD-55B126178AEC}" destId="{FA737455-2382-4AC9-93FC-24A93CC37046}" srcOrd="0" destOrd="0" parTransId="{37840D93-1248-4F42-AB0D-9D6B065E45BA}" sibTransId="{621B0A9D-BD9D-473E-B614-4806D6116C03}"/>
    <dgm:cxn modelId="{2F57D107-EC0D-4049-B57E-0CEFFBF3A450}" srcId="{FA737455-2382-4AC9-93FC-24A93CC37046}" destId="{7F93D1F4-F5B1-4A56-BD6B-AACA52F1730A}" srcOrd="2" destOrd="0" parTransId="{C2ABEE6E-0F75-4D95-A8E8-8A0DFB89A2F8}" sibTransId="{E3743652-407A-49A5-B662-72C0C047478B}"/>
    <dgm:cxn modelId="{1187ADBF-4D41-4BC9-A3A5-AFA564BE2AD1}" type="presOf" srcId="{FA737455-2382-4AC9-93FC-24A93CC37046}" destId="{6BAE30C5-833A-4EA3-80B0-B51873EF47D9}" srcOrd="0" destOrd="0" presId="urn:microsoft.com/office/officeart/2011/layout/HexagonRadial"/>
    <dgm:cxn modelId="{43B325BC-2623-4E5F-912F-2EDC73CC6589}" type="presOf" srcId="{CC516340-99FA-44A5-8F82-553DEC8747F1}" destId="{0D9813A4-AF19-45EF-B0A2-7907B191DE59}" srcOrd="0" destOrd="0" presId="urn:microsoft.com/office/officeart/2011/layout/HexagonRadial"/>
    <dgm:cxn modelId="{547DAF04-9122-4399-AFFA-87BD27DD19E9}" type="presOf" srcId="{72A00FE2-54C2-43A4-BFDD-55B126178AEC}" destId="{C487A2CF-667E-4331-9E97-0868065F4439}" srcOrd="0" destOrd="0" presId="urn:microsoft.com/office/officeart/2011/layout/HexagonRadial"/>
    <dgm:cxn modelId="{3A9FD83D-3BFD-43F4-AE8D-A3C5A4909D4D}" type="presParOf" srcId="{C487A2CF-667E-4331-9E97-0868065F4439}" destId="{6BAE30C5-833A-4EA3-80B0-B51873EF47D9}" srcOrd="0" destOrd="0" presId="urn:microsoft.com/office/officeart/2011/layout/HexagonRadial"/>
    <dgm:cxn modelId="{7EC19606-0548-42A6-8A0A-B5D4519BCBBB}" type="presParOf" srcId="{C487A2CF-667E-4331-9E97-0868065F4439}" destId="{BF5D26FE-10C3-48A1-ABE0-F7438710A054}" srcOrd="1" destOrd="0" presId="urn:microsoft.com/office/officeart/2011/layout/HexagonRadial"/>
    <dgm:cxn modelId="{DF99630C-C6EB-4722-BB71-6E94340C9579}" type="presParOf" srcId="{BF5D26FE-10C3-48A1-ABE0-F7438710A054}" destId="{3794EA4A-569F-4165-AC6D-779F43DDA099}" srcOrd="0" destOrd="0" presId="urn:microsoft.com/office/officeart/2011/layout/HexagonRadial"/>
    <dgm:cxn modelId="{48C31580-E243-4425-A59C-736F43C14C76}" type="presParOf" srcId="{C487A2CF-667E-4331-9E97-0868065F4439}" destId="{A212A314-B4E7-45BC-809E-F597DA15B3CB}" srcOrd="2" destOrd="0" presId="urn:microsoft.com/office/officeart/2011/layout/HexagonRadial"/>
    <dgm:cxn modelId="{2A885D6E-464E-4FBD-BB0D-9F2CFA16C210}" type="presParOf" srcId="{C487A2CF-667E-4331-9E97-0868065F4439}" destId="{E6A0597A-ED9A-4A96-B570-7229D1253FC2}" srcOrd="3" destOrd="0" presId="urn:microsoft.com/office/officeart/2011/layout/HexagonRadial"/>
    <dgm:cxn modelId="{AA0FF3E7-F144-4511-99DA-0E42F9DE93C4}" type="presParOf" srcId="{E6A0597A-ED9A-4A96-B570-7229D1253FC2}" destId="{005229C0-CB6A-4F82-9FF2-26008FCE6F5B}" srcOrd="0" destOrd="0" presId="urn:microsoft.com/office/officeart/2011/layout/HexagonRadial"/>
    <dgm:cxn modelId="{25E7F80F-6D28-48FF-8F26-5308C2CCDEFF}" type="presParOf" srcId="{C487A2CF-667E-4331-9E97-0868065F4439}" destId="{A0D3FF4E-0140-4E70-BDA7-30DC7DD64D3C}" srcOrd="4" destOrd="0" presId="urn:microsoft.com/office/officeart/2011/layout/HexagonRadial"/>
    <dgm:cxn modelId="{1D9CE402-84E5-4428-8502-FBA1B1F3162F}" type="presParOf" srcId="{C487A2CF-667E-4331-9E97-0868065F4439}" destId="{10D48312-4562-499C-80FF-C41B636017EB}" srcOrd="5" destOrd="0" presId="urn:microsoft.com/office/officeart/2011/layout/HexagonRadial"/>
    <dgm:cxn modelId="{81A4239F-3DC4-4373-9F80-18BC7783F7CE}" type="presParOf" srcId="{10D48312-4562-499C-80FF-C41B636017EB}" destId="{74EED63D-4609-43EC-95EE-A4C9AB7D5808}" srcOrd="0" destOrd="0" presId="urn:microsoft.com/office/officeart/2011/layout/HexagonRadial"/>
    <dgm:cxn modelId="{F596DA58-C59A-4B80-8386-774B14D94C89}" type="presParOf" srcId="{C487A2CF-667E-4331-9E97-0868065F4439}" destId="{D18912B8-3D95-4AC2-96C1-F463DF940D61}" srcOrd="6" destOrd="0" presId="urn:microsoft.com/office/officeart/2011/layout/HexagonRadial"/>
    <dgm:cxn modelId="{2F26E5EC-49FC-4F84-91C2-4AA671ADD836}" type="presParOf" srcId="{C487A2CF-667E-4331-9E97-0868065F4439}" destId="{B100C7AA-AC0E-4251-944F-6A8FF28F1128}" srcOrd="7" destOrd="0" presId="urn:microsoft.com/office/officeart/2011/layout/HexagonRadial"/>
    <dgm:cxn modelId="{0A9C8BC5-1A7B-449B-926C-D79C60CF4E0E}" type="presParOf" srcId="{B100C7AA-AC0E-4251-944F-6A8FF28F1128}" destId="{88EABDAC-93A7-4FC6-AF58-1313605CDE64}" srcOrd="0" destOrd="0" presId="urn:microsoft.com/office/officeart/2011/layout/HexagonRadial"/>
    <dgm:cxn modelId="{774BC007-C601-4F64-AD58-553FD8160806}" type="presParOf" srcId="{C487A2CF-667E-4331-9E97-0868065F4439}" destId="{FC99BFE3-A2B9-4821-BA42-0785A9B5E0A1}" srcOrd="8" destOrd="0" presId="urn:microsoft.com/office/officeart/2011/layout/HexagonRadial"/>
    <dgm:cxn modelId="{03F1423F-A87A-46FD-A45D-1C3E5DBB0D0D}" type="presParOf" srcId="{C487A2CF-667E-4331-9E97-0868065F4439}" destId="{6BF05F25-B2DF-4397-9849-6CAD1CE63014}" srcOrd="9" destOrd="0" presId="urn:microsoft.com/office/officeart/2011/layout/HexagonRadial"/>
    <dgm:cxn modelId="{4AC19866-8613-420B-A7D8-5D89CE0DDE71}" type="presParOf" srcId="{6BF05F25-B2DF-4397-9849-6CAD1CE63014}" destId="{0E921649-7A07-465E-82A2-76EC45FCD088}" srcOrd="0" destOrd="0" presId="urn:microsoft.com/office/officeart/2011/layout/HexagonRadial"/>
    <dgm:cxn modelId="{DCAB8F95-1447-4269-845B-B32374D6E3FC}" type="presParOf" srcId="{C487A2CF-667E-4331-9E97-0868065F4439}" destId="{0D9813A4-AF19-45EF-B0A2-7907B191DE59}" srcOrd="10" destOrd="0" presId="urn:microsoft.com/office/officeart/2011/layout/HexagonRadial"/>
    <dgm:cxn modelId="{5A367B7F-0C65-433F-88F7-877616518F84}" type="presParOf" srcId="{C487A2CF-667E-4331-9E97-0868065F4439}" destId="{DCA7BBB2-2047-4BAA-A429-2397F7C9FB5E}" srcOrd="11" destOrd="0" presId="urn:microsoft.com/office/officeart/2011/layout/HexagonRadial"/>
    <dgm:cxn modelId="{8515EF72-47C5-499E-859C-3A150E613962}" type="presParOf" srcId="{DCA7BBB2-2047-4BAA-A429-2397F7C9FB5E}" destId="{CDFF4F49-D739-4C6B-8485-56AD717D846F}" srcOrd="0" destOrd="0" presId="urn:microsoft.com/office/officeart/2011/layout/HexagonRadial"/>
    <dgm:cxn modelId="{A4226373-40E8-4B8C-A9F0-9342BDA93D34}" type="presParOf" srcId="{C487A2CF-667E-4331-9E97-0868065F4439}" destId="{F419476F-D982-471D-80BE-3FD93FD71860}"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E30C5-833A-4EA3-80B0-B51873EF47D9}">
      <dsp:nvSpPr>
        <dsp:cNvPr id="0" name=""/>
        <dsp:cNvSpPr/>
      </dsp:nvSpPr>
      <dsp:spPr>
        <a:xfrm>
          <a:off x="2214607" y="1311046"/>
          <a:ext cx="1666396" cy="1441500"/>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Wingdings" panose="05000000000000000000" pitchFamily="2" charset="2"/>
            <a:buChar char="ü"/>
          </a:pPr>
          <a:r>
            <a:rPr lang="en-US" sz="1200" kern="1200" dirty="0"/>
            <a:t>Higher life expectancy</a:t>
          </a:r>
        </a:p>
      </dsp:txBody>
      <dsp:txXfrm>
        <a:off x="2490752" y="1549923"/>
        <a:ext cx="1114106" cy="963746"/>
      </dsp:txXfrm>
    </dsp:sp>
    <dsp:sp modelId="{005229C0-CB6A-4F82-9FF2-26008FCE6F5B}">
      <dsp:nvSpPr>
        <dsp:cNvPr id="0" name=""/>
        <dsp:cNvSpPr/>
      </dsp:nvSpPr>
      <dsp:spPr>
        <a:xfrm>
          <a:off x="3397958" y="647767"/>
          <a:ext cx="628726" cy="541731"/>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A212A314-B4E7-45BC-809E-F597DA15B3CB}">
      <dsp:nvSpPr>
        <dsp:cNvPr id="0" name=""/>
        <dsp:cNvSpPr/>
      </dsp:nvSpPr>
      <dsp:spPr>
        <a:xfrm>
          <a:off x="2368106" y="0"/>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Wingdings" panose="05000000000000000000" pitchFamily="2" charset="2"/>
            <a:buNone/>
          </a:pPr>
          <a:r>
            <a:rPr lang="en-US" sz="1200" kern="1200" dirty="0"/>
            <a:t>Increased learning</a:t>
          </a:r>
        </a:p>
      </dsp:txBody>
      <dsp:txXfrm>
        <a:off x="2594415" y="195784"/>
        <a:ext cx="912982" cy="789836"/>
      </dsp:txXfrm>
    </dsp:sp>
    <dsp:sp modelId="{74EED63D-4609-43EC-95EE-A4C9AB7D5808}">
      <dsp:nvSpPr>
        <dsp:cNvPr id="0" name=""/>
        <dsp:cNvSpPr/>
      </dsp:nvSpPr>
      <dsp:spPr>
        <a:xfrm>
          <a:off x="3991865" y="1634134"/>
          <a:ext cx="628726" cy="541731"/>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A0D3FF4E-0140-4E70-BDA7-30DC7DD64D3C}">
      <dsp:nvSpPr>
        <dsp:cNvPr id="0" name=""/>
        <dsp:cNvSpPr/>
      </dsp:nvSpPr>
      <dsp:spPr>
        <a:xfrm>
          <a:off x="3620521" y="726643"/>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buFont typeface="Wingdings" panose="05000000000000000000" pitchFamily="2" charset="2"/>
            <a:buNone/>
          </a:pPr>
          <a:r>
            <a:rPr lang="en-US" sz="1200" kern="1200" dirty="0"/>
            <a:t>Increased creativity</a:t>
          </a:r>
        </a:p>
      </dsp:txBody>
      <dsp:txXfrm>
        <a:off x="3846830" y="922427"/>
        <a:ext cx="912982" cy="789836"/>
      </dsp:txXfrm>
    </dsp:sp>
    <dsp:sp modelId="{88EABDAC-93A7-4FC6-AF58-1313605CDE64}">
      <dsp:nvSpPr>
        <dsp:cNvPr id="0" name=""/>
        <dsp:cNvSpPr/>
      </dsp:nvSpPr>
      <dsp:spPr>
        <a:xfrm>
          <a:off x="3482139" y="2777337"/>
          <a:ext cx="628726" cy="541731"/>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D18912B8-3D95-4AC2-96C1-F463DF940D61}">
      <dsp:nvSpPr>
        <dsp:cNvPr id="0" name=""/>
        <dsp:cNvSpPr/>
      </dsp:nvSpPr>
      <dsp:spPr>
        <a:xfrm>
          <a:off x="3620521" y="2155139"/>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Increased productivity</a:t>
          </a:r>
        </a:p>
      </dsp:txBody>
      <dsp:txXfrm>
        <a:off x="3846830" y="2350923"/>
        <a:ext cx="912982" cy="789836"/>
      </dsp:txXfrm>
    </dsp:sp>
    <dsp:sp modelId="{0E921649-7A07-465E-82A2-76EC45FCD088}">
      <dsp:nvSpPr>
        <dsp:cNvPr id="0" name=""/>
        <dsp:cNvSpPr/>
      </dsp:nvSpPr>
      <dsp:spPr>
        <a:xfrm>
          <a:off x="2217708" y="2896006"/>
          <a:ext cx="628726" cy="541731"/>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FC99BFE3-A2B9-4821-BA42-0785A9B5E0A1}">
      <dsp:nvSpPr>
        <dsp:cNvPr id="0" name=""/>
        <dsp:cNvSpPr/>
      </dsp:nvSpPr>
      <dsp:spPr>
        <a:xfrm>
          <a:off x="2368106" y="2882595"/>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More pro-social behavior</a:t>
          </a:r>
        </a:p>
      </dsp:txBody>
      <dsp:txXfrm>
        <a:off x="2594415" y="3078379"/>
        <a:ext cx="912982" cy="789836"/>
      </dsp:txXfrm>
    </dsp:sp>
    <dsp:sp modelId="{CDFF4F49-D739-4C6B-8485-56AD717D846F}">
      <dsp:nvSpPr>
        <dsp:cNvPr id="0" name=""/>
        <dsp:cNvSpPr/>
      </dsp:nvSpPr>
      <dsp:spPr>
        <a:xfrm>
          <a:off x="1471919" y="1928817"/>
          <a:ext cx="628726" cy="541731"/>
        </a:xfrm>
        <a:prstGeom prst="hexagon">
          <a:avLst>
            <a:gd name="adj" fmla="val 28900"/>
            <a:gd name="vf" fmla="val 115470"/>
          </a:avLst>
        </a:prstGeom>
        <a:solidFill>
          <a:schemeClr val="bg1"/>
        </a:solidFill>
        <a:ln>
          <a:noFill/>
        </a:ln>
        <a:effectLst/>
      </dsp:spPr>
      <dsp:style>
        <a:lnRef idx="0">
          <a:scrgbClr r="0" g="0" b="0"/>
        </a:lnRef>
        <a:fillRef idx="1">
          <a:scrgbClr r="0" g="0" b="0"/>
        </a:fillRef>
        <a:effectRef idx="0">
          <a:scrgbClr r="0" g="0" b="0"/>
        </a:effectRef>
        <a:fontRef idx="minor"/>
      </dsp:style>
    </dsp:sp>
    <dsp:sp modelId="{0D9813A4-AF19-45EF-B0A2-7907B191DE59}">
      <dsp:nvSpPr>
        <dsp:cNvPr id="0" name=""/>
        <dsp:cNvSpPr/>
      </dsp:nvSpPr>
      <dsp:spPr>
        <a:xfrm>
          <a:off x="1109878" y="2155952"/>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Positive social relationships</a:t>
          </a:r>
        </a:p>
      </dsp:txBody>
      <dsp:txXfrm>
        <a:off x="1336187" y="2351736"/>
        <a:ext cx="912982" cy="789836"/>
      </dsp:txXfrm>
    </dsp:sp>
    <dsp:sp modelId="{F419476F-D982-471D-80BE-3FD93FD71860}">
      <dsp:nvSpPr>
        <dsp:cNvPr id="0" name=""/>
        <dsp:cNvSpPr/>
      </dsp:nvSpPr>
      <dsp:spPr>
        <a:xfrm>
          <a:off x="1109878" y="725017"/>
          <a:ext cx="1365600" cy="1181404"/>
        </a:xfrm>
        <a:prstGeom prst="hexagon">
          <a:avLst>
            <a:gd name="adj" fmla="val 28570"/>
            <a:gd name="vf" fmla="val 1154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Improved physical health</a:t>
          </a:r>
        </a:p>
      </dsp:txBody>
      <dsp:txXfrm>
        <a:off x="1336187" y="920801"/>
        <a:ext cx="912982" cy="789836"/>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172036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95b86cca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95b86cca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428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6f391b0f0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6f391b0f0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839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ed1d3ee59_0_10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ed1d3ee59_0_10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169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13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f1ba423c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f1ba423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499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f1bce38b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f1bce38b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48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f2a75a668_0_30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6f2a75a668_0_30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777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ed1d3ee59_0_10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ed1d3ee59_0_10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23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6ed1d3ee59_0_10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6ed1d3ee59_0_10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1727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f2a75a668_0_2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f2a75a668_0_2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132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3622"/>
            <a:ext cx="9144001" cy="5136257"/>
          </a:xfrm>
          <a:prstGeom prst="rect">
            <a:avLst/>
          </a:prstGeom>
          <a:noFill/>
          <a:ln>
            <a:noFill/>
          </a:ln>
        </p:spPr>
      </p:pic>
      <p:sp>
        <p:nvSpPr>
          <p:cNvPr id="10" name="Google Shape;10;p2"/>
          <p:cNvSpPr txBox="1">
            <a:spLocks noGrp="1"/>
          </p:cNvSpPr>
          <p:nvPr>
            <p:ph type="ctrTitle"/>
          </p:nvPr>
        </p:nvSpPr>
        <p:spPr>
          <a:xfrm>
            <a:off x="1913100" y="1415503"/>
            <a:ext cx="5317800" cy="1962000"/>
          </a:xfrm>
          <a:prstGeom prst="rect">
            <a:avLst/>
          </a:prstGeom>
        </p:spPr>
        <p:txBody>
          <a:bodyPr spcFirstLastPara="1" wrap="square" lIns="91425" tIns="91425" rIns="91425" bIns="91425" anchor="b" anchorCtr="0">
            <a:noAutofit/>
          </a:bodyPr>
          <a:lstStyle>
            <a:lvl1pPr lvl="0" algn="ctr">
              <a:lnSpc>
                <a:spcPct val="85000"/>
              </a:lnSpc>
              <a:spcBef>
                <a:spcPts val="0"/>
              </a:spcBef>
              <a:spcAft>
                <a:spcPts val="0"/>
              </a:spcAft>
              <a:buSzPts val="5200"/>
              <a:buNone/>
              <a:defRPr sz="65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692725" y="3293444"/>
            <a:ext cx="5758200" cy="501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200" b="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_1_1_1_1">
    <p:spTree>
      <p:nvGrpSpPr>
        <p:cNvPr id="1" name="Shape 99"/>
        <p:cNvGrpSpPr/>
        <p:nvPr/>
      </p:nvGrpSpPr>
      <p:grpSpPr>
        <a:xfrm>
          <a:off x="0" y="0"/>
          <a:ext cx="0" cy="0"/>
          <a:chOff x="0" y="0"/>
          <a:chExt cx="0" cy="0"/>
        </a:xfrm>
      </p:grpSpPr>
      <p:pic>
        <p:nvPicPr>
          <p:cNvPr id="100" name="Google Shape;100;p17"/>
          <p:cNvPicPr preferRelativeResize="0"/>
          <p:nvPr/>
        </p:nvPicPr>
        <p:blipFill rotWithShape="1">
          <a:blip r:embed="rId2">
            <a:alphaModFix/>
          </a:blip>
          <a:srcRect l="29" r="39"/>
          <a:stretch/>
        </p:blipFill>
        <p:spPr>
          <a:xfrm>
            <a:off x="0" y="3622"/>
            <a:ext cx="9144000" cy="5136257"/>
          </a:xfrm>
          <a:prstGeom prst="rect">
            <a:avLst/>
          </a:prstGeom>
          <a:noFill/>
          <a:ln>
            <a:noFill/>
          </a:ln>
        </p:spPr>
      </p:pic>
      <p:sp>
        <p:nvSpPr>
          <p:cNvPr id="101" name="Google Shape;101;p17"/>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1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179"/>
        <p:cNvGrpSpPr/>
        <p:nvPr/>
      </p:nvGrpSpPr>
      <p:grpSpPr>
        <a:xfrm>
          <a:off x="0" y="0"/>
          <a:ext cx="0" cy="0"/>
          <a:chOff x="0" y="0"/>
          <a:chExt cx="0" cy="0"/>
        </a:xfrm>
      </p:grpSpPr>
      <p:pic>
        <p:nvPicPr>
          <p:cNvPr id="180" name="Google Shape;180;p30"/>
          <p:cNvPicPr preferRelativeResize="0"/>
          <p:nvPr/>
        </p:nvPicPr>
        <p:blipFill rotWithShape="1">
          <a:blip r:embed="rId2">
            <a:alphaModFix/>
          </a:blip>
          <a:srcRect l="59" r="59"/>
          <a:stretch/>
        </p:blipFill>
        <p:spPr>
          <a:xfrm>
            <a:off x="0" y="572"/>
            <a:ext cx="9144001" cy="514235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5_1_1">
    <p:spTree>
      <p:nvGrpSpPr>
        <p:cNvPr id="1" name="Shape 181"/>
        <p:cNvGrpSpPr/>
        <p:nvPr/>
      </p:nvGrpSpPr>
      <p:grpSpPr>
        <a:xfrm>
          <a:off x="0" y="0"/>
          <a:ext cx="0" cy="0"/>
          <a:chOff x="0" y="0"/>
          <a:chExt cx="0" cy="0"/>
        </a:xfrm>
      </p:grpSpPr>
      <p:pic>
        <p:nvPicPr>
          <p:cNvPr id="182" name="Google Shape;182;p31"/>
          <p:cNvPicPr preferRelativeResize="0"/>
          <p:nvPr/>
        </p:nvPicPr>
        <p:blipFill rotWithShape="1">
          <a:blip r:embed="rId2">
            <a:alphaModFix/>
          </a:blip>
          <a:srcRect/>
          <a:stretch/>
        </p:blipFill>
        <p:spPr>
          <a:xfrm>
            <a:off x="0" y="3622"/>
            <a:ext cx="9144001" cy="5136257"/>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183"/>
        <p:cNvGrpSpPr/>
        <p:nvPr/>
      </p:nvGrpSpPr>
      <p:grpSpPr>
        <a:xfrm>
          <a:off x="0" y="0"/>
          <a:ext cx="0" cy="0"/>
          <a:chOff x="0" y="0"/>
          <a:chExt cx="0" cy="0"/>
        </a:xfrm>
      </p:grpSpPr>
      <p:pic>
        <p:nvPicPr>
          <p:cNvPr id="184" name="Google Shape;184;p32"/>
          <p:cNvPicPr preferRelativeResize="0"/>
          <p:nvPr/>
        </p:nvPicPr>
        <p:blipFill rotWithShape="1">
          <a:blip r:embed="rId2">
            <a:alphaModFix/>
          </a:blip>
          <a:srcRect t="59" b="59"/>
          <a:stretch/>
        </p:blipFill>
        <p:spPr>
          <a:xfrm>
            <a:off x="0" y="3622"/>
            <a:ext cx="9144001" cy="513625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19" name="Google Shape;19;p4"/>
          <p:cNvSpPr txBox="1">
            <a:spLocks noGrp="1"/>
          </p:cNvSpPr>
          <p:nvPr>
            <p:ph type="body" idx="1"/>
          </p:nvPr>
        </p:nvSpPr>
        <p:spPr>
          <a:xfrm>
            <a:off x="700800" y="1281725"/>
            <a:ext cx="6823800" cy="32847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Char char="●"/>
              <a:defRPr sz="1150" b="0"/>
            </a:lvl1pPr>
            <a:lvl2pPr marL="914400" lvl="1" indent="-317500">
              <a:spcBef>
                <a:spcPts val="0"/>
              </a:spcBef>
              <a:spcAft>
                <a:spcPts val="0"/>
              </a:spcAft>
              <a:buSzPts val="1400"/>
              <a:buFont typeface="Muli"/>
              <a:buChar char="○"/>
              <a:defRPr/>
            </a:lvl2pPr>
            <a:lvl3pPr marL="1371600" lvl="2" indent="-317500">
              <a:spcBef>
                <a:spcPts val="1600"/>
              </a:spcBef>
              <a:spcAft>
                <a:spcPts val="0"/>
              </a:spcAft>
              <a:buSzPts val="1400"/>
              <a:buFont typeface="Muli"/>
              <a:buChar char="■"/>
              <a:defRPr/>
            </a:lvl3pPr>
            <a:lvl4pPr marL="1828800" lvl="3" indent="-317500">
              <a:spcBef>
                <a:spcPts val="1600"/>
              </a:spcBef>
              <a:spcAft>
                <a:spcPts val="0"/>
              </a:spcAft>
              <a:buSzPts val="1400"/>
              <a:buFont typeface="Muli"/>
              <a:buChar char="●"/>
              <a:defRPr/>
            </a:lvl4pPr>
            <a:lvl5pPr marL="2286000" lvl="4" indent="-317500">
              <a:spcBef>
                <a:spcPts val="1600"/>
              </a:spcBef>
              <a:spcAft>
                <a:spcPts val="0"/>
              </a:spcAft>
              <a:buSzPts val="1400"/>
              <a:buFont typeface="Muli"/>
              <a:buChar char="○"/>
              <a:defRPr/>
            </a:lvl5pPr>
            <a:lvl6pPr marL="2743200" lvl="5" indent="-317500">
              <a:spcBef>
                <a:spcPts val="1600"/>
              </a:spcBef>
              <a:spcAft>
                <a:spcPts val="0"/>
              </a:spcAft>
              <a:buSzPts val="1400"/>
              <a:buFont typeface="Muli"/>
              <a:buChar char="■"/>
              <a:defRPr/>
            </a:lvl6pPr>
            <a:lvl7pPr marL="3200400" lvl="6" indent="-317500">
              <a:spcBef>
                <a:spcPts val="1600"/>
              </a:spcBef>
              <a:spcAft>
                <a:spcPts val="0"/>
              </a:spcAft>
              <a:buSzPts val="1400"/>
              <a:buFont typeface="Muli"/>
              <a:buChar char="●"/>
              <a:defRPr/>
            </a:lvl7pPr>
            <a:lvl8pPr marL="3657600" lvl="7" indent="-317500">
              <a:spcBef>
                <a:spcPts val="1600"/>
              </a:spcBef>
              <a:spcAft>
                <a:spcPts val="0"/>
              </a:spcAft>
              <a:buSzPts val="1400"/>
              <a:buFont typeface="Muli"/>
              <a:buChar char="○"/>
              <a:defRPr/>
            </a:lvl8pPr>
            <a:lvl9pPr marL="4114800" lvl="8" indent="-317500">
              <a:spcBef>
                <a:spcPts val="1600"/>
              </a:spcBef>
              <a:spcAft>
                <a:spcPts val="1600"/>
              </a:spcAft>
              <a:buSzPts val="1400"/>
              <a:buFont typeface="Muli"/>
              <a:buChar char="■"/>
              <a:defRPr/>
            </a:lvl9pPr>
          </a:lstStyle>
          <a:p>
            <a:endParaRPr/>
          </a:p>
        </p:txBody>
      </p:sp>
      <p:sp>
        <p:nvSpPr>
          <p:cNvPr id="20" name="Google Shape;20;p4"/>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b="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p:nvPr/>
        </p:nvSpPr>
        <p:spPr>
          <a:xfrm>
            <a:off x="-295875" y="3054825"/>
            <a:ext cx="2159700" cy="5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pic>
        <p:nvPicPr>
          <p:cNvPr id="23" name="Google Shape;23;p5"/>
          <p:cNvPicPr preferRelativeResize="0"/>
          <p:nvPr/>
        </p:nvPicPr>
        <p:blipFill rotWithShape="1">
          <a:blip r:embed="rId2">
            <a:alphaModFix/>
          </a:blip>
          <a:srcRect/>
          <a:stretch/>
        </p:blipFill>
        <p:spPr>
          <a:xfrm>
            <a:off x="0" y="572"/>
            <a:ext cx="9144001" cy="5142357"/>
          </a:xfrm>
          <a:prstGeom prst="rect">
            <a:avLst/>
          </a:prstGeom>
          <a:noFill/>
          <a:ln>
            <a:noFill/>
          </a:ln>
        </p:spPr>
      </p:pic>
      <p:sp>
        <p:nvSpPr>
          <p:cNvPr id="24" name="Google Shape;24;p5"/>
          <p:cNvSpPr txBox="1">
            <a:spLocks noGrp="1"/>
          </p:cNvSpPr>
          <p:nvPr>
            <p:ph type="title"/>
          </p:nvPr>
        </p:nvSpPr>
        <p:spPr>
          <a:xfrm>
            <a:off x="1596700" y="3055622"/>
            <a:ext cx="2742600" cy="558900"/>
          </a:xfrm>
          <a:prstGeom prst="rect">
            <a:avLst/>
          </a:prstGeom>
        </p:spPr>
        <p:txBody>
          <a:bodyPr spcFirstLastPara="1" wrap="square" lIns="91425" tIns="91425" rIns="91425" bIns="91425" anchor="t" anchorCtr="0">
            <a:noAutofit/>
          </a:bodyPr>
          <a:lstStyle>
            <a:lvl1pPr lvl="0" algn="ctr">
              <a:spcBef>
                <a:spcPts val="0"/>
              </a:spcBef>
              <a:spcAft>
                <a:spcPts val="0"/>
              </a:spcAft>
              <a:buSzPts val="3300"/>
              <a:buNone/>
              <a:defRPr sz="2300" b="0">
                <a:solidFill>
                  <a:schemeClr val="accent2"/>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title" idx="2"/>
          </p:nvPr>
        </p:nvSpPr>
        <p:spPr>
          <a:xfrm>
            <a:off x="4804747" y="3055622"/>
            <a:ext cx="27426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2300" b="0">
                <a:solidFill>
                  <a:schemeClr val="accent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 name="Google Shape;26;p5"/>
          <p:cNvSpPr txBox="1">
            <a:spLocks noGrp="1"/>
          </p:cNvSpPr>
          <p:nvPr>
            <p:ph type="subTitle" idx="1"/>
          </p:nvPr>
        </p:nvSpPr>
        <p:spPr>
          <a:xfrm>
            <a:off x="4923247"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5"/>
          <p:cNvSpPr txBox="1">
            <a:spLocks noGrp="1"/>
          </p:cNvSpPr>
          <p:nvPr>
            <p:ph type="subTitle" idx="3"/>
          </p:nvPr>
        </p:nvSpPr>
        <p:spPr>
          <a:xfrm>
            <a:off x="1715375" y="35432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160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5"/>
          <p:cNvSpPr txBox="1">
            <a:spLocks noGrp="1"/>
          </p:cNvSpPr>
          <p:nvPr>
            <p:ph type="title" idx="4"/>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t="29" b="19"/>
          <a:stretch/>
        </p:blipFill>
        <p:spPr>
          <a:xfrm>
            <a:off x="0" y="3622"/>
            <a:ext cx="9144000" cy="5136258"/>
          </a:xfrm>
          <a:prstGeom prst="rect">
            <a:avLst/>
          </a:prstGeom>
          <a:noFill/>
          <a:ln>
            <a:noFill/>
          </a:ln>
        </p:spPr>
      </p:pic>
      <p:sp>
        <p:nvSpPr>
          <p:cNvPr id="31" name="Google Shape;31;p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a:stretch/>
        </p:blipFill>
        <p:spPr>
          <a:xfrm flipH="1">
            <a:off x="0" y="572"/>
            <a:ext cx="9144001" cy="5142357"/>
          </a:xfrm>
          <a:prstGeom prst="rect">
            <a:avLst/>
          </a:prstGeom>
          <a:noFill/>
          <a:ln>
            <a:noFill/>
          </a:ln>
        </p:spPr>
      </p:pic>
      <p:sp>
        <p:nvSpPr>
          <p:cNvPr id="34" name="Google Shape;34;p7"/>
          <p:cNvSpPr txBox="1">
            <a:spLocks noGrp="1"/>
          </p:cNvSpPr>
          <p:nvPr>
            <p:ph type="title"/>
          </p:nvPr>
        </p:nvSpPr>
        <p:spPr>
          <a:xfrm>
            <a:off x="5044200" y="1165900"/>
            <a:ext cx="2934300" cy="65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5044200" y="1815900"/>
            <a:ext cx="2934300" cy="21495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b="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rotWithShape="1">
          <a:blip r:embed="rId2">
            <a:alphaModFix/>
          </a:blip>
          <a:srcRect l="59" r="59"/>
          <a:stretch/>
        </p:blipFill>
        <p:spPr>
          <a:xfrm>
            <a:off x="0" y="572"/>
            <a:ext cx="9144001" cy="5142357"/>
          </a:xfrm>
          <a:prstGeom prst="rect">
            <a:avLst/>
          </a:prstGeom>
          <a:noFill/>
          <a:ln>
            <a:noFill/>
          </a:ln>
        </p:spPr>
      </p:pic>
      <p:sp>
        <p:nvSpPr>
          <p:cNvPr id="38" name="Google Shape;38;p8"/>
          <p:cNvSpPr txBox="1">
            <a:spLocks noGrp="1"/>
          </p:cNvSpPr>
          <p:nvPr>
            <p:ph type="title"/>
          </p:nvPr>
        </p:nvSpPr>
        <p:spPr>
          <a:xfrm>
            <a:off x="1874200" y="1271850"/>
            <a:ext cx="5395500" cy="2599800"/>
          </a:xfrm>
          <a:prstGeom prst="rect">
            <a:avLst/>
          </a:prstGeom>
          <a:noFill/>
        </p:spPr>
        <p:txBody>
          <a:bodyPr spcFirstLastPara="1" wrap="square" lIns="91425" tIns="91425" rIns="91425" bIns="91425" anchor="ctr" anchorCtr="0">
            <a:noAutofit/>
          </a:bodyPr>
          <a:lstStyle>
            <a:lvl1pPr lvl="0" algn="ctr" rtl="0">
              <a:lnSpc>
                <a:spcPct val="90000"/>
              </a:lnSpc>
              <a:spcBef>
                <a:spcPts val="0"/>
              </a:spcBef>
              <a:spcAft>
                <a:spcPts val="0"/>
              </a:spcAft>
              <a:buNone/>
              <a:defRPr sz="8000" b="0"/>
            </a:lvl1pPr>
            <a:lvl2pPr lvl="1" algn="ctr" rtl="0">
              <a:lnSpc>
                <a:spcPct val="90000"/>
              </a:lnSpc>
              <a:spcBef>
                <a:spcPts val="0"/>
              </a:spcBef>
              <a:spcAft>
                <a:spcPts val="0"/>
              </a:spcAft>
              <a:buNone/>
              <a:defRPr sz="8000" b="0"/>
            </a:lvl2pPr>
            <a:lvl3pPr lvl="2" algn="ctr" rtl="0">
              <a:lnSpc>
                <a:spcPct val="90000"/>
              </a:lnSpc>
              <a:spcBef>
                <a:spcPts val="0"/>
              </a:spcBef>
              <a:spcAft>
                <a:spcPts val="0"/>
              </a:spcAft>
              <a:buNone/>
              <a:defRPr sz="8000" b="0"/>
            </a:lvl3pPr>
            <a:lvl4pPr lvl="3" algn="ctr" rtl="0">
              <a:lnSpc>
                <a:spcPct val="90000"/>
              </a:lnSpc>
              <a:spcBef>
                <a:spcPts val="0"/>
              </a:spcBef>
              <a:spcAft>
                <a:spcPts val="0"/>
              </a:spcAft>
              <a:buNone/>
              <a:defRPr sz="8000" b="0"/>
            </a:lvl4pPr>
            <a:lvl5pPr lvl="4" algn="ctr" rtl="0">
              <a:lnSpc>
                <a:spcPct val="90000"/>
              </a:lnSpc>
              <a:spcBef>
                <a:spcPts val="0"/>
              </a:spcBef>
              <a:spcAft>
                <a:spcPts val="0"/>
              </a:spcAft>
              <a:buNone/>
              <a:defRPr sz="8000" b="0"/>
            </a:lvl5pPr>
            <a:lvl6pPr lvl="5" algn="ctr" rtl="0">
              <a:lnSpc>
                <a:spcPct val="90000"/>
              </a:lnSpc>
              <a:spcBef>
                <a:spcPts val="0"/>
              </a:spcBef>
              <a:spcAft>
                <a:spcPts val="0"/>
              </a:spcAft>
              <a:buNone/>
              <a:defRPr sz="8000" b="0"/>
            </a:lvl6pPr>
            <a:lvl7pPr lvl="6" algn="ctr" rtl="0">
              <a:lnSpc>
                <a:spcPct val="90000"/>
              </a:lnSpc>
              <a:spcBef>
                <a:spcPts val="0"/>
              </a:spcBef>
              <a:spcAft>
                <a:spcPts val="0"/>
              </a:spcAft>
              <a:buNone/>
              <a:defRPr sz="8000" b="0"/>
            </a:lvl7pPr>
            <a:lvl8pPr lvl="7" algn="ctr" rtl="0">
              <a:lnSpc>
                <a:spcPct val="90000"/>
              </a:lnSpc>
              <a:spcBef>
                <a:spcPts val="0"/>
              </a:spcBef>
              <a:spcAft>
                <a:spcPts val="0"/>
              </a:spcAft>
              <a:buNone/>
              <a:defRPr sz="8000" b="0"/>
            </a:lvl8pPr>
            <a:lvl9pPr lvl="8" algn="ctr" rtl="0">
              <a:lnSpc>
                <a:spcPct val="90000"/>
              </a:lnSpc>
              <a:spcBef>
                <a:spcPts val="0"/>
              </a:spcBef>
              <a:spcAft>
                <a:spcPts val="0"/>
              </a:spcAft>
              <a:buNone/>
              <a:defRPr sz="8000" b="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rotWithShape="1">
          <a:blip r:embed="rId2">
            <a:alphaModFix/>
          </a:blip>
          <a:srcRect l="89" r="99"/>
          <a:stretch/>
        </p:blipFill>
        <p:spPr>
          <a:xfrm>
            <a:off x="0" y="572"/>
            <a:ext cx="9144000" cy="5142357"/>
          </a:xfrm>
          <a:prstGeom prst="rect">
            <a:avLst/>
          </a:prstGeom>
          <a:noFill/>
          <a:ln>
            <a:noFill/>
          </a:ln>
        </p:spPr>
      </p:pic>
      <p:sp>
        <p:nvSpPr>
          <p:cNvPr id="41" name="Google Shape;41;p9"/>
          <p:cNvSpPr txBox="1">
            <a:spLocks noGrp="1"/>
          </p:cNvSpPr>
          <p:nvPr>
            <p:ph type="title"/>
          </p:nvPr>
        </p:nvSpPr>
        <p:spPr>
          <a:xfrm>
            <a:off x="700800" y="1102150"/>
            <a:ext cx="3871200" cy="772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5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9"/>
          <p:cNvSpPr txBox="1">
            <a:spLocks noGrp="1"/>
          </p:cNvSpPr>
          <p:nvPr>
            <p:ph type="subTitle" idx="1"/>
          </p:nvPr>
        </p:nvSpPr>
        <p:spPr>
          <a:xfrm>
            <a:off x="700800" y="1874425"/>
            <a:ext cx="3871200" cy="149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AND_TWO_COLUMNS_1_1_1">
    <p:spTree>
      <p:nvGrpSpPr>
        <p:cNvPr id="1" name="Shape 57"/>
        <p:cNvGrpSpPr/>
        <p:nvPr/>
      </p:nvGrpSpPr>
      <p:grpSpPr>
        <a:xfrm>
          <a:off x="0" y="0"/>
          <a:ext cx="0" cy="0"/>
          <a:chOff x="0" y="0"/>
          <a:chExt cx="0" cy="0"/>
        </a:xfrm>
      </p:grpSpPr>
      <p:pic>
        <p:nvPicPr>
          <p:cNvPr id="58" name="Google Shape;58;p13"/>
          <p:cNvPicPr preferRelativeResize="0"/>
          <p:nvPr/>
        </p:nvPicPr>
        <p:blipFill rotWithShape="1">
          <a:blip r:embed="rId2">
            <a:alphaModFix/>
          </a:blip>
          <a:srcRect t="59" b="59"/>
          <a:stretch/>
        </p:blipFill>
        <p:spPr>
          <a:xfrm>
            <a:off x="0" y="3622"/>
            <a:ext cx="9144001" cy="5136258"/>
          </a:xfrm>
          <a:prstGeom prst="rect">
            <a:avLst/>
          </a:prstGeom>
          <a:noFill/>
          <a:ln>
            <a:noFill/>
          </a:ln>
        </p:spPr>
      </p:pic>
      <p:sp>
        <p:nvSpPr>
          <p:cNvPr id="59" name="Google Shape;59;p13"/>
          <p:cNvSpPr txBox="1">
            <a:spLocks noGrp="1"/>
          </p:cNvSpPr>
          <p:nvPr>
            <p:ph type="subTitle" idx="1"/>
          </p:nvPr>
        </p:nvSpPr>
        <p:spPr>
          <a:xfrm>
            <a:off x="2383644"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0" name="Google Shape;60;p13"/>
          <p:cNvSpPr txBox="1">
            <a:spLocks noGrp="1"/>
          </p:cNvSpPr>
          <p:nvPr>
            <p:ph type="subTitle" idx="2"/>
          </p:nvPr>
        </p:nvSpPr>
        <p:spPr>
          <a:xfrm>
            <a:off x="4832882" y="417390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1" name="Google Shape;61;p13"/>
          <p:cNvSpPr txBox="1">
            <a:spLocks noGrp="1"/>
          </p:cNvSpPr>
          <p:nvPr>
            <p:ph type="title" hasCustomPrompt="1"/>
          </p:nvPr>
        </p:nvSpPr>
        <p:spPr>
          <a:xfrm>
            <a:off x="2515724"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2" name="Google Shape;62;p13"/>
          <p:cNvSpPr txBox="1">
            <a:spLocks noGrp="1"/>
          </p:cNvSpPr>
          <p:nvPr>
            <p:ph type="title" idx="3" hasCustomPrompt="1"/>
          </p:nvPr>
        </p:nvSpPr>
        <p:spPr>
          <a:xfrm>
            <a:off x="4964959" y="1644457"/>
            <a:ext cx="16632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 name="Google Shape;63;p13"/>
          <p:cNvSpPr txBox="1">
            <a:spLocks noGrp="1"/>
          </p:cNvSpPr>
          <p:nvPr>
            <p:ph type="title" idx="4" hasCustomPrompt="1"/>
          </p:nvPr>
        </p:nvSpPr>
        <p:spPr>
          <a:xfrm>
            <a:off x="2515724" y="3305385"/>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4" name="Google Shape;64;p13"/>
          <p:cNvSpPr txBox="1">
            <a:spLocks noGrp="1"/>
          </p:cNvSpPr>
          <p:nvPr>
            <p:ph type="title" idx="5" hasCustomPrompt="1"/>
          </p:nvPr>
        </p:nvSpPr>
        <p:spPr>
          <a:xfrm>
            <a:off x="4964959" y="3305392"/>
            <a:ext cx="1663200" cy="64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400"/>
              <a:buNone/>
              <a:defRPr sz="4000" b="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5" name="Google Shape;65;p13"/>
          <p:cNvSpPr txBox="1">
            <a:spLocks noGrp="1"/>
          </p:cNvSpPr>
          <p:nvPr>
            <p:ph type="subTitle" idx="6"/>
          </p:nvPr>
        </p:nvSpPr>
        <p:spPr>
          <a:xfrm>
            <a:off x="2290463" y="21983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6" name="Google Shape;66;p13"/>
          <p:cNvSpPr txBox="1">
            <a:spLocks noGrp="1"/>
          </p:cNvSpPr>
          <p:nvPr>
            <p:ph type="subTitle" idx="7"/>
          </p:nvPr>
        </p:nvSpPr>
        <p:spPr>
          <a:xfrm>
            <a:off x="4739738" y="2198381"/>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7" name="Google Shape;67;p13"/>
          <p:cNvSpPr txBox="1">
            <a:spLocks noGrp="1"/>
          </p:cNvSpPr>
          <p:nvPr>
            <p:ph type="subTitle" idx="8"/>
          </p:nvPr>
        </p:nvSpPr>
        <p:spPr>
          <a:xfrm>
            <a:off x="4739738" y="3824856"/>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68" name="Google Shape;68;p13"/>
          <p:cNvSpPr txBox="1">
            <a:spLocks noGrp="1"/>
          </p:cNvSpPr>
          <p:nvPr>
            <p:ph type="subTitle" idx="9"/>
          </p:nvPr>
        </p:nvSpPr>
        <p:spPr>
          <a:xfrm>
            <a:off x="2383644" y="2545026"/>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13"/>
          <p:cNvSpPr txBox="1">
            <a:spLocks noGrp="1"/>
          </p:cNvSpPr>
          <p:nvPr>
            <p:ph type="subTitle" idx="13"/>
          </p:nvPr>
        </p:nvSpPr>
        <p:spPr>
          <a:xfrm>
            <a:off x="4832882" y="2543281"/>
            <a:ext cx="1927500" cy="35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0" name="Google Shape;70;p13"/>
          <p:cNvSpPr txBox="1">
            <a:spLocks noGrp="1"/>
          </p:cNvSpPr>
          <p:nvPr>
            <p:ph type="subTitle" idx="14"/>
          </p:nvPr>
        </p:nvSpPr>
        <p:spPr>
          <a:xfrm>
            <a:off x="2290463" y="3824855"/>
            <a:ext cx="2113800" cy="360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1pPr>
            <a:lvl2pPr lvl="1"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2pPr>
            <a:lvl3pPr lvl="2"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3pPr>
            <a:lvl4pPr lvl="3"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4pPr>
            <a:lvl5pPr lvl="4"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5pPr>
            <a:lvl6pPr lvl="5"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6pPr>
            <a:lvl7pPr lvl="6"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7pPr>
            <a:lvl8pPr lvl="7"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8pPr>
            <a:lvl9pPr lvl="8" algn="ctr" rtl="0">
              <a:lnSpc>
                <a:spcPct val="100000"/>
              </a:lnSpc>
              <a:spcBef>
                <a:spcPts val="0"/>
              </a:spcBef>
              <a:spcAft>
                <a:spcPts val="0"/>
              </a:spcAft>
              <a:buNone/>
              <a:defRPr sz="2300" b="0">
                <a:solidFill>
                  <a:schemeClr val="dk1"/>
                </a:solidFill>
                <a:latin typeface="DM Serif Display"/>
                <a:ea typeface="DM Serif Display"/>
                <a:cs typeface="DM Serif Display"/>
                <a:sym typeface="DM Serif Display"/>
              </a:defRPr>
            </a:lvl9pPr>
          </a:lstStyle>
          <a:p>
            <a:endParaRPr/>
          </a:p>
        </p:txBody>
      </p:sp>
      <p:sp>
        <p:nvSpPr>
          <p:cNvPr id="71" name="Google Shape;71;p13"/>
          <p:cNvSpPr txBox="1">
            <a:spLocks noGrp="1"/>
          </p:cNvSpPr>
          <p:nvPr>
            <p:ph type="title" idx="15"/>
          </p:nvPr>
        </p:nvSpPr>
        <p:spPr>
          <a:xfrm>
            <a:off x="700800" y="491825"/>
            <a:ext cx="7742400" cy="65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b="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DM Serif Display"/>
              <a:buNone/>
              <a:defRPr sz="3300" b="1">
                <a:solidFill>
                  <a:schemeClr val="dk1"/>
                </a:solidFill>
                <a:latin typeface="DM Serif Display"/>
                <a:ea typeface="DM Serif Display"/>
                <a:cs typeface="DM Serif Display"/>
                <a:sym typeface="DM Serif Display"/>
              </a:defRPr>
            </a:lvl1pPr>
            <a:lvl2pPr lvl="1">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2pPr>
            <a:lvl3pPr lvl="2">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3pPr>
            <a:lvl4pPr lvl="3">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4pPr>
            <a:lvl5pPr lvl="4">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5pPr>
            <a:lvl6pPr lvl="5">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6pPr>
            <a:lvl7pPr lvl="6">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7pPr>
            <a:lvl8pPr lvl="7">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8pPr>
            <a:lvl9pPr lvl="8">
              <a:spcBef>
                <a:spcPts val="0"/>
              </a:spcBef>
              <a:spcAft>
                <a:spcPts val="0"/>
              </a:spcAft>
              <a:buClr>
                <a:schemeClr val="dk1"/>
              </a:buClr>
              <a:buSzPts val="3200"/>
              <a:buFont typeface="DM Serif Display"/>
              <a:buNone/>
              <a:defRPr sz="3200">
                <a:solidFill>
                  <a:schemeClr val="dk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311700" y="1152475"/>
            <a:ext cx="61881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Didact Gothic"/>
              <a:buChar char="●"/>
              <a:defRPr sz="1600" b="1">
                <a:solidFill>
                  <a:schemeClr val="dk1"/>
                </a:solidFill>
                <a:latin typeface="Didact Gothic"/>
                <a:ea typeface="Didact Gothic"/>
                <a:cs typeface="Didact Gothic"/>
                <a:sym typeface="Didact Gothic"/>
              </a:defRPr>
            </a:lvl1pPr>
            <a:lvl2pPr marL="914400" lvl="1"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3" r:id="rId10"/>
    <p:sldLayoutId id="2147483675" r:id="rId11"/>
    <p:sldLayoutId id="2147483676" r:id="rId12"/>
    <p:sldLayoutId id="2147483677" r:id="rId13"/>
    <p:sldLayoutId id="214748367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photo/creative-black-friday-composition-black-background_10054724.htm/?utm_source=slidesgo_template&amp;utm_medium=referral-link&amp;utm_campaign=sg_resources&amp;utm_content=freepik" TargetMode="External"/><Relationship Id="rId7" Type="http://schemas.openxmlformats.org/officeDocument/2006/relationships/hyperlink" Target="https://www.freepik.com/free-photo/friends-posing-with-golden-balloons-new-year-party_3368722.htm#page=2&amp;query=golden+people&amp;position=9/?utm_source=slidesgo_template&amp;utm_medium=referral-link&amp;utm_campaign=sg_resources&amp;utm_content=freepi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freepik.com/free-photo/golden-glitter-with-slate-background-concept_7545515.htm/?utm_source=slidesgo_template&amp;utm_medium=referral-link&amp;utm_campaign=sg_resources&amp;utm_content=freepik" TargetMode="External"/><Relationship Id="rId5" Type="http://schemas.openxmlformats.org/officeDocument/2006/relationships/hyperlink" Target="https://www.freepik.com/free-photo/two-blonde-girls-dancing-new-year-party_1407800.htm#page=16&amp;query=golden&amp;position=42/?utm_source=slidesgo_template&amp;utm_medium=referral-link&amp;utm_campaign=sg_resources&amp;utm_content=freepik" TargetMode="External"/><Relationship Id="rId4" Type="http://schemas.openxmlformats.org/officeDocument/2006/relationships/hyperlink" Target="https://www.freepik.com/free-photo/black-gift-with-golden-glitter-composition_10054811.htm/?utm_source=slidesgo_template&amp;utm_medium=referral-link&amp;utm_campaign=sg_resources&amp;utm_content=freepi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ctrTitle"/>
          </p:nvPr>
        </p:nvSpPr>
        <p:spPr>
          <a:xfrm>
            <a:off x="491067" y="751071"/>
            <a:ext cx="8161866" cy="2533996"/>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400" b="1" dirty="0">
                <a:solidFill>
                  <a:schemeClr val="tx2">
                    <a:lumMod val="95000"/>
                  </a:schemeClr>
                </a:solidFill>
                <a:effectLst>
                  <a:outerShdw blurRad="38100" dist="38100" dir="2700000" algn="tl">
                    <a:srgbClr val="000000">
                      <a:alpha val="43137"/>
                    </a:srgbClr>
                  </a:outerShdw>
                </a:effectLst>
                <a:latin typeface="Bahnschrift Condensed" panose="020B0502040204020203" pitchFamily="34" charset="0"/>
                <a:ea typeface="Cambria Math" panose="02040503050406030204" pitchFamily="18" charset="0"/>
              </a:rPr>
              <a:t>IMPACT OF SPORTS ON MENTAL WELL-BEING:</a:t>
            </a:r>
            <a:br>
              <a:rPr lang="en" sz="4400" b="1" dirty="0">
                <a:solidFill>
                  <a:schemeClr val="tx2">
                    <a:lumMod val="95000"/>
                  </a:schemeClr>
                </a:solidFill>
                <a:effectLst>
                  <a:outerShdw blurRad="38100" dist="38100" dir="2700000" algn="tl">
                    <a:srgbClr val="000000">
                      <a:alpha val="43137"/>
                    </a:srgbClr>
                  </a:outerShdw>
                </a:effectLst>
                <a:latin typeface="Bahnschrift Condensed" panose="020B0502040204020203" pitchFamily="34" charset="0"/>
                <a:ea typeface="Cambria Math" panose="02040503050406030204" pitchFamily="18" charset="0"/>
              </a:rPr>
            </a:br>
            <a:r>
              <a:rPr lang="en" sz="4400" b="1" dirty="0">
                <a:solidFill>
                  <a:schemeClr val="tx2">
                    <a:lumMod val="95000"/>
                  </a:schemeClr>
                </a:solidFill>
                <a:effectLst>
                  <a:outerShdw blurRad="38100" dist="38100" dir="2700000" algn="tl">
                    <a:srgbClr val="000000">
                      <a:alpha val="43137"/>
                    </a:srgbClr>
                  </a:outerShdw>
                </a:effectLst>
                <a:latin typeface="Bahnschrift Condensed" panose="020B0502040204020203" pitchFamily="34" charset="0"/>
                <a:ea typeface="Cambria Math" panose="02040503050406030204" pitchFamily="18" charset="0"/>
              </a:rPr>
              <a:t>A CASE OF THE STUDENTS OF AIUB</a:t>
            </a:r>
            <a:endParaRPr sz="4400" b="1" dirty="0">
              <a:solidFill>
                <a:schemeClr val="tx2">
                  <a:lumMod val="95000"/>
                </a:schemeClr>
              </a:solidFill>
              <a:effectLst>
                <a:outerShdw blurRad="38100" dist="38100" dir="2700000" algn="tl">
                  <a:srgbClr val="000000">
                    <a:alpha val="43137"/>
                  </a:srgbClr>
                </a:outerShdw>
              </a:effectLst>
              <a:latin typeface="Bahnschrift Condensed" panose="020B0502040204020203" pitchFamily="34" charset="0"/>
              <a:ea typeface="Cambria Math" panose="02040503050406030204" pitchFamily="18" charset="0"/>
            </a:endParaRPr>
          </a:p>
        </p:txBody>
      </p:sp>
      <p:sp>
        <p:nvSpPr>
          <p:cNvPr id="194" name="Google Shape;194;p35"/>
          <p:cNvSpPr txBox="1">
            <a:spLocks noGrp="1"/>
          </p:cNvSpPr>
          <p:nvPr>
            <p:ph type="subTitle" idx="1"/>
          </p:nvPr>
        </p:nvSpPr>
        <p:spPr>
          <a:xfrm>
            <a:off x="0" y="4801115"/>
            <a:ext cx="5758200" cy="523813"/>
          </a:xfrm>
          <a:prstGeom prst="rect">
            <a:avLst/>
          </a:prstGeom>
        </p:spPr>
        <p:txBody>
          <a:bodyPr spcFirstLastPara="1" wrap="square" lIns="91425" tIns="91425" rIns="91425" bIns="91425" anchor="t" anchorCtr="0">
            <a:noAutofit/>
          </a:bodyPr>
          <a:lstStyle/>
          <a:p>
            <a:pPr marL="0" lvl="0" indent="0" algn="l"/>
            <a:r>
              <a:rPr lang="en-GB" sz="1500" dirty="0">
                <a:latin typeface="Bradley Hand ITC" panose="03070402050302030203" pitchFamily="66" charset="0"/>
              </a:rPr>
              <a:t>A Presentation By Team </a:t>
            </a:r>
            <a:r>
              <a:rPr lang="en-GB" sz="1500" dirty="0" smtClean="0">
                <a:latin typeface="Bradley Hand ITC" panose="03070402050302030203" pitchFamily="66" charset="0"/>
              </a:rPr>
              <a:t>Realise</a:t>
            </a:r>
            <a:endParaRPr sz="1500" dirty="0">
              <a:latin typeface="Bradley Hand ITC" panose="03070402050302030203" pitchFamily="66"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1874200" y="1271850"/>
            <a:ext cx="5395500" cy="259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2"/>
                </a:solidFill>
              </a:rPr>
              <a:t>You…</a:t>
            </a:r>
            <a:endParaRPr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800"/>
        <p:cNvGrpSpPr/>
        <p:nvPr/>
      </p:nvGrpSpPr>
      <p:grpSpPr>
        <a:xfrm>
          <a:off x="0" y="0"/>
          <a:ext cx="0" cy="0"/>
          <a:chOff x="0" y="0"/>
          <a:chExt cx="0" cy="0"/>
        </a:xfrm>
      </p:grpSpPr>
      <p:sp>
        <p:nvSpPr>
          <p:cNvPr id="801" name="Google Shape;801;p68"/>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802" name="Google Shape;802;p68"/>
          <p:cNvSpPr txBox="1">
            <a:spLocks noGrp="1"/>
          </p:cNvSpPr>
          <p:nvPr>
            <p:ph type="body" idx="1"/>
          </p:nvPr>
        </p:nvSpPr>
        <p:spPr>
          <a:xfrm>
            <a:off x="700800" y="1470763"/>
            <a:ext cx="4359600" cy="1445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lt1"/>
              </a:buClr>
              <a:buSzPts val="1100"/>
              <a:buFont typeface="Arial"/>
              <a:buNone/>
            </a:pPr>
            <a:r>
              <a:rPr lang="en" sz="2300">
                <a:solidFill>
                  <a:schemeClr val="accent2"/>
                </a:solidFill>
                <a:latin typeface="DM Serif Display"/>
                <a:ea typeface="DM Serif Display"/>
                <a:cs typeface="DM Serif Display"/>
                <a:sym typeface="DM Serif Display"/>
              </a:rPr>
              <a:t>Photos</a:t>
            </a:r>
            <a:endParaRPr sz="2300">
              <a:solidFill>
                <a:schemeClr val="accent2"/>
              </a:solidFill>
            </a:endParaRPr>
          </a:p>
          <a:p>
            <a:pPr marL="457200" marR="50800" lvl="0" indent="-304800" algn="l" rtl="0">
              <a:lnSpc>
                <a:spcPct val="100000"/>
              </a:lnSpc>
              <a:spcBef>
                <a:spcPts val="0"/>
              </a:spcBef>
              <a:spcAft>
                <a:spcPts val="0"/>
              </a:spcAft>
              <a:buClr>
                <a:schemeClr val="accent2"/>
              </a:buClr>
              <a:buSzPts val="1200"/>
              <a:buChar char="▴"/>
            </a:pPr>
            <a:r>
              <a:rPr lang="en" sz="1200">
                <a:uFill>
                  <a:noFill/>
                </a:uFill>
                <a:hlinkClick r:id="rId3"/>
              </a:rPr>
              <a:t>Creative black friday composition on black background</a:t>
            </a:r>
            <a:endParaRPr sz="1400"/>
          </a:p>
          <a:p>
            <a:pPr marL="457200" marR="50800" lvl="0" indent="-304800" algn="l" rtl="0">
              <a:lnSpc>
                <a:spcPct val="100000"/>
              </a:lnSpc>
              <a:spcBef>
                <a:spcPts val="0"/>
              </a:spcBef>
              <a:spcAft>
                <a:spcPts val="0"/>
              </a:spcAft>
              <a:buClr>
                <a:schemeClr val="accent2"/>
              </a:buClr>
              <a:buSzPts val="1200"/>
              <a:buChar char="▴"/>
            </a:pPr>
            <a:r>
              <a:rPr lang="en" sz="1200">
                <a:uFill>
                  <a:noFill/>
                </a:uFill>
                <a:hlinkClick r:id="rId4"/>
              </a:rPr>
              <a:t>Black gift with golden glitter composition</a:t>
            </a:r>
            <a:endParaRPr sz="1200"/>
          </a:p>
          <a:p>
            <a:pPr marL="457200" marR="50800" lvl="0" indent="-304800" algn="l" rtl="0">
              <a:lnSpc>
                <a:spcPct val="100000"/>
              </a:lnSpc>
              <a:spcBef>
                <a:spcPts val="0"/>
              </a:spcBef>
              <a:spcAft>
                <a:spcPts val="0"/>
              </a:spcAft>
              <a:buClr>
                <a:schemeClr val="accent2"/>
              </a:buClr>
              <a:buSzPts val="1200"/>
              <a:buChar char="▴"/>
            </a:pPr>
            <a:r>
              <a:rPr lang="en" sz="1200">
                <a:uFill>
                  <a:noFill/>
                </a:uFill>
                <a:hlinkClick r:id="rId5"/>
              </a:rPr>
              <a:t>Two blonde girls dancing at new year party</a:t>
            </a:r>
            <a:endParaRPr sz="1200"/>
          </a:p>
          <a:p>
            <a:pPr marL="457200" marR="50800" lvl="0" indent="-304800" algn="l" rtl="0">
              <a:lnSpc>
                <a:spcPct val="100000"/>
              </a:lnSpc>
              <a:spcBef>
                <a:spcPts val="0"/>
              </a:spcBef>
              <a:spcAft>
                <a:spcPts val="0"/>
              </a:spcAft>
              <a:buClr>
                <a:schemeClr val="accent2"/>
              </a:buClr>
              <a:buSzPts val="1200"/>
              <a:buChar char="▴"/>
            </a:pPr>
            <a:r>
              <a:rPr lang="en" sz="1200">
                <a:uFill>
                  <a:noFill/>
                </a:uFill>
                <a:hlinkClick r:id="rId6"/>
              </a:rPr>
              <a:t>Golden glitter with slate background concept</a:t>
            </a:r>
            <a:endParaRPr sz="1200"/>
          </a:p>
          <a:p>
            <a:pPr marL="457200" marR="50800" lvl="0" indent="-304800" algn="l" rtl="0">
              <a:lnSpc>
                <a:spcPct val="100000"/>
              </a:lnSpc>
              <a:spcBef>
                <a:spcPts val="0"/>
              </a:spcBef>
              <a:spcAft>
                <a:spcPts val="0"/>
              </a:spcAft>
              <a:buClr>
                <a:schemeClr val="accent2"/>
              </a:buClr>
              <a:buSzPts val="1200"/>
              <a:buChar char="▴"/>
            </a:pPr>
            <a:r>
              <a:rPr lang="en" sz="1200">
                <a:uFill>
                  <a:noFill/>
                </a:uFill>
                <a:hlinkClick r:id="rId7"/>
              </a:rPr>
              <a:t>Friends posing with golden balloons at a new year party</a:t>
            </a:r>
            <a:endParaRPr sz="950"/>
          </a:p>
        </p:txBody>
      </p:sp>
      <p:grpSp>
        <p:nvGrpSpPr>
          <p:cNvPr id="803" name="Google Shape;803;p68"/>
          <p:cNvGrpSpPr/>
          <p:nvPr/>
        </p:nvGrpSpPr>
        <p:grpSpPr>
          <a:xfrm>
            <a:off x="5209778" y="1341369"/>
            <a:ext cx="3030185" cy="1704468"/>
            <a:chOff x="5658500" y="1725838"/>
            <a:chExt cx="1007275" cy="671500"/>
          </a:xfrm>
        </p:grpSpPr>
        <p:sp>
          <p:nvSpPr>
            <p:cNvPr id="804" name="Google Shape;804;p68"/>
            <p:cNvSpPr/>
            <p:nvPr/>
          </p:nvSpPr>
          <p:spPr>
            <a:xfrm>
              <a:off x="5658550" y="1725838"/>
              <a:ext cx="1007225" cy="671500"/>
            </a:xfrm>
            <a:custGeom>
              <a:avLst/>
              <a:gdLst/>
              <a:ahLst/>
              <a:cxnLst/>
              <a:rect l="l" t="t" r="r" b="b"/>
              <a:pathLst>
                <a:path w="40289" h="26860" extrusionOk="0">
                  <a:moveTo>
                    <a:pt x="0" y="0"/>
                  </a:moveTo>
                  <a:lnTo>
                    <a:pt x="40288" y="0"/>
                  </a:lnTo>
                  <a:lnTo>
                    <a:pt x="40288" y="26860"/>
                  </a:lnTo>
                  <a:lnTo>
                    <a:pt x="0" y="26860"/>
                  </a:ln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8"/>
            <p:cNvSpPr/>
            <p:nvPr/>
          </p:nvSpPr>
          <p:spPr>
            <a:xfrm>
              <a:off x="5658550" y="1725838"/>
              <a:ext cx="1007225" cy="671500"/>
            </a:xfrm>
            <a:custGeom>
              <a:avLst/>
              <a:gdLst/>
              <a:ahLst/>
              <a:cxnLst/>
              <a:rect l="l" t="t" r="r" b="b"/>
              <a:pathLst>
                <a:path w="40289" h="26860" extrusionOk="0">
                  <a:moveTo>
                    <a:pt x="22372" y="1507"/>
                  </a:moveTo>
                  <a:lnTo>
                    <a:pt x="31755" y="4422"/>
                  </a:lnTo>
                  <a:lnTo>
                    <a:pt x="32211" y="5356"/>
                  </a:lnTo>
                  <a:lnTo>
                    <a:pt x="28882" y="8125"/>
                  </a:lnTo>
                  <a:lnTo>
                    <a:pt x="19805" y="2529"/>
                  </a:lnTo>
                  <a:lnTo>
                    <a:pt x="22372" y="1507"/>
                  </a:lnTo>
                  <a:close/>
                  <a:moveTo>
                    <a:pt x="17054" y="3624"/>
                  </a:moveTo>
                  <a:lnTo>
                    <a:pt x="14465" y="15612"/>
                  </a:lnTo>
                  <a:lnTo>
                    <a:pt x="3928" y="8849"/>
                  </a:lnTo>
                  <a:lnTo>
                    <a:pt x="17054" y="3624"/>
                  </a:lnTo>
                  <a:close/>
                  <a:moveTo>
                    <a:pt x="19555" y="2627"/>
                  </a:moveTo>
                  <a:lnTo>
                    <a:pt x="28708" y="8271"/>
                  </a:lnTo>
                  <a:lnTo>
                    <a:pt x="17530" y="17577"/>
                  </a:lnTo>
                  <a:lnTo>
                    <a:pt x="14659" y="15736"/>
                  </a:lnTo>
                  <a:lnTo>
                    <a:pt x="17296" y="3528"/>
                  </a:lnTo>
                  <a:lnTo>
                    <a:pt x="19555" y="2627"/>
                  </a:lnTo>
                  <a:close/>
                  <a:moveTo>
                    <a:pt x="32308" y="5554"/>
                  </a:moveTo>
                  <a:lnTo>
                    <a:pt x="38562" y="18377"/>
                  </a:lnTo>
                  <a:lnTo>
                    <a:pt x="29376" y="24055"/>
                  </a:lnTo>
                  <a:lnTo>
                    <a:pt x="25511" y="11212"/>
                  </a:lnTo>
                  <a:lnTo>
                    <a:pt x="32308" y="5554"/>
                  </a:lnTo>
                  <a:close/>
                  <a:moveTo>
                    <a:pt x="25333" y="11362"/>
                  </a:moveTo>
                  <a:lnTo>
                    <a:pt x="27440" y="18369"/>
                  </a:lnTo>
                  <a:lnTo>
                    <a:pt x="16078" y="25097"/>
                  </a:lnTo>
                  <a:lnTo>
                    <a:pt x="11596" y="22796"/>
                  </a:lnTo>
                  <a:lnTo>
                    <a:pt x="25333" y="11362"/>
                  </a:lnTo>
                  <a:close/>
                  <a:moveTo>
                    <a:pt x="10842" y="0"/>
                  </a:moveTo>
                  <a:lnTo>
                    <a:pt x="9892" y="6247"/>
                  </a:lnTo>
                  <a:lnTo>
                    <a:pt x="6887" y="7441"/>
                  </a:lnTo>
                  <a:lnTo>
                    <a:pt x="0" y="2255"/>
                  </a:lnTo>
                  <a:lnTo>
                    <a:pt x="0" y="2523"/>
                  </a:lnTo>
                  <a:lnTo>
                    <a:pt x="6653" y="7533"/>
                  </a:lnTo>
                  <a:lnTo>
                    <a:pt x="0" y="10182"/>
                  </a:lnTo>
                  <a:lnTo>
                    <a:pt x="0" y="10414"/>
                  </a:lnTo>
                  <a:lnTo>
                    <a:pt x="3684" y="8947"/>
                  </a:lnTo>
                  <a:lnTo>
                    <a:pt x="5620" y="10192"/>
                  </a:lnTo>
                  <a:lnTo>
                    <a:pt x="0" y="17344"/>
                  </a:lnTo>
                  <a:lnTo>
                    <a:pt x="0" y="17693"/>
                  </a:lnTo>
                  <a:lnTo>
                    <a:pt x="5802" y="10308"/>
                  </a:lnTo>
                  <a:lnTo>
                    <a:pt x="17356" y="17723"/>
                  </a:lnTo>
                  <a:lnTo>
                    <a:pt x="14025" y="20496"/>
                  </a:lnTo>
                  <a:lnTo>
                    <a:pt x="0" y="19453"/>
                  </a:lnTo>
                  <a:lnTo>
                    <a:pt x="0" y="19667"/>
                  </a:lnTo>
                  <a:lnTo>
                    <a:pt x="1439" y="19775"/>
                  </a:lnTo>
                  <a:lnTo>
                    <a:pt x="2929" y="26860"/>
                  </a:lnTo>
                  <a:lnTo>
                    <a:pt x="3147" y="26860"/>
                  </a:lnTo>
                  <a:lnTo>
                    <a:pt x="1661" y="19791"/>
                  </a:lnTo>
                  <a:lnTo>
                    <a:pt x="13787" y="20692"/>
                  </a:lnTo>
                  <a:lnTo>
                    <a:pt x="6378" y="26860"/>
                  </a:lnTo>
                  <a:lnTo>
                    <a:pt x="6715" y="26860"/>
                  </a:lnTo>
                  <a:lnTo>
                    <a:pt x="11416" y="22944"/>
                  </a:lnTo>
                  <a:lnTo>
                    <a:pt x="19037" y="26860"/>
                  </a:lnTo>
                  <a:lnTo>
                    <a:pt x="19507" y="26860"/>
                  </a:lnTo>
                  <a:lnTo>
                    <a:pt x="16304" y="25213"/>
                  </a:lnTo>
                  <a:lnTo>
                    <a:pt x="27504" y="18579"/>
                  </a:lnTo>
                  <a:lnTo>
                    <a:pt x="29186" y="24171"/>
                  </a:lnTo>
                  <a:lnTo>
                    <a:pt x="24841" y="26860"/>
                  </a:lnTo>
                  <a:lnTo>
                    <a:pt x="25249" y="26860"/>
                  </a:lnTo>
                  <a:lnTo>
                    <a:pt x="36043" y="20185"/>
                  </a:lnTo>
                  <a:lnTo>
                    <a:pt x="40288" y="23375"/>
                  </a:lnTo>
                  <a:lnTo>
                    <a:pt x="40288" y="23106"/>
                  </a:lnTo>
                  <a:lnTo>
                    <a:pt x="36239" y="20065"/>
                  </a:lnTo>
                  <a:lnTo>
                    <a:pt x="40288" y="17560"/>
                  </a:lnTo>
                  <a:lnTo>
                    <a:pt x="40288" y="17308"/>
                  </a:lnTo>
                  <a:lnTo>
                    <a:pt x="38746" y="18263"/>
                  </a:lnTo>
                  <a:lnTo>
                    <a:pt x="33768" y="8061"/>
                  </a:lnTo>
                  <a:lnTo>
                    <a:pt x="40288" y="5570"/>
                  </a:lnTo>
                  <a:lnTo>
                    <a:pt x="40288" y="5340"/>
                  </a:lnTo>
                  <a:lnTo>
                    <a:pt x="33676" y="7867"/>
                  </a:lnTo>
                  <a:lnTo>
                    <a:pt x="31139" y="2665"/>
                  </a:lnTo>
                  <a:lnTo>
                    <a:pt x="34096" y="0"/>
                  </a:lnTo>
                  <a:lnTo>
                    <a:pt x="33776" y="0"/>
                  </a:lnTo>
                  <a:lnTo>
                    <a:pt x="31041" y="2465"/>
                  </a:lnTo>
                  <a:lnTo>
                    <a:pt x="29837" y="0"/>
                  </a:lnTo>
                  <a:lnTo>
                    <a:pt x="29599" y="0"/>
                  </a:lnTo>
                  <a:lnTo>
                    <a:pt x="31625" y="4156"/>
                  </a:lnTo>
                  <a:lnTo>
                    <a:pt x="18247" y="0"/>
                  </a:lnTo>
                  <a:lnTo>
                    <a:pt x="17520" y="0"/>
                  </a:lnTo>
                  <a:lnTo>
                    <a:pt x="22048" y="1405"/>
                  </a:lnTo>
                  <a:lnTo>
                    <a:pt x="10124" y="6152"/>
                  </a:lnTo>
                  <a:lnTo>
                    <a:pt x="11058" y="0"/>
                  </a:lnTo>
                  <a:close/>
                </a:path>
              </a:pathLst>
            </a:custGeom>
            <a:solidFill>
              <a:srgbClr val="A38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8"/>
            <p:cNvSpPr/>
            <p:nvPr/>
          </p:nvSpPr>
          <p:spPr>
            <a:xfrm>
              <a:off x="5658500" y="1725838"/>
              <a:ext cx="1007275" cy="671500"/>
            </a:xfrm>
            <a:custGeom>
              <a:avLst/>
              <a:gdLst/>
              <a:ahLst/>
              <a:cxnLst/>
              <a:rect l="l" t="t" r="r" b="b"/>
              <a:pathLst>
                <a:path w="40291" h="26860" extrusionOk="0">
                  <a:moveTo>
                    <a:pt x="22478" y="1535"/>
                  </a:moveTo>
                  <a:lnTo>
                    <a:pt x="31861" y="4450"/>
                  </a:lnTo>
                  <a:lnTo>
                    <a:pt x="32316" y="5384"/>
                  </a:lnTo>
                  <a:lnTo>
                    <a:pt x="28988" y="8153"/>
                  </a:lnTo>
                  <a:lnTo>
                    <a:pt x="19911" y="2557"/>
                  </a:lnTo>
                  <a:lnTo>
                    <a:pt x="22478" y="1535"/>
                  </a:lnTo>
                  <a:close/>
                  <a:moveTo>
                    <a:pt x="17160" y="3650"/>
                  </a:moveTo>
                  <a:lnTo>
                    <a:pt x="14571" y="15640"/>
                  </a:lnTo>
                  <a:lnTo>
                    <a:pt x="4034" y="8877"/>
                  </a:lnTo>
                  <a:lnTo>
                    <a:pt x="17160" y="3650"/>
                  </a:lnTo>
                  <a:close/>
                  <a:moveTo>
                    <a:pt x="19661" y="2655"/>
                  </a:moveTo>
                  <a:lnTo>
                    <a:pt x="28814" y="8297"/>
                  </a:lnTo>
                  <a:lnTo>
                    <a:pt x="17634" y="17605"/>
                  </a:lnTo>
                  <a:lnTo>
                    <a:pt x="14765" y="15764"/>
                  </a:lnTo>
                  <a:lnTo>
                    <a:pt x="17400" y="3556"/>
                  </a:lnTo>
                  <a:lnTo>
                    <a:pt x="19661" y="2655"/>
                  </a:lnTo>
                  <a:close/>
                  <a:moveTo>
                    <a:pt x="32414" y="5582"/>
                  </a:moveTo>
                  <a:lnTo>
                    <a:pt x="38668" y="18403"/>
                  </a:lnTo>
                  <a:lnTo>
                    <a:pt x="29483" y="24083"/>
                  </a:lnTo>
                  <a:lnTo>
                    <a:pt x="25617" y="11238"/>
                  </a:lnTo>
                  <a:lnTo>
                    <a:pt x="32414" y="5582"/>
                  </a:lnTo>
                  <a:close/>
                  <a:moveTo>
                    <a:pt x="25437" y="11388"/>
                  </a:moveTo>
                  <a:lnTo>
                    <a:pt x="27546" y="18395"/>
                  </a:lnTo>
                  <a:lnTo>
                    <a:pt x="16182" y="25125"/>
                  </a:lnTo>
                  <a:lnTo>
                    <a:pt x="11702" y="22822"/>
                  </a:lnTo>
                  <a:lnTo>
                    <a:pt x="25437" y="11388"/>
                  </a:lnTo>
                  <a:close/>
                  <a:moveTo>
                    <a:pt x="10950" y="0"/>
                  </a:moveTo>
                  <a:lnTo>
                    <a:pt x="9996" y="6273"/>
                  </a:lnTo>
                  <a:lnTo>
                    <a:pt x="6991" y="7469"/>
                  </a:lnTo>
                  <a:lnTo>
                    <a:pt x="2" y="2203"/>
                  </a:lnTo>
                  <a:lnTo>
                    <a:pt x="2" y="2473"/>
                  </a:lnTo>
                  <a:lnTo>
                    <a:pt x="6759" y="7561"/>
                  </a:lnTo>
                  <a:lnTo>
                    <a:pt x="2" y="10252"/>
                  </a:lnTo>
                  <a:lnTo>
                    <a:pt x="2" y="10482"/>
                  </a:lnTo>
                  <a:lnTo>
                    <a:pt x="3790" y="8975"/>
                  </a:lnTo>
                  <a:lnTo>
                    <a:pt x="5726" y="10218"/>
                  </a:lnTo>
                  <a:lnTo>
                    <a:pt x="2" y="17502"/>
                  </a:lnTo>
                  <a:lnTo>
                    <a:pt x="2" y="17851"/>
                  </a:lnTo>
                  <a:lnTo>
                    <a:pt x="5908" y="10336"/>
                  </a:lnTo>
                  <a:lnTo>
                    <a:pt x="17462" y="17749"/>
                  </a:lnTo>
                  <a:lnTo>
                    <a:pt x="14131" y="20522"/>
                  </a:lnTo>
                  <a:lnTo>
                    <a:pt x="0" y="19473"/>
                  </a:lnTo>
                  <a:lnTo>
                    <a:pt x="0" y="19687"/>
                  </a:lnTo>
                  <a:lnTo>
                    <a:pt x="1543" y="19803"/>
                  </a:lnTo>
                  <a:lnTo>
                    <a:pt x="3027" y="26860"/>
                  </a:lnTo>
                  <a:lnTo>
                    <a:pt x="3245" y="26860"/>
                  </a:lnTo>
                  <a:lnTo>
                    <a:pt x="1767" y="19819"/>
                  </a:lnTo>
                  <a:lnTo>
                    <a:pt x="13893" y="20720"/>
                  </a:lnTo>
                  <a:lnTo>
                    <a:pt x="6517" y="26860"/>
                  </a:lnTo>
                  <a:lnTo>
                    <a:pt x="6853" y="26860"/>
                  </a:lnTo>
                  <a:lnTo>
                    <a:pt x="11522" y="22970"/>
                  </a:lnTo>
                  <a:lnTo>
                    <a:pt x="19089" y="26858"/>
                  </a:lnTo>
                  <a:lnTo>
                    <a:pt x="19559" y="26858"/>
                  </a:lnTo>
                  <a:lnTo>
                    <a:pt x="16408" y="25239"/>
                  </a:lnTo>
                  <a:lnTo>
                    <a:pt x="27610" y="18605"/>
                  </a:lnTo>
                  <a:lnTo>
                    <a:pt x="29292" y="24199"/>
                  </a:lnTo>
                  <a:lnTo>
                    <a:pt x="24991" y="26858"/>
                  </a:lnTo>
                  <a:lnTo>
                    <a:pt x="25399" y="26858"/>
                  </a:lnTo>
                  <a:lnTo>
                    <a:pt x="36149" y="20213"/>
                  </a:lnTo>
                  <a:lnTo>
                    <a:pt x="40290" y="23325"/>
                  </a:lnTo>
                  <a:lnTo>
                    <a:pt x="40290" y="23056"/>
                  </a:lnTo>
                  <a:lnTo>
                    <a:pt x="36345" y="20093"/>
                  </a:lnTo>
                  <a:lnTo>
                    <a:pt x="40290" y="17653"/>
                  </a:lnTo>
                  <a:lnTo>
                    <a:pt x="40290" y="17400"/>
                  </a:lnTo>
                  <a:lnTo>
                    <a:pt x="38852" y="18291"/>
                  </a:lnTo>
                  <a:lnTo>
                    <a:pt x="33874" y="8089"/>
                  </a:lnTo>
                  <a:lnTo>
                    <a:pt x="40290" y="5638"/>
                  </a:lnTo>
                  <a:lnTo>
                    <a:pt x="40290" y="5408"/>
                  </a:lnTo>
                  <a:lnTo>
                    <a:pt x="33780" y="7895"/>
                  </a:lnTo>
                  <a:lnTo>
                    <a:pt x="31243" y="2693"/>
                  </a:lnTo>
                  <a:lnTo>
                    <a:pt x="34232" y="0"/>
                  </a:lnTo>
                  <a:lnTo>
                    <a:pt x="33912" y="0"/>
                  </a:lnTo>
                  <a:lnTo>
                    <a:pt x="31145" y="2493"/>
                  </a:lnTo>
                  <a:lnTo>
                    <a:pt x="29929" y="0"/>
                  </a:lnTo>
                  <a:lnTo>
                    <a:pt x="29691" y="0"/>
                  </a:lnTo>
                  <a:lnTo>
                    <a:pt x="31731" y="4184"/>
                  </a:lnTo>
                  <a:lnTo>
                    <a:pt x="18263" y="0"/>
                  </a:lnTo>
                  <a:lnTo>
                    <a:pt x="17536" y="0"/>
                  </a:lnTo>
                  <a:lnTo>
                    <a:pt x="22152" y="1433"/>
                  </a:lnTo>
                  <a:lnTo>
                    <a:pt x="10226" y="6180"/>
                  </a:lnTo>
                  <a:lnTo>
                    <a:pt x="11168" y="0"/>
                  </a:lnTo>
                  <a:close/>
                </a:path>
              </a:pathLst>
            </a:custGeom>
            <a:solidFill>
              <a:srgbClr val="A38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8"/>
            <p:cNvSpPr/>
            <p:nvPr/>
          </p:nvSpPr>
          <p:spPr>
            <a:xfrm>
              <a:off x="6049075" y="1725838"/>
              <a:ext cx="471900" cy="671500"/>
            </a:xfrm>
            <a:custGeom>
              <a:avLst/>
              <a:gdLst/>
              <a:ahLst/>
              <a:cxnLst/>
              <a:rect l="l" t="t" r="r" b="b"/>
              <a:pathLst>
                <a:path w="18876" h="26860" extrusionOk="0">
                  <a:moveTo>
                    <a:pt x="18289" y="0"/>
                  </a:moveTo>
                  <a:lnTo>
                    <a:pt x="15522" y="2493"/>
                  </a:lnTo>
                  <a:lnTo>
                    <a:pt x="14370" y="128"/>
                  </a:lnTo>
                  <a:lnTo>
                    <a:pt x="14240" y="352"/>
                  </a:lnTo>
                  <a:lnTo>
                    <a:pt x="16108" y="4184"/>
                  </a:lnTo>
                  <a:lnTo>
                    <a:pt x="12651" y="3109"/>
                  </a:lnTo>
                  <a:lnTo>
                    <a:pt x="12541" y="3301"/>
                  </a:lnTo>
                  <a:lnTo>
                    <a:pt x="16238" y="4448"/>
                  </a:lnTo>
                  <a:lnTo>
                    <a:pt x="16693" y="5384"/>
                  </a:lnTo>
                  <a:lnTo>
                    <a:pt x="13365" y="8153"/>
                  </a:lnTo>
                  <a:lnTo>
                    <a:pt x="10694" y="6507"/>
                  </a:lnTo>
                  <a:lnTo>
                    <a:pt x="10588" y="6693"/>
                  </a:lnTo>
                  <a:lnTo>
                    <a:pt x="13191" y="8299"/>
                  </a:lnTo>
                  <a:lnTo>
                    <a:pt x="6415" y="13939"/>
                  </a:lnTo>
                  <a:lnTo>
                    <a:pt x="6105" y="14475"/>
                  </a:lnTo>
                  <a:lnTo>
                    <a:pt x="9814" y="11388"/>
                  </a:lnTo>
                  <a:lnTo>
                    <a:pt x="11923" y="18395"/>
                  </a:lnTo>
                  <a:lnTo>
                    <a:pt x="559" y="25125"/>
                  </a:lnTo>
                  <a:lnTo>
                    <a:pt x="107" y="24893"/>
                  </a:lnTo>
                  <a:lnTo>
                    <a:pt x="1" y="25079"/>
                  </a:lnTo>
                  <a:lnTo>
                    <a:pt x="3466" y="26860"/>
                  </a:lnTo>
                  <a:lnTo>
                    <a:pt x="3936" y="26860"/>
                  </a:lnTo>
                  <a:lnTo>
                    <a:pt x="785" y="25241"/>
                  </a:lnTo>
                  <a:lnTo>
                    <a:pt x="11987" y="18607"/>
                  </a:lnTo>
                  <a:lnTo>
                    <a:pt x="12179" y="19247"/>
                  </a:lnTo>
                  <a:lnTo>
                    <a:pt x="12327" y="18991"/>
                  </a:lnTo>
                  <a:lnTo>
                    <a:pt x="9994" y="11238"/>
                  </a:lnTo>
                  <a:lnTo>
                    <a:pt x="16791" y="5582"/>
                  </a:lnTo>
                  <a:lnTo>
                    <a:pt x="18285" y="8645"/>
                  </a:lnTo>
                  <a:lnTo>
                    <a:pt x="18415" y="8421"/>
                  </a:lnTo>
                  <a:lnTo>
                    <a:pt x="18253" y="8089"/>
                  </a:lnTo>
                  <a:lnTo>
                    <a:pt x="18705" y="7915"/>
                  </a:lnTo>
                  <a:lnTo>
                    <a:pt x="18875" y="7621"/>
                  </a:lnTo>
                  <a:lnTo>
                    <a:pt x="18157" y="7895"/>
                  </a:lnTo>
                  <a:lnTo>
                    <a:pt x="15620" y="2693"/>
                  </a:lnTo>
                  <a:lnTo>
                    <a:pt x="18609" y="0"/>
                  </a:lnTo>
                  <a:close/>
                </a:path>
              </a:pathLst>
            </a:custGeom>
            <a:solidFill>
              <a:srgbClr val="A38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8"/>
            <p:cNvSpPr/>
            <p:nvPr/>
          </p:nvSpPr>
          <p:spPr>
            <a:xfrm>
              <a:off x="5658550" y="1725838"/>
              <a:ext cx="279175" cy="540500"/>
            </a:xfrm>
            <a:custGeom>
              <a:avLst/>
              <a:gdLst/>
              <a:ahLst/>
              <a:cxnLst/>
              <a:rect l="l" t="t" r="r" b="b"/>
              <a:pathLst>
                <a:path w="11167" h="21620" extrusionOk="0">
                  <a:moveTo>
                    <a:pt x="10948" y="0"/>
                  </a:moveTo>
                  <a:lnTo>
                    <a:pt x="9994" y="6273"/>
                  </a:lnTo>
                  <a:lnTo>
                    <a:pt x="6989" y="7469"/>
                  </a:lnTo>
                  <a:lnTo>
                    <a:pt x="6659" y="7219"/>
                  </a:lnTo>
                  <a:lnTo>
                    <a:pt x="6551" y="7407"/>
                  </a:lnTo>
                  <a:lnTo>
                    <a:pt x="6755" y="7561"/>
                  </a:lnTo>
                  <a:lnTo>
                    <a:pt x="6374" y="7713"/>
                  </a:lnTo>
                  <a:lnTo>
                    <a:pt x="6202" y="8013"/>
                  </a:lnTo>
                  <a:lnTo>
                    <a:pt x="10820" y="6174"/>
                  </a:lnTo>
                  <a:lnTo>
                    <a:pt x="10992" y="5874"/>
                  </a:lnTo>
                  <a:lnTo>
                    <a:pt x="10226" y="6180"/>
                  </a:lnTo>
                  <a:lnTo>
                    <a:pt x="11166" y="0"/>
                  </a:lnTo>
                  <a:close/>
                  <a:moveTo>
                    <a:pt x="5254" y="9662"/>
                  </a:moveTo>
                  <a:lnTo>
                    <a:pt x="5146" y="9848"/>
                  </a:lnTo>
                  <a:lnTo>
                    <a:pt x="5724" y="10218"/>
                  </a:lnTo>
                  <a:lnTo>
                    <a:pt x="2763" y="13987"/>
                  </a:lnTo>
                  <a:lnTo>
                    <a:pt x="2013" y="15290"/>
                  </a:lnTo>
                  <a:lnTo>
                    <a:pt x="5906" y="10334"/>
                  </a:lnTo>
                  <a:lnTo>
                    <a:pt x="7745" y="11514"/>
                  </a:lnTo>
                  <a:lnTo>
                    <a:pt x="7851" y="11328"/>
                  </a:lnTo>
                  <a:lnTo>
                    <a:pt x="5254" y="9662"/>
                  </a:lnTo>
                  <a:close/>
                  <a:moveTo>
                    <a:pt x="0" y="19473"/>
                  </a:moveTo>
                  <a:lnTo>
                    <a:pt x="0" y="19687"/>
                  </a:lnTo>
                  <a:lnTo>
                    <a:pt x="1543" y="19801"/>
                  </a:lnTo>
                  <a:lnTo>
                    <a:pt x="1925" y="21620"/>
                  </a:lnTo>
                  <a:lnTo>
                    <a:pt x="2085" y="21342"/>
                  </a:lnTo>
                  <a:lnTo>
                    <a:pt x="1765" y="19819"/>
                  </a:lnTo>
                  <a:lnTo>
                    <a:pt x="1765" y="19819"/>
                  </a:lnTo>
                  <a:lnTo>
                    <a:pt x="2913" y="19905"/>
                  </a:lnTo>
                  <a:lnTo>
                    <a:pt x="3031" y="19697"/>
                  </a:lnTo>
                  <a:lnTo>
                    <a:pt x="0" y="19473"/>
                  </a:lnTo>
                  <a:close/>
                </a:path>
              </a:pathLst>
            </a:custGeom>
            <a:solidFill>
              <a:srgbClr val="A38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68"/>
          <p:cNvGrpSpPr/>
          <p:nvPr/>
        </p:nvGrpSpPr>
        <p:grpSpPr>
          <a:xfrm>
            <a:off x="924050" y="3522077"/>
            <a:ext cx="855300" cy="898400"/>
            <a:chOff x="4055275" y="3473352"/>
            <a:chExt cx="855300" cy="898400"/>
          </a:xfrm>
        </p:grpSpPr>
        <p:sp>
          <p:nvSpPr>
            <p:cNvPr id="810" name="Google Shape;810;p68"/>
            <p:cNvSpPr/>
            <p:nvPr/>
          </p:nvSpPr>
          <p:spPr>
            <a:xfrm>
              <a:off x="4055275" y="3494725"/>
              <a:ext cx="855300" cy="8553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8"/>
            <p:cNvSpPr/>
            <p:nvPr/>
          </p:nvSpPr>
          <p:spPr>
            <a:xfrm>
              <a:off x="4401781" y="4322852"/>
              <a:ext cx="477900" cy="48900"/>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8"/>
            <p:cNvSpPr/>
            <p:nvPr/>
          </p:nvSpPr>
          <p:spPr>
            <a:xfrm>
              <a:off x="4100231" y="3473352"/>
              <a:ext cx="477900" cy="48900"/>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68"/>
          <p:cNvGrpSpPr/>
          <p:nvPr/>
        </p:nvGrpSpPr>
        <p:grpSpPr>
          <a:xfrm>
            <a:off x="2209975" y="3482975"/>
            <a:ext cx="929400" cy="952825"/>
            <a:chOff x="5275900" y="3434250"/>
            <a:chExt cx="929400" cy="952825"/>
          </a:xfrm>
        </p:grpSpPr>
        <p:sp>
          <p:nvSpPr>
            <p:cNvPr id="814" name="Google Shape;814;p68"/>
            <p:cNvSpPr/>
            <p:nvPr/>
          </p:nvSpPr>
          <p:spPr>
            <a:xfrm>
              <a:off x="5275900" y="3457675"/>
              <a:ext cx="929400" cy="9294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8"/>
            <p:cNvSpPr/>
            <p:nvPr/>
          </p:nvSpPr>
          <p:spPr>
            <a:xfrm>
              <a:off x="5631874" y="3434250"/>
              <a:ext cx="219600" cy="48900"/>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8"/>
            <p:cNvSpPr/>
            <p:nvPr/>
          </p:nvSpPr>
          <p:spPr>
            <a:xfrm rot="7506061">
              <a:off x="6008104" y="4165415"/>
              <a:ext cx="219645" cy="53848"/>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68"/>
          <p:cNvGrpSpPr/>
          <p:nvPr/>
        </p:nvGrpSpPr>
        <p:grpSpPr>
          <a:xfrm>
            <a:off x="3570000" y="3522077"/>
            <a:ext cx="1154400" cy="923603"/>
            <a:chOff x="4127750" y="3522077"/>
            <a:chExt cx="1154400" cy="923603"/>
          </a:xfrm>
        </p:grpSpPr>
        <p:sp>
          <p:nvSpPr>
            <p:cNvPr id="818" name="Google Shape;818;p68"/>
            <p:cNvSpPr/>
            <p:nvPr/>
          </p:nvSpPr>
          <p:spPr>
            <a:xfrm>
              <a:off x="4127750" y="3538200"/>
              <a:ext cx="1154400" cy="882300"/>
            </a:xfrm>
            <a:prstGeom prst="trapezoid">
              <a:avLst>
                <a:gd name="adj" fmla="val 25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8"/>
            <p:cNvSpPr/>
            <p:nvPr/>
          </p:nvSpPr>
          <p:spPr>
            <a:xfrm>
              <a:off x="4306181" y="3522077"/>
              <a:ext cx="477900" cy="48900"/>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8"/>
            <p:cNvSpPr/>
            <p:nvPr/>
          </p:nvSpPr>
          <p:spPr>
            <a:xfrm>
              <a:off x="4729481" y="4396780"/>
              <a:ext cx="477900" cy="48900"/>
            </a:xfrm>
            <a:prstGeom prst="ellipse">
              <a:avLst/>
            </a:pr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68"/>
          <p:cNvSpPr/>
          <p:nvPr/>
        </p:nvSpPr>
        <p:spPr>
          <a:xfrm rot="-5400000">
            <a:off x="5267949" y="3382902"/>
            <a:ext cx="995526" cy="1105773"/>
          </a:xfrm>
          <a:custGeom>
            <a:avLst/>
            <a:gdLst/>
            <a:ahLst/>
            <a:cxnLst/>
            <a:rect l="l" t="t" r="r" b="b"/>
            <a:pathLst>
              <a:path w="7251" h="7248" extrusionOk="0">
                <a:moveTo>
                  <a:pt x="2" y="7245"/>
                </a:moveTo>
                <a:lnTo>
                  <a:pt x="2" y="7055"/>
                </a:lnTo>
                <a:lnTo>
                  <a:pt x="7059" y="1"/>
                </a:lnTo>
                <a:lnTo>
                  <a:pt x="7251" y="1"/>
                </a:lnTo>
                <a:lnTo>
                  <a:pt x="2" y="7247"/>
                </a:lnTo>
                <a:close/>
                <a:moveTo>
                  <a:pt x="2" y="6863"/>
                </a:moveTo>
                <a:lnTo>
                  <a:pt x="6869" y="1"/>
                </a:lnTo>
                <a:lnTo>
                  <a:pt x="6677" y="1"/>
                </a:lnTo>
                <a:lnTo>
                  <a:pt x="2" y="6673"/>
                </a:lnTo>
                <a:lnTo>
                  <a:pt x="2" y="6863"/>
                </a:lnTo>
                <a:close/>
                <a:moveTo>
                  <a:pt x="2" y="6481"/>
                </a:moveTo>
                <a:lnTo>
                  <a:pt x="6485" y="1"/>
                </a:lnTo>
                <a:lnTo>
                  <a:pt x="6295" y="1"/>
                </a:lnTo>
                <a:lnTo>
                  <a:pt x="2" y="6291"/>
                </a:lnTo>
                <a:lnTo>
                  <a:pt x="2" y="6481"/>
                </a:lnTo>
                <a:close/>
                <a:moveTo>
                  <a:pt x="2" y="6099"/>
                </a:moveTo>
                <a:lnTo>
                  <a:pt x="6104" y="1"/>
                </a:lnTo>
                <a:lnTo>
                  <a:pt x="5912" y="1"/>
                </a:lnTo>
                <a:lnTo>
                  <a:pt x="2" y="5909"/>
                </a:lnTo>
                <a:lnTo>
                  <a:pt x="2" y="6099"/>
                </a:lnTo>
                <a:close/>
                <a:moveTo>
                  <a:pt x="2" y="5717"/>
                </a:moveTo>
                <a:lnTo>
                  <a:pt x="5720" y="1"/>
                </a:lnTo>
                <a:lnTo>
                  <a:pt x="5528" y="1"/>
                </a:lnTo>
                <a:lnTo>
                  <a:pt x="2" y="5527"/>
                </a:lnTo>
                <a:lnTo>
                  <a:pt x="2" y="5717"/>
                </a:lnTo>
                <a:close/>
                <a:moveTo>
                  <a:pt x="2" y="5335"/>
                </a:moveTo>
                <a:lnTo>
                  <a:pt x="5338" y="1"/>
                </a:lnTo>
                <a:lnTo>
                  <a:pt x="5146" y="1"/>
                </a:lnTo>
                <a:lnTo>
                  <a:pt x="2" y="5143"/>
                </a:lnTo>
                <a:lnTo>
                  <a:pt x="2" y="5335"/>
                </a:lnTo>
                <a:close/>
                <a:moveTo>
                  <a:pt x="2" y="4953"/>
                </a:moveTo>
                <a:lnTo>
                  <a:pt x="4956" y="1"/>
                </a:lnTo>
                <a:lnTo>
                  <a:pt x="4764" y="1"/>
                </a:lnTo>
                <a:lnTo>
                  <a:pt x="2" y="4761"/>
                </a:lnTo>
                <a:lnTo>
                  <a:pt x="2" y="4953"/>
                </a:lnTo>
                <a:close/>
                <a:moveTo>
                  <a:pt x="2" y="4571"/>
                </a:moveTo>
                <a:lnTo>
                  <a:pt x="4574" y="1"/>
                </a:lnTo>
                <a:lnTo>
                  <a:pt x="4382" y="1"/>
                </a:lnTo>
                <a:lnTo>
                  <a:pt x="2" y="4378"/>
                </a:lnTo>
                <a:lnTo>
                  <a:pt x="2" y="4569"/>
                </a:lnTo>
                <a:close/>
                <a:moveTo>
                  <a:pt x="2" y="4188"/>
                </a:moveTo>
                <a:lnTo>
                  <a:pt x="4192" y="1"/>
                </a:lnTo>
                <a:lnTo>
                  <a:pt x="4000" y="1"/>
                </a:lnTo>
                <a:lnTo>
                  <a:pt x="2" y="3996"/>
                </a:lnTo>
                <a:lnTo>
                  <a:pt x="2" y="4188"/>
                </a:lnTo>
                <a:close/>
                <a:moveTo>
                  <a:pt x="2" y="3806"/>
                </a:moveTo>
                <a:lnTo>
                  <a:pt x="3808" y="1"/>
                </a:lnTo>
                <a:lnTo>
                  <a:pt x="3618" y="1"/>
                </a:lnTo>
                <a:lnTo>
                  <a:pt x="2" y="3614"/>
                </a:lnTo>
                <a:lnTo>
                  <a:pt x="2" y="3806"/>
                </a:lnTo>
                <a:close/>
                <a:moveTo>
                  <a:pt x="2" y="3424"/>
                </a:moveTo>
                <a:lnTo>
                  <a:pt x="3426" y="1"/>
                </a:lnTo>
                <a:lnTo>
                  <a:pt x="3233" y="1"/>
                </a:lnTo>
                <a:lnTo>
                  <a:pt x="2" y="3232"/>
                </a:lnTo>
                <a:lnTo>
                  <a:pt x="2" y="3424"/>
                </a:lnTo>
                <a:close/>
                <a:moveTo>
                  <a:pt x="2" y="3042"/>
                </a:moveTo>
                <a:lnTo>
                  <a:pt x="3043" y="1"/>
                </a:lnTo>
                <a:lnTo>
                  <a:pt x="2851" y="1"/>
                </a:lnTo>
                <a:lnTo>
                  <a:pt x="0" y="28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68"/>
          <p:cNvGrpSpPr/>
          <p:nvPr/>
        </p:nvGrpSpPr>
        <p:grpSpPr>
          <a:xfrm>
            <a:off x="5212576" y="3390815"/>
            <a:ext cx="3030059" cy="1051922"/>
            <a:chOff x="5060425" y="3390828"/>
            <a:chExt cx="2871549" cy="1051922"/>
          </a:xfrm>
        </p:grpSpPr>
        <p:sp>
          <p:nvSpPr>
            <p:cNvPr id="823" name="Google Shape;823;p68"/>
            <p:cNvSpPr/>
            <p:nvPr/>
          </p:nvSpPr>
          <p:spPr>
            <a:xfrm rot="-5400000">
              <a:off x="5972138" y="2479115"/>
              <a:ext cx="1048122" cy="2871549"/>
            </a:xfrm>
            <a:custGeom>
              <a:avLst/>
              <a:gdLst/>
              <a:ahLst/>
              <a:cxnLst/>
              <a:rect l="l" t="t" r="r" b="b"/>
              <a:pathLst>
                <a:path w="7137" h="19862" extrusionOk="0">
                  <a:moveTo>
                    <a:pt x="1095" y="1"/>
                  </a:moveTo>
                  <a:lnTo>
                    <a:pt x="7137" y="12035"/>
                  </a:lnTo>
                  <a:lnTo>
                    <a:pt x="0" y="19862"/>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8"/>
            <p:cNvSpPr/>
            <p:nvPr/>
          </p:nvSpPr>
          <p:spPr>
            <a:xfrm rot="-5400000">
              <a:off x="6006263" y="2517038"/>
              <a:ext cx="979874" cy="2871549"/>
            </a:xfrm>
            <a:custGeom>
              <a:avLst/>
              <a:gdLst/>
              <a:ahLst/>
              <a:cxnLst/>
              <a:rect l="l" t="t" r="r" b="b"/>
              <a:pathLst>
                <a:path w="7137" h="19862" extrusionOk="0">
                  <a:moveTo>
                    <a:pt x="1095" y="1"/>
                  </a:moveTo>
                  <a:lnTo>
                    <a:pt x="7137" y="12035"/>
                  </a:lnTo>
                  <a:lnTo>
                    <a:pt x="0" y="19862"/>
                  </a:lnTo>
                  <a:lnTo>
                    <a:pt x="0" y="1"/>
                  </a:lnTo>
                  <a:close/>
                </a:path>
              </a:pathLst>
            </a:custGeom>
            <a:gradFill>
              <a:gsLst>
                <a:gs pos="0">
                  <a:schemeClr val="l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8"/>
            <p:cNvSpPr/>
            <p:nvPr/>
          </p:nvSpPr>
          <p:spPr>
            <a:xfrm rot="-5400000">
              <a:off x="6160119" y="3248762"/>
              <a:ext cx="577463" cy="1810513"/>
            </a:xfrm>
            <a:custGeom>
              <a:avLst/>
              <a:gdLst/>
              <a:ahLst/>
              <a:cxnLst/>
              <a:rect l="l" t="t" r="r" b="b"/>
              <a:pathLst>
                <a:path w="4206" h="12523" extrusionOk="0">
                  <a:moveTo>
                    <a:pt x="0" y="0"/>
                  </a:moveTo>
                  <a:lnTo>
                    <a:pt x="4206" y="6746"/>
                  </a:lnTo>
                  <a:lnTo>
                    <a:pt x="0" y="12523"/>
                  </a:lnTo>
                  <a:close/>
                </a:path>
              </a:pathLst>
            </a:custGeom>
            <a:gradFill>
              <a:gsLst>
                <a:gs pos="0">
                  <a:schemeClr val="lt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8"/>
            <p:cNvSpPr/>
            <p:nvPr/>
          </p:nvSpPr>
          <p:spPr>
            <a:xfrm rot="-5400000">
              <a:off x="6186749" y="3336981"/>
              <a:ext cx="534901" cy="1676636"/>
            </a:xfrm>
            <a:custGeom>
              <a:avLst/>
              <a:gdLst/>
              <a:ahLst/>
              <a:cxnLst/>
              <a:rect l="l" t="t" r="r" b="b"/>
              <a:pathLst>
                <a:path w="3896" h="11597" extrusionOk="0">
                  <a:moveTo>
                    <a:pt x="0" y="11596"/>
                  </a:moveTo>
                  <a:lnTo>
                    <a:pt x="0" y="11444"/>
                  </a:lnTo>
                  <a:lnTo>
                    <a:pt x="3786" y="6244"/>
                  </a:lnTo>
                  <a:lnTo>
                    <a:pt x="0" y="172"/>
                  </a:lnTo>
                  <a:lnTo>
                    <a:pt x="0" y="0"/>
                  </a:lnTo>
                  <a:lnTo>
                    <a:pt x="3896" y="6248"/>
                  </a:lnTo>
                  <a:cubicBezTo>
                    <a:pt x="2597" y="8031"/>
                    <a:pt x="1299" y="9814"/>
                    <a:pt x="0" y="115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8"/>
            <p:cNvSpPr/>
            <p:nvPr/>
          </p:nvSpPr>
          <p:spPr>
            <a:xfrm rot="-5400000">
              <a:off x="5803440" y="3815326"/>
              <a:ext cx="467901" cy="776512"/>
            </a:xfrm>
            <a:custGeom>
              <a:avLst/>
              <a:gdLst/>
              <a:ahLst/>
              <a:cxnLst/>
              <a:rect l="l" t="t" r="r" b="b"/>
              <a:pathLst>
                <a:path w="3408" h="5371" extrusionOk="0">
                  <a:moveTo>
                    <a:pt x="3336" y="5326"/>
                  </a:moveTo>
                  <a:cubicBezTo>
                    <a:pt x="3408" y="5282"/>
                    <a:pt x="2735" y="4064"/>
                    <a:pt x="1833" y="2605"/>
                  </a:cubicBezTo>
                  <a:cubicBezTo>
                    <a:pt x="933" y="1147"/>
                    <a:pt x="144" y="0"/>
                    <a:pt x="72" y="44"/>
                  </a:cubicBezTo>
                  <a:cubicBezTo>
                    <a:pt x="0" y="88"/>
                    <a:pt x="673" y="1307"/>
                    <a:pt x="1575" y="2765"/>
                  </a:cubicBezTo>
                  <a:cubicBezTo>
                    <a:pt x="2475" y="4224"/>
                    <a:pt x="3263" y="5370"/>
                    <a:pt x="3336" y="5326"/>
                  </a:cubicBezTo>
                  <a:close/>
                </a:path>
              </a:pathLst>
            </a:custGeom>
            <a:gradFill>
              <a:gsLst>
                <a:gs pos="0">
                  <a:srgbClr val="DED0BB"/>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6"/>
          <p:cNvSpPr txBox="1">
            <a:spLocks noGrp="1"/>
          </p:cNvSpPr>
          <p:nvPr>
            <p:ph type="body" idx="1"/>
          </p:nvPr>
        </p:nvSpPr>
        <p:spPr>
          <a:xfrm>
            <a:off x="1216057" y="1858800"/>
            <a:ext cx="6823800" cy="2691429"/>
          </a:xfrm>
          <a:prstGeom prst="rect">
            <a:avLst/>
          </a:prstGeom>
        </p:spPr>
        <p:txBody>
          <a:bodyPr spcFirstLastPara="1" wrap="square" lIns="91425" tIns="91425" rIns="91425" bIns="91425" anchor="t" anchorCtr="0">
            <a:noAutofit/>
          </a:bodyPr>
          <a:lstStyle/>
          <a:p>
            <a:pPr marL="158750" indent="0">
              <a:buNone/>
            </a:pPr>
            <a:r>
              <a:rPr lang="en-US" sz="2000" dirty="0"/>
              <a:t>Mental health includes our emotional, psychological, and social well-being. It affects how we think, feel and act. It also helps determine how we handle stress, relate to others, and make choices.</a:t>
            </a:r>
            <a:endParaRPr lang="en-GB" sz="2000" dirty="0"/>
          </a:p>
          <a:p>
            <a:pPr marL="158750" indent="0">
              <a:buNone/>
            </a:pPr>
            <a:endParaRPr lang="en-US" sz="2000" dirty="0"/>
          </a:p>
          <a:p>
            <a:pPr marL="158750" indent="0">
              <a:buNone/>
            </a:pPr>
            <a:r>
              <a:rPr lang="en-US" sz="2000" dirty="0"/>
              <a:t>Mental health is important in every phase of life, from childhood and adolescence through adulthood.</a:t>
            </a:r>
          </a:p>
        </p:txBody>
      </p:sp>
      <p:sp>
        <p:nvSpPr>
          <p:cNvPr id="200" name="Google Shape;200;p36"/>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500" dirty="0"/>
              <a:t>Introduction</a:t>
            </a:r>
            <a:endParaRPr sz="4500"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000"/>
                                        <p:tgtEl>
                                          <p:spTgt spid="199">
                                            <p:txEl>
                                              <p:pRg st="0" end="0"/>
                                            </p:txEl>
                                          </p:spTgt>
                                        </p:tgtEl>
                                      </p:cBhvr>
                                    </p:animEffect>
                                    <p:anim calcmode="lin" valueType="num">
                                      <p:cBhvr>
                                        <p:cTn id="8" dur="1000" fill="hold"/>
                                        <p:tgtEl>
                                          <p:spTgt spid="1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9">
                                            <p:txEl>
                                              <p:pRg st="2" end="2"/>
                                            </p:txEl>
                                          </p:spTgt>
                                        </p:tgtEl>
                                        <p:attrNameLst>
                                          <p:attrName>style.visibility</p:attrName>
                                        </p:attrNameLst>
                                      </p:cBhvr>
                                      <p:to>
                                        <p:strVal val="visible"/>
                                      </p:to>
                                    </p:set>
                                    <p:animEffect transition="in" filter="fade">
                                      <p:cBhvr>
                                        <p:cTn id="14" dur="1000"/>
                                        <p:tgtEl>
                                          <p:spTgt spid="199">
                                            <p:txEl>
                                              <p:pRg st="2" end="2"/>
                                            </p:txEl>
                                          </p:spTgt>
                                        </p:tgtEl>
                                      </p:cBhvr>
                                    </p:animEffect>
                                    <p:anim calcmode="lin" valueType="num">
                                      <p:cBhvr>
                                        <p:cTn id="15" dur="1000" fill="hold"/>
                                        <p:tgtEl>
                                          <p:spTgt spid="19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9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56513" y="195007"/>
            <a:ext cx="8581087" cy="772200"/>
          </a:xfrm>
          <a:prstGeom prst="rect">
            <a:avLst/>
          </a:prstGeom>
        </p:spPr>
        <p:txBody>
          <a:bodyPr spcFirstLastPara="1" wrap="square" lIns="91425" tIns="91425" rIns="91425" bIns="91425" anchor="b" anchorCtr="0">
            <a:noAutofit/>
          </a:bodyPr>
          <a:lstStyle/>
          <a:p>
            <a:pPr lvl="0" algn="ctr">
              <a:buSzPts val="1100"/>
            </a:pPr>
            <a:r>
              <a:rPr lang="en-US" sz="3000" dirty="0"/>
              <a:t>Mental Health of Students</a:t>
            </a:r>
            <a:endParaRPr sz="3000" dirty="0"/>
          </a:p>
        </p:txBody>
      </p:sp>
      <p:sp>
        <p:nvSpPr>
          <p:cNvPr id="230" name="Google Shape;230;p39"/>
          <p:cNvSpPr txBox="1">
            <a:spLocks noGrp="1"/>
          </p:cNvSpPr>
          <p:nvPr>
            <p:ph type="subTitle" idx="1"/>
          </p:nvPr>
        </p:nvSpPr>
        <p:spPr>
          <a:xfrm>
            <a:off x="496711" y="1145721"/>
            <a:ext cx="3522133" cy="852412"/>
          </a:xfrm>
          <a:prstGeom prst="rect">
            <a:avLst/>
          </a:prstGeom>
        </p:spPr>
        <p:txBody>
          <a:bodyPr spcFirstLastPara="1" wrap="square" lIns="91425" tIns="91425" rIns="91425" bIns="91425" anchor="t" anchorCtr="0">
            <a:noAutofit/>
          </a:bodyPr>
          <a:lstStyle/>
          <a:p>
            <a:pPr marL="0" indent="0"/>
            <a:r>
              <a:rPr lang="en-US" sz="2000" dirty="0"/>
              <a:t>A research by Charles Darwin University, Australia concluded high levels of mental health of students provide_</a:t>
            </a:r>
            <a:endParaRPr lang="en-GB" sz="2000" dirty="0"/>
          </a:p>
          <a:p>
            <a:pPr marL="0" lvl="0" indent="0"/>
            <a:endParaRPr sz="2000" dirty="0"/>
          </a:p>
        </p:txBody>
      </p:sp>
      <p:graphicFrame>
        <p:nvGraphicFramePr>
          <p:cNvPr id="2" name="Diagram 1">
            <a:extLst>
              <a:ext uri="{FF2B5EF4-FFF2-40B4-BE49-F238E27FC236}">
                <a16:creationId xmlns:a16="http://schemas.microsoft.com/office/drawing/2014/main" xmlns="" id="{678529D5-F748-4A49-B580-ED8005F96A15}"/>
              </a:ext>
            </a:extLst>
          </p:cNvPr>
          <p:cNvGraphicFramePr/>
          <p:nvPr>
            <p:extLst>
              <p:ext uri="{D42A27DB-BD31-4B8C-83A1-F6EECF244321}">
                <p14:modId xmlns:p14="http://schemas.microsoft.com/office/powerpoint/2010/main" val="4284206103"/>
              </p:ext>
            </p:extLst>
          </p:nvPr>
        </p:nvGraphicFramePr>
        <p:xfrm>
          <a:off x="3443110" y="96720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idx="15"/>
          </p:nvPr>
        </p:nvSpPr>
        <p:spPr>
          <a:xfrm>
            <a:off x="1230571" y="522514"/>
            <a:ext cx="6882915" cy="602343"/>
          </a:xfrm>
          <a:prstGeom prst="rect">
            <a:avLst/>
          </a:prstGeom>
        </p:spPr>
        <p:txBody>
          <a:bodyPr spcFirstLastPara="1" wrap="square" lIns="91425" tIns="91425" rIns="91425" bIns="91425" anchor="t" anchorCtr="0">
            <a:noAutofit/>
          </a:bodyPr>
          <a:lstStyle/>
          <a:p>
            <a:pPr lvl="0"/>
            <a:r>
              <a:rPr lang="en-US" sz="3000" dirty="0"/>
              <a:t>Sports and Mental Health of Students</a:t>
            </a:r>
            <a:endParaRPr sz="3000" dirty="0"/>
          </a:p>
        </p:txBody>
      </p:sp>
      <p:sp>
        <p:nvSpPr>
          <p:cNvPr id="16" name="TextBox 15"/>
          <p:cNvSpPr txBox="1"/>
          <p:nvPr/>
        </p:nvSpPr>
        <p:spPr>
          <a:xfrm>
            <a:off x="1911087" y="1756229"/>
            <a:ext cx="5724644" cy="2554545"/>
          </a:xfrm>
          <a:prstGeom prst="rect">
            <a:avLst/>
          </a:prstGeom>
          <a:noFill/>
        </p:spPr>
        <p:txBody>
          <a:bodyPr wrap="none" rtlCol="0">
            <a:spAutoFit/>
          </a:bodyPr>
          <a:lstStyle/>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Help moderate stress</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Improve mood</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Produce long term positive mental health effects</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Improve focus</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Help fight addiction</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Help reduce depression</a:t>
            </a:r>
          </a:p>
          <a:p>
            <a:pPr marL="342900" indent="-342900">
              <a:buClr>
                <a:schemeClr val="tx1"/>
              </a:buClr>
              <a:buFont typeface="Arial" panose="020B0604020202020204" pitchFamily="34" charset="0"/>
              <a:buChar char="•"/>
            </a:pPr>
            <a:r>
              <a:rPr lang="en-US" sz="2000" dirty="0">
                <a:solidFill>
                  <a:schemeClr val="tx2"/>
                </a:solidFill>
                <a:latin typeface="Didact Gothic" panose="020B0604020202020204" charset="0"/>
              </a:rPr>
              <a:t>Improve serious mental disorders</a:t>
            </a:r>
          </a:p>
          <a:p>
            <a:endParaRPr lang="en-US" sz="2000" dirty="0">
              <a:latin typeface="Didact Gothic" panose="020B060402020202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1582543" y="166914"/>
            <a:ext cx="6095514" cy="740228"/>
          </a:xfrm>
          <a:prstGeom prst="rect">
            <a:avLst/>
          </a:prstGeom>
        </p:spPr>
        <p:txBody>
          <a:bodyPr spcFirstLastPara="1" wrap="square" lIns="91425" tIns="91425" rIns="91425" bIns="91425" anchor="b" anchorCtr="0">
            <a:noAutofit/>
          </a:bodyPr>
          <a:lstStyle/>
          <a:p>
            <a:pPr lvl="0">
              <a:buSzPts val="1100"/>
            </a:pPr>
            <a:r>
              <a:rPr lang="en-US" sz="3000" dirty="0"/>
              <a:t>Impact of APL on students of AIUB</a:t>
            </a:r>
            <a:endParaRPr sz="3000" dirty="0"/>
          </a:p>
        </p:txBody>
      </p:sp>
      <p:sp>
        <p:nvSpPr>
          <p:cNvPr id="239" name="Google Shape;239;p40"/>
          <p:cNvSpPr txBox="1">
            <a:spLocks noGrp="1"/>
          </p:cNvSpPr>
          <p:nvPr>
            <p:ph type="body" idx="1"/>
          </p:nvPr>
        </p:nvSpPr>
        <p:spPr>
          <a:xfrm>
            <a:off x="893113" y="1516742"/>
            <a:ext cx="3163629" cy="2634344"/>
          </a:xfrm>
          <a:prstGeom prst="rect">
            <a:avLst/>
          </a:prstGeom>
        </p:spPr>
        <p:txBody>
          <a:bodyPr spcFirstLastPara="1" wrap="square" lIns="91425" tIns="91425" rIns="91425" bIns="91425" anchor="t" anchorCtr="0">
            <a:noAutofit/>
          </a:bodyPr>
          <a:lstStyle/>
          <a:p>
            <a:pPr marL="0" indent="0" algn="l">
              <a:buNone/>
            </a:pPr>
            <a:r>
              <a:rPr lang="en-US" sz="1400" b="1" dirty="0">
                <a:solidFill>
                  <a:schemeClr val="accent2"/>
                </a:solidFill>
                <a:latin typeface="+mj-lt"/>
              </a:rPr>
              <a:t>Interviewed_</a:t>
            </a:r>
            <a:endParaRPr lang="en-US" sz="1400" b="1" dirty="0">
              <a:latin typeface="+mj-lt"/>
            </a:endParaRPr>
          </a:p>
          <a:p>
            <a:pPr marL="285750" indent="-285750" algn="l">
              <a:buFont typeface="Wingdings" panose="05000000000000000000" pitchFamily="2" charset="2"/>
              <a:buChar char="§"/>
            </a:pPr>
            <a:r>
              <a:rPr lang="en-US" sz="1400" dirty="0">
                <a:solidFill>
                  <a:schemeClr val="accent6"/>
                </a:solidFill>
              </a:rPr>
              <a:t>Several players from CS Challengers and some of the audiences.</a:t>
            </a:r>
          </a:p>
          <a:p>
            <a:pPr marL="0" indent="0" algn="l">
              <a:buNone/>
            </a:pPr>
            <a:endParaRPr lang="en-US" sz="1400" dirty="0"/>
          </a:p>
          <a:p>
            <a:pPr marL="0" indent="0" algn="l">
              <a:buNone/>
            </a:pPr>
            <a:r>
              <a:rPr lang="en-US" sz="1400" b="1" dirty="0">
                <a:solidFill>
                  <a:schemeClr val="accent2"/>
                </a:solidFill>
              </a:rPr>
              <a:t>On_</a:t>
            </a:r>
            <a:endParaRPr lang="en-US" sz="1400" b="1" dirty="0"/>
          </a:p>
          <a:p>
            <a:pPr marL="285750" indent="-285750" algn="l">
              <a:buFont typeface="Wingdings" panose="05000000000000000000" pitchFamily="2" charset="2"/>
              <a:buChar char="§"/>
            </a:pPr>
            <a:r>
              <a:rPr lang="en-US" sz="1400" dirty="0">
                <a:solidFill>
                  <a:schemeClr val="accent6"/>
                </a:solidFill>
              </a:rPr>
              <a:t>Tuesday morning at 10:30</a:t>
            </a:r>
          </a:p>
          <a:p>
            <a:pPr marL="0" indent="0" algn="l">
              <a:buNone/>
            </a:pPr>
            <a:endParaRPr lang="en-US" sz="1400" dirty="0"/>
          </a:p>
          <a:p>
            <a:pPr marL="0" indent="0" algn="l">
              <a:buNone/>
            </a:pPr>
            <a:r>
              <a:rPr lang="en-US" sz="1400" b="1" dirty="0">
                <a:solidFill>
                  <a:schemeClr val="accent2"/>
                </a:solidFill>
              </a:rPr>
              <a:t>About_</a:t>
            </a:r>
            <a:endParaRPr lang="en-US" sz="1400" b="1" dirty="0"/>
          </a:p>
          <a:p>
            <a:pPr marL="285750" indent="-285750" algn="l">
              <a:buFont typeface="Wingdings" panose="05000000000000000000" pitchFamily="2" charset="2"/>
              <a:buChar char="§"/>
            </a:pPr>
            <a:r>
              <a:rPr lang="en-US" sz="1400" dirty="0">
                <a:solidFill>
                  <a:schemeClr val="accent6"/>
                </a:solidFill>
              </a:rPr>
              <a:t>How APL and sports-workouts have affected their mental health.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024" y="1360713"/>
            <a:ext cx="4259976" cy="2975429"/>
          </a:xfrm>
          <a:prstGeom prst="rect">
            <a:avLst/>
          </a:prstGeom>
          <a:ln>
            <a:noFill/>
          </a:ln>
          <a:effectLst>
            <a:softEdge rad="112500"/>
          </a:effectLst>
        </p:spPr>
      </p:pic>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1"/>
          <p:cNvSpPr txBox="1">
            <a:spLocks noGrp="1"/>
          </p:cNvSpPr>
          <p:nvPr>
            <p:ph type="title"/>
          </p:nvPr>
        </p:nvSpPr>
        <p:spPr>
          <a:xfrm>
            <a:off x="700800" y="491825"/>
            <a:ext cx="7742400" cy="656400"/>
          </a:xfrm>
          <a:prstGeom prst="rect">
            <a:avLst/>
          </a:prstGeom>
        </p:spPr>
        <p:txBody>
          <a:bodyPr spcFirstLastPara="1" wrap="square" lIns="91425" tIns="91425" rIns="91425" bIns="91425" anchor="t" anchorCtr="0">
            <a:noAutofit/>
          </a:bodyPr>
          <a:lstStyle/>
          <a:p>
            <a:pPr lvl="0"/>
            <a:r>
              <a:rPr lang="en-US" dirty="0"/>
              <a:t>1.   The Experience of APL</a:t>
            </a:r>
            <a:endParaRPr dirty="0"/>
          </a:p>
        </p:txBody>
      </p:sp>
      <p:grpSp>
        <p:nvGrpSpPr>
          <p:cNvPr id="34" name="Google Shape;433;p39"/>
          <p:cNvGrpSpPr/>
          <p:nvPr/>
        </p:nvGrpSpPr>
        <p:grpSpPr>
          <a:xfrm>
            <a:off x="3422962" y="2794233"/>
            <a:ext cx="2298144" cy="2073488"/>
            <a:chOff x="3369400" y="1892672"/>
            <a:chExt cx="2405174" cy="2170056"/>
          </a:xfrm>
        </p:grpSpPr>
        <p:cxnSp>
          <p:nvCxnSpPr>
            <p:cNvPr id="35" name="Google Shape;434;p39"/>
            <p:cNvCxnSpPr/>
            <p:nvPr/>
          </p:nvCxnSpPr>
          <p:spPr>
            <a:xfrm>
              <a:off x="4578800" y="1892672"/>
              <a:ext cx="0" cy="187200"/>
            </a:xfrm>
            <a:prstGeom prst="straightConnector1">
              <a:avLst/>
            </a:prstGeom>
            <a:noFill/>
            <a:ln w="9525" cap="flat" cmpd="sng">
              <a:solidFill>
                <a:schemeClr val="accent6"/>
              </a:solidFill>
              <a:prstDash val="solid"/>
              <a:round/>
              <a:headEnd type="none" w="med" len="med"/>
              <a:tailEnd type="none" w="med" len="med"/>
            </a:ln>
          </p:spPr>
        </p:cxnSp>
        <p:cxnSp>
          <p:nvCxnSpPr>
            <p:cNvPr id="36" name="Google Shape;435;p39"/>
            <p:cNvCxnSpPr/>
            <p:nvPr/>
          </p:nvCxnSpPr>
          <p:spPr>
            <a:xfrm rot="10800000">
              <a:off x="3369573" y="4028800"/>
              <a:ext cx="613800" cy="0"/>
            </a:xfrm>
            <a:prstGeom prst="straightConnector1">
              <a:avLst/>
            </a:prstGeom>
            <a:noFill/>
            <a:ln w="9525" cap="flat" cmpd="sng">
              <a:solidFill>
                <a:schemeClr val="accent5"/>
              </a:solidFill>
              <a:prstDash val="solid"/>
              <a:round/>
              <a:headEnd type="none" w="med" len="med"/>
              <a:tailEnd type="none" w="med" len="med"/>
            </a:ln>
          </p:spPr>
        </p:cxnSp>
        <p:cxnSp>
          <p:nvCxnSpPr>
            <p:cNvPr id="37" name="Google Shape;436;p39"/>
            <p:cNvCxnSpPr/>
            <p:nvPr/>
          </p:nvCxnSpPr>
          <p:spPr>
            <a:xfrm rot="10800000">
              <a:off x="5182374" y="4022011"/>
              <a:ext cx="592200" cy="0"/>
            </a:xfrm>
            <a:prstGeom prst="straightConnector1">
              <a:avLst/>
            </a:prstGeom>
            <a:noFill/>
            <a:ln w="9525" cap="flat" cmpd="sng">
              <a:solidFill>
                <a:schemeClr val="accent5"/>
              </a:solidFill>
              <a:prstDash val="solid"/>
              <a:round/>
              <a:headEnd type="none" w="med" len="med"/>
              <a:tailEnd type="none" w="med" len="med"/>
            </a:ln>
          </p:spPr>
        </p:cxnSp>
        <p:cxnSp>
          <p:nvCxnSpPr>
            <p:cNvPr id="38" name="Google Shape;437;p39"/>
            <p:cNvCxnSpPr/>
            <p:nvPr/>
          </p:nvCxnSpPr>
          <p:spPr>
            <a:xfrm rot="10800000">
              <a:off x="3369400" y="2823378"/>
              <a:ext cx="186600" cy="0"/>
            </a:xfrm>
            <a:prstGeom prst="straightConnector1">
              <a:avLst/>
            </a:prstGeom>
            <a:noFill/>
            <a:ln w="9525" cap="flat" cmpd="sng">
              <a:solidFill>
                <a:schemeClr val="accent5"/>
              </a:solidFill>
              <a:prstDash val="solid"/>
              <a:round/>
              <a:headEnd type="none" w="med" len="med"/>
              <a:tailEnd type="none" w="med" len="med"/>
            </a:ln>
          </p:spPr>
        </p:cxnSp>
        <p:cxnSp>
          <p:nvCxnSpPr>
            <p:cNvPr id="39" name="Google Shape;438;p39"/>
            <p:cNvCxnSpPr/>
            <p:nvPr/>
          </p:nvCxnSpPr>
          <p:spPr>
            <a:xfrm rot="10800000">
              <a:off x="5600574" y="2813625"/>
              <a:ext cx="174000" cy="0"/>
            </a:xfrm>
            <a:prstGeom prst="straightConnector1">
              <a:avLst/>
            </a:prstGeom>
            <a:noFill/>
            <a:ln w="9525" cap="flat" cmpd="sng">
              <a:solidFill>
                <a:schemeClr val="accent5"/>
              </a:solidFill>
              <a:prstDash val="solid"/>
              <a:round/>
              <a:headEnd type="none" w="med" len="med"/>
              <a:tailEnd type="none" w="med" len="med"/>
            </a:ln>
          </p:spPr>
        </p:cxnSp>
        <p:grpSp>
          <p:nvGrpSpPr>
            <p:cNvPr id="40" name="Google Shape;439;p39"/>
            <p:cNvGrpSpPr/>
            <p:nvPr/>
          </p:nvGrpSpPr>
          <p:grpSpPr>
            <a:xfrm>
              <a:off x="3510587" y="2032575"/>
              <a:ext cx="2122825" cy="2030152"/>
              <a:chOff x="3510550" y="2194750"/>
              <a:chExt cx="2122825" cy="2030152"/>
            </a:xfrm>
          </p:grpSpPr>
          <p:sp>
            <p:nvSpPr>
              <p:cNvPr id="41" name="Google Shape;440;p39"/>
              <p:cNvSpPr/>
              <p:nvPr/>
            </p:nvSpPr>
            <p:spPr>
              <a:xfrm>
                <a:off x="3548947" y="2231730"/>
                <a:ext cx="2056824" cy="1955954"/>
              </a:xfrm>
              <a:custGeom>
                <a:avLst/>
                <a:gdLst/>
                <a:ahLst/>
                <a:cxnLst/>
                <a:rect l="l" t="t" r="r" b="b"/>
                <a:pathLst>
                  <a:path w="68248" h="64901" extrusionOk="0">
                    <a:moveTo>
                      <a:pt x="34041" y="167"/>
                    </a:moveTo>
                    <a:lnTo>
                      <a:pt x="29635" y="27789"/>
                    </a:lnTo>
                    <a:lnTo>
                      <a:pt x="191" y="24765"/>
                    </a:lnTo>
                    <a:lnTo>
                      <a:pt x="34041" y="167"/>
                    </a:lnTo>
                    <a:close/>
                    <a:moveTo>
                      <a:pt x="34160" y="143"/>
                    </a:moveTo>
                    <a:lnTo>
                      <a:pt x="41744" y="5655"/>
                    </a:lnTo>
                    <a:lnTo>
                      <a:pt x="68033" y="24753"/>
                    </a:lnTo>
                    <a:lnTo>
                      <a:pt x="29790" y="27789"/>
                    </a:lnTo>
                    <a:lnTo>
                      <a:pt x="34160" y="143"/>
                    </a:lnTo>
                    <a:close/>
                    <a:moveTo>
                      <a:pt x="310" y="24884"/>
                    </a:moveTo>
                    <a:lnTo>
                      <a:pt x="29659" y="27908"/>
                    </a:lnTo>
                    <a:lnTo>
                      <a:pt x="47161" y="49935"/>
                    </a:lnTo>
                    <a:lnTo>
                      <a:pt x="310" y="24884"/>
                    </a:lnTo>
                    <a:close/>
                    <a:moveTo>
                      <a:pt x="68069" y="24872"/>
                    </a:moveTo>
                    <a:lnTo>
                      <a:pt x="47399" y="50054"/>
                    </a:lnTo>
                    <a:lnTo>
                      <a:pt x="29790" y="27896"/>
                    </a:lnTo>
                    <a:lnTo>
                      <a:pt x="68069" y="24872"/>
                    </a:lnTo>
                    <a:close/>
                    <a:moveTo>
                      <a:pt x="68045" y="25063"/>
                    </a:moveTo>
                    <a:lnTo>
                      <a:pt x="55162" y="64722"/>
                    </a:lnTo>
                    <a:lnTo>
                      <a:pt x="47471" y="50149"/>
                    </a:lnTo>
                    <a:lnTo>
                      <a:pt x="68045" y="25063"/>
                    </a:lnTo>
                    <a:close/>
                    <a:moveTo>
                      <a:pt x="132" y="24920"/>
                    </a:moveTo>
                    <a:lnTo>
                      <a:pt x="47161" y="50078"/>
                    </a:lnTo>
                    <a:lnTo>
                      <a:pt x="13359" y="64663"/>
                    </a:lnTo>
                    <a:lnTo>
                      <a:pt x="13097" y="64782"/>
                    </a:lnTo>
                    <a:lnTo>
                      <a:pt x="132" y="24920"/>
                    </a:lnTo>
                    <a:close/>
                    <a:moveTo>
                      <a:pt x="47292" y="50137"/>
                    </a:moveTo>
                    <a:lnTo>
                      <a:pt x="55079" y="64806"/>
                    </a:lnTo>
                    <a:lnTo>
                      <a:pt x="13324" y="64806"/>
                    </a:lnTo>
                    <a:lnTo>
                      <a:pt x="47292" y="50137"/>
                    </a:lnTo>
                    <a:close/>
                    <a:moveTo>
                      <a:pt x="34100" y="0"/>
                    </a:moveTo>
                    <a:lnTo>
                      <a:pt x="13" y="24765"/>
                    </a:lnTo>
                    <a:cubicBezTo>
                      <a:pt x="13" y="24765"/>
                      <a:pt x="13" y="24765"/>
                      <a:pt x="1" y="24777"/>
                    </a:cubicBezTo>
                    <a:lnTo>
                      <a:pt x="1" y="24789"/>
                    </a:lnTo>
                    <a:cubicBezTo>
                      <a:pt x="1" y="24789"/>
                      <a:pt x="1" y="24801"/>
                      <a:pt x="1" y="24801"/>
                    </a:cubicBezTo>
                    <a:lnTo>
                      <a:pt x="1" y="24813"/>
                    </a:lnTo>
                    <a:lnTo>
                      <a:pt x="13014" y="64877"/>
                    </a:lnTo>
                    <a:cubicBezTo>
                      <a:pt x="13014" y="64889"/>
                      <a:pt x="13026" y="64889"/>
                      <a:pt x="13026" y="64901"/>
                    </a:cubicBezTo>
                    <a:lnTo>
                      <a:pt x="55198" y="64901"/>
                    </a:lnTo>
                    <a:lnTo>
                      <a:pt x="55198" y="64889"/>
                    </a:lnTo>
                    <a:lnTo>
                      <a:pt x="68212" y="24825"/>
                    </a:lnTo>
                    <a:lnTo>
                      <a:pt x="68247" y="24813"/>
                    </a:lnTo>
                    <a:cubicBezTo>
                      <a:pt x="68247" y="24813"/>
                      <a:pt x="68247" y="24801"/>
                      <a:pt x="68247" y="24789"/>
                    </a:cubicBezTo>
                    <a:cubicBezTo>
                      <a:pt x="68247" y="24789"/>
                      <a:pt x="68247" y="24789"/>
                      <a:pt x="68247" y="24777"/>
                    </a:cubicBezTo>
                    <a:cubicBezTo>
                      <a:pt x="68247" y="24777"/>
                      <a:pt x="68235" y="24765"/>
                      <a:pt x="68235" y="24765"/>
                    </a:cubicBezTo>
                    <a:lnTo>
                      <a:pt x="34148" y="0"/>
                    </a:ln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1;p39"/>
              <p:cNvSpPr/>
              <p:nvPr/>
            </p:nvSpPr>
            <p:spPr>
              <a:xfrm>
                <a:off x="3802653" y="2469614"/>
                <a:ext cx="1556602" cy="1480203"/>
              </a:xfrm>
              <a:custGeom>
                <a:avLst/>
                <a:gdLst/>
                <a:ahLst/>
                <a:cxnLst/>
                <a:rect l="l" t="t" r="r" b="b"/>
                <a:pathLst>
                  <a:path w="51650" h="49115" extrusionOk="0">
                    <a:moveTo>
                      <a:pt x="25825" y="1"/>
                    </a:moveTo>
                    <a:lnTo>
                      <a:pt x="0" y="18765"/>
                    </a:lnTo>
                    <a:lnTo>
                      <a:pt x="9859" y="49114"/>
                    </a:lnTo>
                    <a:lnTo>
                      <a:pt x="41779" y="49114"/>
                    </a:lnTo>
                    <a:lnTo>
                      <a:pt x="51650" y="1876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2;p39"/>
              <p:cNvSpPr/>
              <p:nvPr/>
            </p:nvSpPr>
            <p:spPr>
              <a:xfrm>
                <a:off x="4279535" y="3035164"/>
                <a:ext cx="1079736" cy="914673"/>
              </a:xfrm>
              <a:custGeom>
                <a:avLst/>
                <a:gdLst/>
                <a:ahLst/>
                <a:cxnLst/>
                <a:rect l="l" t="t" r="r" b="b"/>
                <a:pathLst>
                  <a:path w="35827" h="30350" extrusionOk="0">
                    <a:moveTo>
                      <a:pt x="35827" y="0"/>
                    </a:moveTo>
                    <a:lnTo>
                      <a:pt x="1" y="19145"/>
                    </a:lnTo>
                    <a:lnTo>
                      <a:pt x="25956" y="30349"/>
                    </a:lnTo>
                    <a:lnTo>
                      <a:pt x="35827"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3;p39"/>
              <p:cNvSpPr/>
              <p:nvPr/>
            </p:nvSpPr>
            <p:spPr>
              <a:xfrm>
                <a:off x="4099759" y="3612167"/>
                <a:ext cx="962049" cy="337691"/>
              </a:xfrm>
              <a:custGeom>
                <a:avLst/>
                <a:gdLst/>
                <a:ahLst/>
                <a:cxnLst/>
                <a:rect l="l" t="t" r="r" b="b"/>
                <a:pathLst>
                  <a:path w="31922" h="11205" extrusionOk="0">
                    <a:moveTo>
                      <a:pt x="5966" y="0"/>
                    </a:moveTo>
                    <a:lnTo>
                      <a:pt x="1" y="11204"/>
                    </a:lnTo>
                    <a:lnTo>
                      <a:pt x="31921" y="11204"/>
                    </a:lnTo>
                    <a:lnTo>
                      <a:pt x="5966"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4;p39"/>
              <p:cNvSpPr/>
              <p:nvPr/>
            </p:nvSpPr>
            <p:spPr>
              <a:xfrm>
                <a:off x="3802653" y="3035164"/>
                <a:ext cx="474756" cy="914673"/>
              </a:xfrm>
              <a:custGeom>
                <a:avLst/>
                <a:gdLst/>
                <a:ahLst/>
                <a:cxnLst/>
                <a:rect l="l" t="t" r="r" b="b"/>
                <a:pathLst>
                  <a:path w="15753" h="30350" extrusionOk="0">
                    <a:moveTo>
                      <a:pt x="0" y="0"/>
                    </a:moveTo>
                    <a:lnTo>
                      <a:pt x="9859" y="30349"/>
                    </a:lnTo>
                    <a:lnTo>
                      <a:pt x="15752" y="19205"/>
                    </a:lnTo>
                    <a:lnTo>
                      <a:pt x="0"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5;p39"/>
              <p:cNvSpPr/>
              <p:nvPr/>
            </p:nvSpPr>
            <p:spPr>
              <a:xfrm>
                <a:off x="3802653" y="2469614"/>
                <a:ext cx="879503" cy="635148"/>
              </a:xfrm>
              <a:custGeom>
                <a:avLst/>
                <a:gdLst/>
                <a:ahLst/>
                <a:cxnLst/>
                <a:rect l="l" t="t" r="r" b="b"/>
                <a:pathLst>
                  <a:path w="29183" h="21075" extrusionOk="0">
                    <a:moveTo>
                      <a:pt x="25825" y="1"/>
                    </a:moveTo>
                    <a:lnTo>
                      <a:pt x="0" y="18765"/>
                    </a:lnTo>
                    <a:lnTo>
                      <a:pt x="29183" y="21075"/>
                    </a:lnTo>
                    <a:lnTo>
                      <a:pt x="25825" y="1"/>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6;p39"/>
              <p:cNvSpPr/>
              <p:nvPr/>
            </p:nvSpPr>
            <p:spPr>
              <a:xfrm>
                <a:off x="4277396" y="3035164"/>
                <a:ext cx="1081876" cy="578791"/>
              </a:xfrm>
              <a:custGeom>
                <a:avLst/>
                <a:gdLst/>
                <a:ahLst/>
                <a:cxnLst/>
                <a:rect l="l" t="t" r="r" b="b"/>
                <a:pathLst>
                  <a:path w="35898" h="19205" extrusionOk="0">
                    <a:moveTo>
                      <a:pt x="35898" y="0"/>
                    </a:moveTo>
                    <a:lnTo>
                      <a:pt x="13431" y="2310"/>
                    </a:lnTo>
                    <a:lnTo>
                      <a:pt x="0" y="19205"/>
                    </a:lnTo>
                    <a:lnTo>
                      <a:pt x="35898" y="0"/>
                    </a:lnTo>
                    <a:close/>
                  </a:path>
                </a:pathLst>
              </a:custGeom>
              <a:gradFill>
                <a:gsLst>
                  <a:gs pos="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7;p39"/>
              <p:cNvSpPr/>
              <p:nvPr/>
            </p:nvSpPr>
            <p:spPr>
              <a:xfrm>
                <a:off x="4580951" y="2469614"/>
                <a:ext cx="778331" cy="635148"/>
              </a:xfrm>
              <a:custGeom>
                <a:avLst/>
                <a:gdLst/>
                <a:ahLst/>
                <a:cxnLst/>
                <a:rect l="l" t="t" r="r" b="b"/>
                <a:pathLst>
                  <a:path w="25826" h="21075" extrusionOk="0">
                    <a:moveTo>
                      <a:pt x="1" y="1"/>
                    </a:moveTo>
                    <a:lnTo>
                      <a:pt x="3132" y="21075"/>
                    </a:lnTo>
                    <a:lnTo>
                      <a:pt x="25826" y="187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8;p39"/>
              <p:cNvSpPr/>
              <p:nvPr/>
            </p:nvSpPr>
            <p:spPr>
              <a:xfrm>
                <a:off x="3510550" y="2194750"/>
                <a:ext cx="2122825" cy="2030152"/>
              </a:xfrm>
              <a:custGeom>
                <a:avLst/>
                <a:gdLst/>
                <a:ahLst/>
                <a:cxnLst/>
                <a:rect l="l" t="t" r="r" b="b"/>
                <a:pathLst>
                  <a:path w="70438" h="67363" extrusionOk="0">
                    <a:moveTo>
                      <a:pt x="36493" y="2072"/>
                    </a:moveTo>
                    <a:lnTo>
                      <a:pt x="59044" y="18455"/>
                    </a:lnTo>
                    <a:lnTo>
                      <a:pt x="68188" y="25099"/>
                    </a:lnTo>
                    <a:cubicBezTo>
                      <a:pt x="67997" y="25325"/>
                      <a:pt x="67890" y="25611"/>
                      <a:pt x="67890" y="25909"/>
                    </a:cubicBezTo>
                    <a:cubicBezTo>
                      <a:pt x="67890" y="25980"/>
                      <a:pt x="67902" y="26052"/>
                      <a:pt x="67914" y="26135"/>
                    </a:cubicBezTo>
                    <a:lnTo>
                      <a:pt x="41292" y="28861"/>
                    </a:lnTo>
                    <a:cubicBezTo>
                      <a:pt x="41303" y="28814"/>
                      <a:pt x="41303" y="28754"/>
                      <a:pt x="41303" y="28695"/>
                    </a:cubicBezTo>
                    <a:cubicBezTo>
                      <a:pt x="41303" y="27981"/>
                      <a:pt x="40721" y="27425"/>
                      <a:pt x="40045" y="27425"/>
                    </a:cubicBezTo>
                    <a:cubicBezTo>
                      <a:pt x="39954" y="27425"/>
                      <a:pt x="39861" y="27435"/>
                      <a:pt x="39768" y="27456"/>
                    </a:cubicBezTo>
                    <a:lnTo>
                      <a:pt x="35791" y="2513"/>
                    </a:lnTo>
                    <a:cubicBezTo>
                      <a:pt x="36065" y="2441"/>
                      <a:pt x="36315" y="2287"/>
                      <a:pt x="36493" y="2072"/>
                    </a:cubicBezTo>
                    <a:close/>
                    <a:moveTo>
                      <a:pt x="34529" y="2072"/>
                    </a:moveTo>
                    <a:cubicBezTo>
                      <a:pt x="34779" y="2370"/>
                      <a:pt x="35136" y="2537"/>
                      <a:pt x="35517" y="2537"/>
                    </a:cubicBezTo>
                    <a:lnTo>
                      <a:pt x="35636" y="2537"/>
                    </a:lnTo>
                    <a:lnTo>
                      <a:pt x="39589" y="27516"/>
                    </a:lnTo>
                    <a:cubicBezTo>
                      <a:pt x="39089" y="27706"/>
                      <a:pt x="38767" y="28171"/>
                      <a:pt x="38767" y="28707"/>
                    </a:cubicBezTo>
                    <a:cubicBezTo>
                      <a:pt x="38767" y="28778"/>
                      <a:pt x="38779" y="28849"/>
                      <a:pt x="38791" y="28921"/>
                    </a:cubicBezTo>
                    <a:lnTo>
                      <a:pt x="2739" y="26052"/>
                    </a:lnTo>
                    <a:cubicBezTo>
                      <a:pt x="2691" y="25813"/>
                      <a:pt x="2572" y="25587"/>
                      <a:pt x="2406" y="25409"/>
                    </a:cubicBezTo>
                    <a:lnTo>
                      <a:pt x="34529" y="2072"/>
                    </a:lnTo>
                    <a:close/>
                    <a:moveTo>
                      <a:pt x="2763" y="26206"/>
                    </a:moveTo>
                    <a:lnTo>
                      <a:pt x="38827" y="29064"/>
                    </a:lnTo>
                    <a:cubicBezTo>
                      <a:pt x="38910" y="29338"/>
                      <a:pt x="39089" y="29576"/>
                      <a:pt x="39327" y="29742"/>
                    </a:cubicBezTo>
                    <a:lnTo>
                      <a:pt x="23087" y="50174"/>
                    </a:lnTo>
                    <a:cubicBezTo>
                      <a:pt x="22856" y="49992"/>
                      <a:pt x="22580" y="49902"/>
                      <a:pt x="22305" y="49902"/>
                    </a:cubicBezTo>
                    <a:cubicBezTo>
                      <a:pt x="21983" y="49902"/>
                      <a:pt x="21664" y="50025"/>
                      <a:pt x="21420" y="50269"/>
                    </a:cubicBezTo>
                    <a:lnTo>
                      <a:pt x="2430" y="27123"/>
                    </a:lnTo>
                    <a:cubicBezTo>
                      <a:pt x="2644" y="26897"/>
                      <a:pt x="2751" y="26599"/>
                      <a:pt x="2763" y="26290"/>
                    </a:cubicBezTo>
                    <a:lnTo>
                      <a:pt x="2763" y="26206"/>
                    </a:lnTo>
                    <a:close/>
                    <a:moveTo>
                      <a:pt x="67950" y="26266"/>
                    </a:moveTo>
                    <a:cubicBezTo>
                      <a:pt x="67997" y="26433"/>
                      <a:pt x="68069" y="26575"/>
                      <a:pt x="68176" y="26694"/>
                    </a:cubicBezTo>
                    <a:lnTo>
                      <a:pt x="23444" y="50614"/>
                    </a:lnTo>
                    <a:cubicBezTo>
                      <a:pt x="23385" y="50483"/>
                      <a:pt x="23301" y="50364"/>
                      <a:pt x="23194" y="50269"/>
                    </a:cubicBezTo>
                    <a:lnTo>
                      <a:pt x="39446" y="29826"/>
                    </a:lnTo>
                    <a:cubicBezTo>
                      <a:pt x="39637" y="29909"/>
                      <a:pt x="39827" y="29969"/>
                      <a:pt x="40041" y="29969"/>
                    </a:cubicBezTo>
                    <a:cubicBezTo>
                      <a:pt x="40613" y="29969"/>
                      <a:pt x="41125" y="29576"/>
                      <a:pt x="41268" y="29016"/>
                    </a:cubicBezTo>
                    <a:lnTo>
                      <a:pt x="67950" y="26266"/>
                    </a:lnTo>
                    <a:close/>
                    <a:moveTo>
                      <a:pt x="2327" y="27236"/>
                    </a:moveTo>
                    <a:lnTo>
                      <a:pt x="21313" y="50376"/>
                    </a:lnTo>
                    <a:cubicBezTo>
                      <a:pt x="20837" y="50983"/>
                      <a:pt x="21003" y="51876"/>
                      <a:pt x="21670" y="52269"/>
                    </a:cubicBezTo>
                    <a:lnTo>
                      <a:pt x="14979" y="64937"/>
                    </a:lnTo>
                    <a:cubicBezTo>
                      <a:pt x="14811" y="64857"/>
                      <a:pt x="14635" y="64817"/>
                      <a:pt x="14458" y="64817"/>
                    </a:cubicBezTo>
                    <a:cubicBezTo>
                      <a:pt x="14345" y="64817"/>
                      <a:pt x="14233" y="64833"/>
                      <a:pt x="14121" y="64866"/>
                    </a:cubicBezTo>
                    <a:lnTo>
                      <a:pt x="1977" y="27456"/>
                    </a:lnTo>
                    <a:cubicBezTo>
                      <a:pt x="2105" y="27398"/>
                      <a:pt x="2222" y="27329"/>
                      <a:pt x="2327" y="27236"/>
                    </a:cubicBezTo>
                    <a:close/>
                    <a:moveTo>
                      <a:pt x="68283" y="26814"/>
                    </a:moveTo>
                    <a:cubicBezTo>
                      <a:pt x="68509" y="27040"/>
                      <a:pt x="68819" y="27171"/>
                      <a:pt x="69140" y="27171"/>
                    </a:cubicBezTo>
                    <a:lnTo>
                      <a:pt x="67640" y="31778"/>
                    </a:lnTo>
                    <a:lnTo>
                      <a:pt x="56960" y="64675"/>
                    </a:lnTo>
                    <a:cubicBezTo>
                      <a:pt x="56841" y="64640"/>
                      <a:pt x="56710" y="64628"/>
                      <a:pt x="56591" y="64628"/>
                    </a:cubicBezTo>
                    <a:cubicBezTo>
                      <a:pt x="56043" y="64628"/>
                      <a:pt x="55567" y="64973"/>
                      <a:pt x="55389" y="65497"/>
                    </a:cubicBezTo>
                    <a:lnTo>
                      <a:pt x="37362" y="57722"/>
                    </a:lnTo>
                    <a:lnTo>
                      <a:pt x="23456" y="51709"/>
                    </a:lnTo>
                    <a:cubicBezTo>
                      <a:pt x="23539" y="51543"/>
                      <a:pt x="23575" y="51352"/>
                      <a:pt x="23575" y="51174"/>
                    </a:cubicBezTo>
                    <a:cubicBezTo>
                      <a:pt x="23575" y="51031"/>
                      <a:pt x="23551" y="50900"/>
                      <a:pt x="23515" y="50769"/>
                    </a:cubicBezTo>
                    <a:lnTo>
                      <a:pt x="68283" y="26814"/>
                    </a:lnTo>
                    <a:close/>
                    <a:moveTo>
                      <a:pt x="23385" y="51852"/>
                    </a:moveTo>
                    <a:lnTo>
                      <a:pt x="43625" y="60591"/>
                    </a:lnTo>
                    <a:lnTo>
                      <a:pt x="55341" y="65652"/>
                    </a:lnTo>
                    <a:cubicBezTo>
                      <a:pt x="55329" y="65735"/>
                      <a:pt x="55317" y="65818"/>
                      <a:pt x="55317" y="65902"/>
                    </a:cubicBezTo>
                    <a:cubicBezTo>
                      <a:pt x="55317" y="65949"/>
                      <a:pt x="55317" y="65985"/>
                      <a:pt x="55317" y="66021"/>
                    </a:cubicBezTo>
                    <a:lnTo>
                      <a:pt x="15717" y="66021"/>
                    </a:lnTo>
                    <a:cubicBezTo>
                      <a:pt x="15693" y="65604"/>
                      <a:pt x="15467" y="65223"/>
                      <a:pt x="15122" y="65009"/>
                    </a:cubicBezTo>
                    <a:lnTo>
                      <a:pt x="21849" y="52352"/>
                    </a:lnTo>
                    <a:cubicBezTo>
                      <a:pt x="21991" y="52412"/>
                      <a:pt x="22146" y="52448"/>
                      <a:pt x="22313" y="52448"/>
                    </a:cubicBezTo>
                    <a:cubicBezTo>
                      <a:pt x="22753" y="52448"/>
                      <a:pt x="23158" y="52221"/>
                      <a:pt x="23385" y="51852"/>
                    </a:cubicBezTo>
                    <a:close/>
                    <a:moveTo>
                      <a:pt x="35517" y="1"/>
                    </a:moveTo>
                    <a:cubicBezTo>
                      <a:pt x="34517" y="1"/>
                      <a:pt x="33910" y="1108"/>
                      <a:pt x="34445" y="1953"/>
                    </a:cubicBezTo>
                    <a:lnTo>
                      <a:pt x="2299" y="25313"/>
                    </a:lnTo>
                    <a:cubicBezTo>
                      <a:pt x="2056" y="25109"/>
                      <a:pt x="1770" y="25014"/>
                      <a:pt x="1488" y="25014"/>
                    </a:cubicBezTo>
                    <a:cubicBezTo>
                      <a:pt x="981" y="25014"/>
                      <a:pt x="490" y="25321"/>
                      <a:pt x="298" y="25849"/>
                    </a:cubicBezTo>
                    <a:cubicBezTo>
                      <a:pt x="1" y="26683"/>
                      <a:pt x="608" y="27552"/>
                      <a:pt x="1489" y="27552"/>
                    </a:cubicBezTo>
                    <a:cubicBezTo>
                      <a:pt x="1608" y="27552"/>
                      <a:pt x="1727" y="27540"/>
                      <a:pt x="1834" y="27504"/>
                    </a:cubicBezTo>
                    <a:lnTo>
                      <a:pt x="13990" y="64913"/>
                    </a:lnTo>
                    <a:cubicBezTo>
                      <a:pt x="13062" y="65271"/>
                      <a:pt x="12895" y="66533"/>
                      <a:pt x="13705" y="67116"/>
                    </a:cubicBezTo>
                    <a:cubicBezTo>
                      <a:pt x="13935" y="67286"/>
                      <a:pt x="14194" y="67363"/>
                      <a:pt x="14447" y="67363"/>
                    </a:cubicBezTo>
                    <a:cubicBezTo>
                      <a:pt x="15083" y="67363"/>
                      <a:pt x="15683" y="66879"/>
                      <a:pt x="15717" y="66164"/>
                    </a:cubicBezTo>
                    <a:lnTo>
                      <a:pt x="55353" y="66164"/>
                    </a:lnTo>
                    <a:cubicBezTo>
                      <a:pt x="55489" y="66787"/>
                      <a:pt x="56032" y="67169"/>
                      <a:pt x="56598" y="67169"/>
                    </a:cubicBezTo>
                    <a:cubicBezTo>
                      <a:pt x="56876" y="67169"/>
                      <a:pt x="57158" y="67078"/>
                      <a:pt x="57401" y="66878"/>
                    </a:cubicBezTo>
                    <a:cubicBezTo>
                      <a:pt x="58139" y="66271"/>
                      <a:pt x="57972" y="65104"/>
                      <a:pt x="57091" y="64735"/>
                    </a:cubicBezTo>
                    <a:lnTo>
                      <a:pt x="69295" y="27159"/>
                    </a:lnTo>
                    <a:cubicBezTo>
                      <a:pt x="69950" y="27087"/>
                      <a:pt x="70438" y="26552"/>
                      <a:pt x="70438" y="25897"/>
                    </a:cubicBezTo>
                    <a:cubicBezTo>
                      <a:pt x="70438" y="25133"/>
                      <a:pt x="69811" y="24624"/>
                      <a:pt x="69156" y="24624"/>
                    </a:cubicBezTo>
                    <a:cubicBezTo>
                      <a:pt x="68851" y="24624"/>
                      <a:pt x="68540" y="24734"/>
                      <a:pt x="68283" y="24980"/>
                    </a:cubicBezTo>
                    <a:lnTo>
                      <a:pt x="36589" y="1953"/>
                    </a:lnTo>
                    <a:cubicBezTo>
                      <a:pt x="37124" y="1108"/>
                      <a:pt x="36517" y="1"/>
                      <a:pt x="35517" y="1"/>
                    </a:cubicBezTo>
                    <a:close/>
                  </a:path>
                </a:pathLst>
              </a:custGeom>
              <a:gradFill>
                <a:gsLst>
                  <a:gs pos="0">
                    <a:schemeClr val="accent6"/>
                  </a:gs>
                  <a:gs pos="50000">
                    <a:schemeClr val="accent5"/>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451;p39"/>
          <p:cNvSpPr txBox="1">
            <a:spLocks/>
          </p:cNvSpPr>
          <p:nvPr/>
        </p:nvSpPr>
        <p:spPr>
          <a:xfrm>
            <a:off x="987300" y="3259910"/>
            <a:ext cx="2389800" cy="34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r">
              <a:buFont typeface="Didact Gothic"/>
              <a:buNone/>
            </a:pPr>
            <a:r>
              <a:rPr lang="en-GB" sz="1400" dirty="0">
                <a:solidFill>
                  <a:schemeClr val="accent2"/>
                </a:solidFill>
                <a:latin typeface="Abel"/>
                <a:ea typeface="Abel"/>
                <a:cs typeface="Abel"/>
                <a:sym typeface="Abel"/>
              </a:rPr>
              <a:t>JOYFUL</a:t>
            </a:r>
            <a:endParaRPr lang="en-US" sz="1400" dirty="0">
              <a:solidFill>
                <a:schemeClr val="accent2"/>
              </a:solidFill>
              <a:latin typeface="Abel"/>
              <a:ea typeface="Abel"/>
              <a:cs typeface="Abel"/>
              <a:sym typeface="Abel"/>
            </a:endParaRPr>
          </a:p>
        </p:txBody>
      </p:sp>
      <p:sp>
        <p:nvSpPr>
          <p:cNvPr id="52" name="Google Shape;452;p39"/>
          <p:cNvSpPr txBox="1">
            <a:spLocks/>
          </p:cNvSpPr>
          <p:nvPr/>
        </p:nvSpPr>
        <p:spPr>
          <a:xfrm>
            <a:off x="551543" y="3479146"/>
            <a:ext cx="2825557" cy="1125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r">
              <a:buNone/>
            </a:pPr>
            <a:r>
              <a:rPr lang="en-US" sz="1200" dirty="0"/>
              <a:t>playing or watching the game is entertaining for the students distracting them from their intensive and rigorous studies.</a:t>
            </a:r>
            <a:endParaRPr lang="en-GB" sz="1200" dirty="0"/>
          </a:p>
        </p:txBody>
      </p:sp>
      <p:sp>
        <p:nvSpPr>
          <p:cNvPr id="53" name="Google Shape;453;p39"/>
          <p:cNvSpPr txBox="1">
            <a:spLocks/>
          </p:cNvSpPr>
          <p:nvPr/>
        </p:nvSpPr>
        <p:spPr>
          <a:xfrm>
            <a:off x="5767000" y="3259910"/>
            <a:ext cx="2389800" cy="34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buFont typeface="Didact Gothic"/>
              <a:buNone/>
            </a:pPr>
            <a:r>
              <a:rPr lang="en-GB" sz="1400" dirty="0">
                <a:solidFill>
                  <a:schemeClr val="accent2"/>
                </a:solidFill>
                <a:latin typeface="Abel"/>
                <a:ea typeface="Abel"/>
                <a:cs typeface="Abel"/>
                <a:sym typeface="Abel"/>
              </a:rPr>
              <a:t>REFRESHING</a:t>
            </a:r>
            <a:endParaRPr lang="en-US" sz="1400" dirty="0">
              <a:solidFill>
                <a:schemeClr val="accent2"/>
              </a:solidFill>
              <a:latin typeface="Abel"/>
              <a:ea typeface="Abel"/>
              <a:cs typeface="Abel"/>
              <a:sym typeface="Abel"/>
            </a:endParaRPr>
          </a:p>
        </p:txBody>
      </p:sp>
      <p:sp>
        <p:nvSpPr>
          <p:cNvPr id="54" name="Google Shape;454;p39"/>
          <p:cNvSpPr txBox="1">
            <a:spLocks/>
          </p:cNvSpPr>
          <p:nvPr/>
        </p:nvSpPr>
        <p:spPr>
          <a:xfrm>
            <a:off x="5755959" y="3508375"/>
            <a:ext cx="2839971" cy="10965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buNone/>
            </a:pPr>
            <a:r>
              <a:rPr lang="en-US" sz="1200" dirty="0"/>
              <a:t>It assists the students in getting distracted from the daily pressures of their studies as well as helping them in blowing off some steam.</a:t>
            </a:r>
            <a:endParaRPr lang="en-GB" sz="1200" dirty="0"/>
          </a:p>
        </p:txBody>
      </p:sp>
      <p:sp>
        <p:nvSpPr>
          <p:cNvPr id="81" name="Google Shape;449;p39"/>
          <p:cNvSpPr txBox="1">
            <a:spLocks/>
          </p:cNvSpPr>
          <p:nvPr/>
        </p:nvSpPr>
        <p:spPr>
          <a:xfrm>
            <a:off x="2295426" y="2035930"/>
            <a:ext cx="4763819" cy="5541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buNone/>
            </a:pPr>
            <a:r>
              <a:rPr lang="en-US" sz="1200" dirty="0"/>
              <a:t>The APL helps students in interacting with each other and becoming more friendly toward one another which aids in improving the community on AIUB Campus.</a:t>
            </a:r>
            <a:endParaRPr lang="en-GB" sz="1200" dirty="0">
              <a:solidFill>
                <a:schemeClr val="accent3"/>
              </a:solidFill>
            </a:endParaRPr>
          </a:p>
        </p:txBody>
      </p:sp>
      <p:sp>
        <p:nvSpPr>
          <p:cNvPr id="82" name="Google Shape;450;p39"/>
          <p:cNvSpPr txBox="1">
            <a:spLocks/>
          </p:cNvSpPr>
          <p:nvPr/>
        </p:nvSpPr>
        <p:spPr>
          <a:xfrm>
            <a:off x="3422961" y="1790027"/>
            <a:ext cx="2389800" cy="34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Didact Gothic"/>
              <a:buChar char="●"/>
              <a:defRPr sz="1600" b="1" i="0" u="none" strike="noStrike" cap="none">
                <a:solidFill>
                  <a:schemeClr val="dk1"/>
                </a:solidFill>
                <a:latin typeface="Didact Gothic"/>
                <a:ea typeface="Didact Gothic"/>
                <a:cs typeface="Didact Gothic"/>
                <a:sym typeface="Didact Gothic"/>
              </a:defRPr>
            </a:lvl1pPr>
            <a:lvl2pPr marL="914400" marR="0" lvl="1"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2pPr>
            <a:lvl3pPr marL="1371600" marR="0" lvl="2"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3pPr>
            <a:lvl4pPr marL="1828800" marR="0" lvl="3"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4pPr>
            <a:lvl5pPr marL="2286000" marR="0" lvl="4"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5pPr>
            <a:lvl6pPr marL="2743200" marR="0" lvl="5"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6pPr>
            <a:lvl7pPr marL="3200400" marR="0" lvl="6"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7pPr>
            <a:lvl8pPr marL="3657600" marR="0" lvl="7" indent="-317500" algn="l" rtl="0">
              <a:lnSpc>
                <a:spcPct val="115000"/>
              </a:lnSpc>
              <a:spcBef>
                <a:spcPts val="1600"/>
              </a:spcBef>
              <a:spcAft>
                <a:spcPts val="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8pPr>
            <a:lvl9pPr marL="4114800" marR="0" lvl="8" indent="-317500" algn="l" rtl="0">
              <a:lnSpc>
                <a:spcPct val="115000"/>
              </a:lnSpc>
              <a:spcBef>
                <a:spcPts val="1600"/>
              </a:spcBef>
              <a:spcAft>
                <a:spcPts val="1600"/>
              </a:spcAft>
              <a:buClr>
                <a:schemeClr val="dk1"/>
              </a:buClr>
              <a:buSzPts val="1400"/>
              <a:buFont typeface="Didact Gothic"/>
              <a:buChar char="■"/>
              <a:defRPr sz="1400" b="0" i="0" u="none" strike="noStrike" cap="none">
                <a:solidFill>
                  <a:schemeClr val="dk1"/>
                </a:solidFill>
                <a:latin typeface="Didact Gothic"/>
                <a:ea typeface="Didact Gothic"/>
                <a:cs typeface="Didact Gothic"/>
                <a:sym typeface="Didact Gothic"/>
              </a:defRPr>
            </a:lvl9pPr>
          </a:lstStyle>
          <a:p>
            <a:pPr marL="0" indent="0" algn="ctr">
              <a:buFont typeface="Didact Gothic"/>
              <a:buNone/>
            </a:pPr>
            <a:r>
              <a:rPr lang="en-GB" sz="1400" dirty="0">
                <a:solidFill>
                  <a:schemeClr val="accent2"/>
                </a:solidFill>
                <a:latin typeface="Abel"/>
                <a:ea typeface="Abel"/>
                <a:cs typeface="Abel"/>
                <a:sym typeface="Abel"/>
              </a:rPr>
              <a:t>COMMUNICATIONS</a:t>
            </a:r>
            <a:endParaRPr lang="en-US" sz="1400" dirty="0">
              <a:solidFill>
                <a:schemeClr val="accent2"/>
              </a:solidFill>
              <a:latin typeface="Abel"/>
              <a:ea typeface="Abel"/>
              <a:cs typeface="Abel"/>
              <a:sym typeface="Abe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8" name="Google Shape;288;p42"/>
          <p:cNvSpPr txBox="1">
            <a:spLocks noGrp="1"/>
          </p:cNvSpPr>
          <p:nvPr>
            <p:ph type="subTitle" idx="3"/>
          </p:nvPr>
        </p:nvSpPr>
        <p:spPr>
          <a:xfrm>
            <a:off x="1474731" y="1669142"/>
            <a:ext cx="6968469" cy="3200401"/>
          </a:xfrm>
          <a:prstGeom prst="rect">
            <a:avLst/>
          </a:prstGeom>
        </p:spPr>
        <p:txBody>
          <a:bodyPr spcFirstLastPara="1" wrap="square" lIns="91425" tIns="91425" rIns="91425" bIns="91425" anchor="t" anchorCtr="0">
            <a:noAutofit/>
          </a:bodyPr>
          <a:lstStyle/>
          <a:p>
            <a:pPr marL="400050" indent="-400050" algn="l">
              <a:spcAft>
                <a:spcPts val="1600"/>
              </a:spcAft>
              <a:buSzPct val="100000"/>
              <a:buFont typeface="+mj-lt"/>
              <a:buAutoNum type="romanUcPeriod"/>
            </a:pPr>
            <a:r>
              <a:rPr lang="en-US" b="1" dirty="0">
                <a:latin typeface="+mj-lt"/>
              </a:rPr>
              <a:t>Feels more confident- </a:t>
            </a:r>
            <a:r>
              <a:rPr lang="en-US" dirty="0">
                <a:solidFill>
                  <a:schemeClr val="tx2"/>
                </a:solidFill>
                <a:latin typeface="Didact Gothic" panose="020B0604020202020204" charset="0"/>
              </a:rPr>
              <a:t>Research estimates that people who work or exercise and do physical activities tend to be more confident and the APL aids the students in engaging them in even more physical activities.</a:t>
            </a:r>
          </a:p>
          <a:p>
            <a:pPr marL="400050" indent="-400050" algn="l">
              <a:spcAft>
                <a:spcPts val="1600"/>
              </a:spcAft>
              <a:buSzPct val="100000"/>
              <a:buFont typeface="+mj-lt"/>
              <a:buAutoNum type="romanUcPeriod"/>
            </a:pPr>
            <a:r>
              <a:rPr lang="en-US" b="1" dirty="0">
                <a:latin typeface="+mj-lt"/>
              </a:rPr>
              <a:t>Stress-free-</a:t>
            </a:r>
            <a:r>
              <a:rPr lang="en-US" dirty="0">
                <a:latin typeface="+mj-lt"/>
              </a:rPr>
              <a:t> </a:t>
            </a:r>
            <a:r>
              <a:rPr lang="en-US" dirty="0">
                <a:latin typeface="Didact Gothic" panose="020B0604020202020204" charset="0"/>
              </a:rPr>
              <a:t>The numerous students of AIUB tend to be under the daily pressures of their studies which will consequently affect their mental negatively therefore the APL helps the students enjoy watching the game and making them distracted and relieving some of their stress which will assist in their mental health feeling better.</a:t>
            </a:r>
          </a:p>
          <a:p>
            <a:pPr marL="400050" indent="-400050" algn="l">
              <a:spcAft>
                <a:spcPts val="1600"/>
              </a:spcAft>
              <a:buSzPct val="100000"/>
              <a:buFont typeface="+mj-lt"/>
              <a:buAutoNum type="romanUcPeriod"/>
            </a:pPr>
            <a:r>
              <a:rPr lang="en-US" b="1" dirty="0">
                <a:latin typeface="+mj-lt"/>
              </a:rPr>
              <a:t>Rejuvenated-</a:t>
            </a:r>
            <a:r>
              <a:rPr lang="en-US" dirty="0">
                <a:latin typeface="+mj-lt"/>
              </a:rPr>
              <a:t> </a:t>
            </a:r>
            <a:r>
              <a:rPr lang="en-US" dirty="0">
                <a:latin typeface="Didact Gothic" panose="020B0604020202020204" charset="0"/>
              </a:rPr>
              <a:t>After the experience of enjoying the APL, the student's mind will be refreshed and the student’s physical activities will have improved many folds.</a:t>
            </a:r>
            <a:endParaRPr dirty="0">
              <a:latin typeface="Didact Gothic" panose="020B0604020202020204" charset="0"/>
            </a:endParaRPr>
          </a:p>
        </p:txBody>
      </p:sp>
      <p:sp>
        <p:nvSpPr>
          <p:cNvPr id="294" name="Google Shape;294;p42"/>
          <p:cNvSpPr txBox="1">
            <a:spLocks noGrp="1"/>
          </p:cNvSpPr>
          <p:nvPr>
            <p:ph type="title" idx="4"/>
          </p:nvPr>
        </p:nvSpPr>
        <p:spPr>
          <a:xfrm>
            <a:off x="700800" y="426510"/>
            <a:ext cx="7742400" cy="656400"/>
          </a:xfrm>
          <a:prstGeom prst="rect">
            <a:avLst/>
          </a:prstGeom>
        </p:spPr>
        <p:txBody>
          <a:bodyPr spcFirstLastPara="1" wrap="square" lIns="91425" tIns="91425" rIns="91425" bIns="91425" anchor="t" anchorCtr="0">
            <a:noAutofit/>
          </a:bodyPr>
          <a:lstStyle/>
          <a:p>
            <a:pPr lvl="0"/>
            <a:r>
              <a:rPr lang="en-US" dirty="0"/>
              <a:t>2.   Impact on mental well-being</a:t>
            </a:r>
            <a:endParaRPr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58" name="Google Shape;358;p44"/>
          <p:cNvSpPr txBox="1">
            <a:spLocks noGrp="1"/>
          </p:cNvSpPr>
          <p:nvPr>
            <p:ph type="title"/>
          </p:nvPr>
        </p:nvSpPr>
        <p:spPr>
          <a:xfrm>
            <a:off x="439543" y="448282"/>
            <a:ext cx="7742400" cy="656400"/>
          </a:xfrm>
          <a:prstGeom prst="rect">
            <a:avLst/>
          </a:prstGeom>
        </p:spPr>
        <p:txBody>
          <a:bodyPr spcFirstLastPara="1" wrap="square" lIns="91425" tIns="91425" rIns="91425" bIns="91425" anchor="t" anchorCtr="0">
            <a:noAutofit/>
          </a:bodyPr>
          <a:lstStyle/>
          <a:p>
            <a:pPr lvl="0"/>
            <a:r>
              <a:rPr lang="en-US" dirty="0"/>
              <a:t>3.   Impact on studies</a:t>
            </a:r>
            <a:endParaRPr dirty="0">
              <a:solidFill>
                <a:schemeClr val="dk1"/>
              </a:solidFill>
            </a:endParaRPr>
          </a:p>
        </p:txBody>
      </p:sp>
      <p:sp>
        <p:nvSpPr>
          <p:cNvPr id="3" name="TextBox 2"/>
          <p:cNvSpPr txBox="1"/>
          <p:nvPr/>
        </p:nvSpPr>
        <p:spPr>
          <a:xfrm>
            <a:off x="824089" y="1959428"/>
            <a:ext cx="7492597" cy="1723549"/>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sz="1800" b="1" dirty="0">
                <a:solidFill>
                  <a:schemeClr val="tx2"/>
                </a:solidFill>
              </a:rPr>
              <a:t>More focused- </a:t>
            </a:r>
            <a:r>
              <a:rPr lang="en-US" dirty="0">
                <a:solidFill>
                  <a:schemeClr val="tx2"/>
                </a:solidFill>
              </a:rPr>
              <a:t>studies estimate that students that tend to be more physical have the ability to be more engaged in their daily activities and perform them much more efficiently than students who are less engaged in physical activities.</a:t>
            </a:r>
          </a:p>
          <a:p>
            <a:pPr marL="285750" indent="-285750">
              <a:buClr>
                <a:schemeClr val="tx1"/>
              </a:buClr>
              <a:buFont typeface="Wingdings" panose="05000000000000000000" pitchFamily="2" charset="2"/>
              <a:buChar char="Ø"/>
            </a:pPr>
            <a:endParaRPr lang="en-US" dirty="0">
              <a:solidFill>
                <a:schemeClr val="tx2"/>
              </a:solidFill>
            </a:endParaRPr>
          </a:p>
          <a:p>
            <a:pPr marL="285750" indent="-285750">
              <a:buClr>
                <a:schemeClr val="tx1"/>
              </a:buClr>
              <a:buFont typeface="Wingdings" panose="05000000000000000000" pitchFamily="2" charset="2"/>
              <a:buChar char="Ø"/>
            </a:pPr>
            <a:r>
              <a:rPr lang="en-US" sz="1800" b="1" dirty="0">
                <a:solidFill>
                  <a:schemeClr val="tx2"/>
                </a:solidFill>
              </a:rPr>
              <a:t>Timely- </a:t>
            </a:r>
            <a:r>
              <a:rPr lang="en-US" dirty="0">
                <a:solidFill>
                  <a:schemeClr val="tx2"/>
                </a:solidFill>
              </a:rPr>
              <a:t>Research estimates that individuals that are more focused on physical activities tend to be more time conserved than their opposite counterparts and keep everything in their daily life under a strict timely and efficient routine.</a:t>
            </a: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00801" y="1473637"/>
            <a:ext cx="7742399" cy="3284700"/>
          </a:xfrm>
        </p:spPr>
        <p:txBody>
          <a:bodyPr/>
          <a:lstStyle/>
          <a:p>
            <a:pPr marL="158750" indent="0" algn="ctr">
              <a:buNone/>
            </a:pPr>
            <a:r>
              <a:rPr lang="en-US" sz="2000" i="1" dirty="0">
                <a:latin typeface="+mn-lt"/>
              </a:rPr>
              <a:t>All Work and No Play Makes Jack A Dull Boy</a:t>
            </a:r>
          </a:p>
          <a:p>
            <a:pPr marL="158750" indent="0" algn="ctr">
              <a:buNone/>
            </a:pPr>
            <a:endParaRPr lang="en-US" sz="2000" i="1" dirty="0">
              <a:latin typeface="+mn-lt"/>
            </a:endParaRPr>
          </a:p>
          <a:p>
            <a:pPr marL="0" indent="0">
              <a:buClr>
                <a:schemeClr val="tx1"/>
              </a:buClr>
              <a:buNone/>
            </a:pPr>
            <a:r>
              <a:rPr lang="en-US" sz="1400" dirty="0">
                <a:solidFill>
                  <a:schemeClr val="tx2"/>
                </a:solidFill>
                <a:latin typeface="Arial"/>
                <a:cs typeface="Arial"/>
                <a:sym typeface="Arial"/>
              </a:rPr>
              <a:t>The phrase proves just its worth in our study, in case of the students of AIUB. With no negative feedback of sports on mental health, it can be concluded that sports can be a great way to reduce the study-stress, break the monotony and cheer the students ensuring their mental well-being. </a:t>
            </a:r>
          </a:p>
        </p:txBody>
      </p:sp>
      <p:sp>
        <p:nvSpPr>
          <p:cNvPr id="3" name="Title 2"/>
          <p:cNvSpPr>
            <a:spLocks noGrp="1"/>
          </p:cNvSpPr>
          <p:nvPr>
            <p:ph type="title"/>
          </p:nvPr>
        </p:nvSpPr>
        <p:spPr/>
        <p:txBody>
          <a:bodyPr/>
          <a:lstStyle/>
          <a:p>
            <a:pPr algn="ctr"/>
            <a:r>
              <a:rPr lang="en-GB" dirty="0"/>
              <a:t>Conclusion</a:t>
            </a:r>
            <a:endParaRPr lang="en-US" dirty="0"/>
          </a:p>
        </p:txBody>
      </p:sp>
    </p:spTree>
    <p:extLst>
      <p:ext uri="{BB962C8B-B14F-4D97-AF65-F5344CB8AC3E}">
        <p14:creationId xmlns:p14="http://schemas.microsoft.com/office/powerpoint/2010/main" val="277440282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arkle Slideshow by Slidesgo">
  <a:themeElements>
    <a:clrScheme name="Simple Light">
      <a:dk1>
        <a:srgbClr val="FFFFFF"/>
      </a:dk1>
      <a:lt1>
        <a:srgbClr val="000000"/>
      </a:lt1>
      <a:dk2>
        <a:srgbClr val="434343"/>
      </a:dk2>
      <a:lt2>
        <a:srgbClr val="FFFFFF"/>
      </a:lt2>
      <a:accent1>
        <a:srgbClr val="A3896F"/>
      </a:accent1>
      <a:accent2>
        <a:srgbClr val="C9B18E"/>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565</Words>
  <Application>Microsoft Office PowerPoint</Application>
  <PresentationFormat>On-screen Show (16:9)</PresentationFormat>
  <Paragraphs>59</Paragraphs>
  <Slides>11</Slides>
  <Notes>10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Cambria Math</vt:lpstr>
      <vt:lpstr>DM Serif Display</vt:lpstr>
      <vt:lpstr>Roboto</vt:lpstr>
      <vt:lpstr>Bahnschrift Condensed</vt:lpstr>
      <vt:lpstr>Bradley Hand ITC</vt:lpstr>
      <vt:lpstr>Arial</vt:lpstr>
      <vt:lpstr>Wingdings</vt:lpstr>
      <vt:lpstr>Abel</vt:lpstr>
      <vt:lpstr>Didact Gothic</vt:lpstr>
      <vt:lpstr>Muli</vt:lpstr>
      <vt:lpstr>Darkle Slideshow by Slidesgo</vt:lpstr>
      <vt:lpstr>IMPACT OF SPORTS ON MENTAL WELL-BEING: A CASE OF THE STUDENTS OF AIUB</vt:lpstr>
      <vt:lpstr>Introduction</vt:lpstr>
      <vt:lpstr>Mental Health of Students</vt:lpstr>
      <vt:lpstr>Sports and Mental Health of Students</vt:lpstr>
      <vt:lpstr>Impact of APL on students of AIUB</vt:lpstr>
      <vt:lpstr>1.   The Experience of APL</vt:lpstr>
      <vt:lpstr>2.   Impact on mental well-being</vt:lpstr>
      <vt:lpstr>3.   Impact on studies</vt:lpstr>
      <vt:lpstr>Conclusion</vt:lpstr>
      <vt:lpstr>Thank             You…</vt:lpstr>
      <vt:lpstr>Alternative 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Zayyan</dc:creator>
  <cp:lastModifiedBy>Zayyan</cp:lastModifiedBy>
  <cp:revision>30</cp:revision>
  <dcterms:modified xsi:type="dcterms:W3CDTF">2022-04-03T00:56:32Z</dcterms:modified>
</cp:coreProperties>
</file>