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8" r:id="rId30"/>
    <p:sldId id="2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/>
              <a:t>Logic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7150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Noboranjan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Dey</a:t>
                      </a:r>
                      <a:r>
                        <a:rPr lang="en-US" i="1" smtClean="0"/>
                        <a:t>;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341194"/>
            <a:ext cx="7358063" cy="122829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b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</a:b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OR,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152</TotalTime>
  <Words>2038</Words>
  <Application>Microsoft Office PowerPoint</Application>
  <PresentationFormat>On-screen Show (4:3)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Spectrum</vt:lpstr>
      <vt:lpstr> Logic Instructions</vt:lpstr>
      <vt:lpstr>Overview : LOGIC</vt:lpstr>
      <vt:lpstr>Overview: SHIFT </vt:lpstr>
      <vt:lpstr>LOGIC Instructions</vt:lpstr>
      <vt:lpstr>Truth Table for AND, OR,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(SHL) Instructions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HP</cp:lastModifiedBy>
  <cp:revision>19</cp:revision>
  <dcterms:created xsi:type="dcterms:W3CDTF">2018-12-10T17:20:29Z</dcterms:created>
  <dcterms:modified xsi:type="dcterms:W3CDTF">2023-11-13T05:54:36Z</dcterms:modified>
</cp:coreProperties>
</file>