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9/14/2022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99147362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65571">
                  <a:extLst>
                    <a:ext uri="{9D8B030D-6E8A-4147-A177-3AD203B41FA5}">
                      <a16:colId xmlns:a16="http://schemas.microsoft.com/office/drawing/2014/main" val="1762131981"/>
                    </a:ext>
                  </a:extLst>
                </a:gridCol>
                <a:gridCol w="1195754">
                  <a:extLst>
                    <a:ext uri="{9D8B030D-6E8A-4147-A177-3AD203B41FA5}">
                      <a16:colId xmlns:a16="http://schemas.microsoft.com/office/drawing/2014/main" val="445458238"/>
                    </a:ext>
                  </a:extLst>
                </a:gridCol>
                <a:gridCol w="1665615">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a:t>
                      </a:r>
                      <a:r>
                        <a:rPr lang="en-US" i="1" dirty="0" err="1"/>
                        <a:t>Sohan</a:t>
                      </a:r>
                      <a:r>
                        <a:rPr lang="en-US" i="1" dirty="0"/>
                        <a:t>;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Tree>
    <p:extLst>
      <p:ext uri="{BB962C8B-B14F-4D97-AF65-F5344CB8AC3E}">
        <p14:creationId xmlns:p14="http://schemas.microsoft.com/office/powerpoint/2010/main" val="2744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 </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397704621"/>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C960378-5BCF-4DFD-AE87-A00F26AB4F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645</TotalTime>
  <Words>3106</Words>
  <Application>Microsoft Office PowerPoint</Application>
  <PresentationFormat>On-screen Show (4:3)</PresentationFormat>
  <Paragraphs>414</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180</cp:revision>
  <dcterms:created xsi:type="dcterms:W3CDTF">2018-12-10T17:20:29Z</dcterms:created>
  <dcterms:modified xsi:type="dcterms:W3CDTF">2022-09-14T07:48:03Z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