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32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4BAD8-CE24-43E7-8F33-BD57C52CE194}" v="17" dt="2022-08-09T05:47:47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37" autoAdjust="0"/>
  </p:normalViewPr>
  <p:slideViewPr>
    <p:cSldViewPr snapToGrid="0" snapToObjects="1"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Mahmudur Rahman" userId="5a6a5fe3-a881-4ba7-802f-a76ae4b1b7d5" providerId="ADAL" clId="{4264BAD8-CE24-43E7-8F33-BD57C52CE194}"/>
    <pc:docChg chg="undo custSel modSld">
      <pc:chgData name="Md. Mahmudur Rahman" userId="5a6a5fe3-a881-4ba7-802f-a76ae4b1b7d5" providerId="ADAL" clId="{4264BAD8-CE24-43E7-8F33-BD57C52CE194}" dt="2022-08-09T05:47:59.890" v="71" actId="20577"/>
      <pc:docMkLst>
        <pc:docMk/>
      </pc:docMkLst>
      <pc:sldChg chg="modSp mod">
        <pc:chgData name="Md. Mahmudur Rahman" userId="5a6a5fe3-a881-4ba7-802f-a76ae4b1b7d5" providerId="ADAL" clId="{4264BAD8-CE24-43E7-8F33-BD57C52CE194}" dt="2022-08-09T05:47:59.890" v="71" actId="20577"/>
        <pc:sldMkLst>
          <pc:docMk/>
          <pc:sldMk cId="700707328" sldId="256"/>
        </pc:sldMkLst>
        <pc:graphicFrameChg chg="mod modGraphic">
          <ac:chgData name="Md. Mahmudur Rahman" userId="5a6a5fe3-a881-4ba7-802f-a76ae4b1b7d5" providerId="ADAL" clId="{4264BAD8-CE24-43E7-8F33-BD57C52CE194}" dt="2022-08-09T05:47:59.890" v="7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Anim">
        <pc:chgData name="Md. Mahmudur Rahman" userId="5a6a5fe3-a881-4ba7-802f-a76ae4b1b7d5" providerId="ADAL" clId="{4264BAD8-CE24-43E7-8F33-BD57C52CE194}" dt="2022-08-04T14:18:08.447" v="42"/>
        <pc:sldMkLst>
          <pc:docMk/>
          <pc:sldMk cId="3795889855" sldId="301"/>
        </pc:sldMkLst>
      </pc:sldChg>
      <pc:sldChg chg="modSp mod">
        <pc:chgData name="Md. Mahmudur Rahman" userId="5a6a5fe3-a881-4ba7-802f-a76ae4b1b7d5" providerId="ADAL" clId="{4264BAD8-CE24-43E7-8F33-BD57C52CE194}" dt="2022-08-04T14:15:04.015" v="5" actId="20577"/>
        <pc:sldMkLst>
          <pc:docMk/>
          <pc:sldMk cId="2777306151" sldId="302"/>
        </pc:sldMkLst>
        <pc:spChg chg="mod">
          <ac:chgData name="Md. Mahmudur Rahman" userId="5a6a5fe3-a881-4ba7-802f-a76ae4b1b7d5" providerId="ADAL" clId="{4264BAD8-CE24-43E7-8F33-BD57C52CE194}" dt="2022-08-04T14:15:04.015" v="5" actId="20577"/>
          <ac:spMkLst>
            <pc:docMk/>
            <pc:sldMk cId="2777306151" sldId="302"/>
            <ac:spMk id="6" creationId="{35CFF210-7ADD-48EF-BC8D-269E45666F41}"/>
          </ac:spMkLst>
        </pc:spChg>
      </pc:sldChg>
      <pc:sldChg chg="addSp delSp modSp mod modAnim">
        <pc:chgData name="Md. Mahmudur Rahman" userId="5a6a5fe3-a881-4ba7-802f-a76ae4b1b7d5" providerId="ADAL" clId="{4264BAD8-CE24-43E7-8F33-BD57C52CE194}" dt="2022-08-04T14:18:13.492" v="43"/>
        <pc:sldMkLst>
          <pc:docMk/>
          <pc:sldMk cId="2402063111" sldId="303"/>
        </pc:sldMkLst>
        <pc:spChg chg="add del mod">
          <ac:chgData name="Md. Mahmudur Rahman" userId="5a6a5fe3-a881-4ba7-802f-a76ae4b1b7d5" providerId="ADAL" clId="{4264BAD8-CE24-43E7-8F33-BD57C52CE194}" dt="2022-08-04T14:16:51.734" v="31" actId="22"/>
          <ac:spMkLst>
            <pc:docMk/>
            <pc:sldMk cId="2402063111" sldId="303"/>
            <ac:spMk id="17" creationId="{69FAA7DB-1102-8DA0-19AB-7182D3F2188A}"/>
          </ac:spMkLst>
        </pc:spChg>
        <pc:spChg chg="mod">
          <ac:chgData name="Md. Mahmudur Rahman" userId="5a6a5fe3-a881-4ba7-802f-a76ae4b1b7d5" providerId="ADAL" clId="{4264BAD8-CE24-43E7-8F33-BD57C52CE194}" dt="2022-08-04T14:16:34.811" v="19" actId="14100"/>
          <ac:spMkLst>
            <pc:docMk/>
            <pc:sldMk cId="2402063111" sldId="303"/>
            <ac:spMk id="23" creationId="{E9BE59DC-4DB1-42FD-9E6F-99A85C5626CA}"/>
          </ac:spMkLst>
        </pc:spChg>
        <pc:spChg chg="mod">
          <ac:chgData name="Md. Mahmudur Rahman" userId="5a6a5fe3-a881-4ba7-802f-a76ae4b1b7d5" providerId="ADAL" clId="{4264BAD8-CE24-43E7-8F33-BD57C52CE194}" dt="2022-08-04T14:08:24.110" v="3" actId="1035"/>
          <ac:spMkLst>
            <pc:docMk/>
            <pc:sldMk cId="2402063111" sldId="303"/>
            <ac:spMk id="25" creationId="{00AA4115-AF6A-4043-B576-3FF42F247B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hmudur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9120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Tree Traversal (cont.) </a:t>
            </a:r>
            <a:br>
              <a:rPr lang="en-US" sz="3600" dirty="0"/>
            </a:br>
            <a:r>
              <a:rPr lang="en-US" sz="3600" dirty="0"/>
              <a:t>Infix, Prefix and Postfix Notations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758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968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0610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Mahmudur Rahman (</a:t>
                      </a:r>
                      <a:r>
                        <a:rPr lang="en-US" i="1" dirty="0">
                          <a:hlinkClick r:id="rId2"/>
                        </a:rPr>
                        <a:t>mahmudur@aiub.edu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3EB786-9DCE-419E-930D-4EB5EEA3D18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8: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What is the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postfix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 (x + y)   2 ) +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The postfix form of the expression is obtained by carrying out a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the binary tree (see slide # 43, Figure 10) for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This produces the postfix expression: 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x  y  +  2      x  4 – 3 / 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DD7064-9763-485C-9639-16891B058FF5}"/>
              </a:ext>
            </a:extLst>
          </p:cNvPr>
          <p:cNvCxnSpPr/>
          <p:nvPr/>
        </p:nvCxnSpPr>
        <p:spPr>
          <a:xfrm flipV="1">
            <a:off x="2057400" y="22098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36F1D9-3902-49B4-82A3-088F7F409E97}"/>
              </a:ext>
            </a:extLst>
          </p:cNvPr>
          <p:cNvCxnSpPr/>
          <p:nvPr/>
        </p:nvCxnSpPr>
        <p:spPr>
          <a:xfrm flipV="1">
            <a:off x="6781800" y="50292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23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4B1F42-40D9-4A0F-95F2-EFA2D000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676400"/>
            <a:ext cx="82772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prefix expression, a binary operator precedes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right to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8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1DF49B-552D-4FB9-9904-B4A44118DB3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7: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is the value of the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expression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 –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*   2  3  5  /      2  3  4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right to left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performing operations using the operands on the right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are shown in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Figure 12.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D047A-73EF-4913-867E-F7B8CE8C80E0}"/>
              </a:ext>
            </a:extLst>
          </p:cNvPr>
          <p:cNvCxnSpPr/>
          <p:nvPr/>
        </p:nvCxnSpPr>
        <p:spPr>
          <a:xfrm flipV="1">
            <a:off x="3352800" y="21336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94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Postfix Expression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6F03B-7191-4741-B3AC-B904ADBC0D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postfix expression, a binary operator follows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left to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Postfix Expression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AC9FF1-9AD0-4849-91AB-FC30E25F17B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2 3 *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–  4     9  3  /  +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starting at the left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carrying out operations when two operands are followed by an operator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shown in Figure 13.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AEFDB5-86A5-47C1-8C9C-E3E57B56A472}"/>
              </a:ext>
            </a:extLst>
          </p:cNvPr>
          <p:cNvCxnSpPr/>
          <p:nvPr/>
        </p:nvCxnSpPr>
        <p:spPr>
          <a:xfrm flipV="1">
            <a:off x="4267200" y="20574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200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736B24-4C58-40A3-B8B4-B9503662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9913"/>
            <a:ext cx="7317284" cy="5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97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EF693B-CDB6-496B-84D2-BDA43A7612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+   /   +   2   2   2   /   –   3   2  + 1  0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8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Solution: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66C9428A-116E-4E50-9C3E-1FAD83E2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841500"/>
            <a:ext cx="641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+   1   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6D7E1C2F-CCD6-4FD5-8457-29C72E0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2505075"/>
            <a:ext cx="524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1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66ECC143-A02F-4577-B9C2-608AC782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3209925"/>
            <a:ext cx="443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1   1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16051D64-5ABD-4340-8F46-7394B7FD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057650"/>
            <a:ext cx="347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1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E2FA1709-BFD4-43C6-9792-C1265B19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43450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4   2   1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4CE2E72D-C334-4964-A761-929930F3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429250"/>
            <a:ext cx="179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2   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5663732C-E43C-41A7-B0B5-D0676147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60991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 sz="2000" dirty="0">
              <a:solidFill>
                <a:srgbClr val="1F497D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76EEFCEB-6927-4474-8467-EEFB44FA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8192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259B396C-E48C-47EB-B24E-8B742AB0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519363"/>
            <a:ext cx="1371600" cy="504825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0C5C336-0C48-4792-8E93-A35ECF80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3221038"/>
            <a:ext cx="1471612" cy="547687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622CD614-2EC6-4993-9469-0B634193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4044950"/>
            <a:ext cx="1428750" cy="53340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8F491A13-D975-43D4-8AB2-BD6F95BD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779963"/>
            <a:ext cx="1614487" cy="5064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D455968F-7E71-474C-A3A9-49D0E827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443538"/>
            <a:ext cx="1471612" cy="5191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CFF210-7ADD-48EF-BC8D-269E45666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2   2   +   2   /   3   2   –   1   0   +   /  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30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Solution: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96B45E11-DC7E-4658-9000-40A9BF10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908675"/>
            <a:ext cx="61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9BE59DC-4DB1-42FD-9E6F-99A85C56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890713"/>
            <a:ext cx="6265862" cy="4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2   +   2   /   3   2   –   1   0   +   /   +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1AEBD8D-AC8E-4269-BA3F-3204191E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2570163"/>
            <a:ext cx="529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4   2   /   3   2   –   1   0   +   /   +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00AA4115-AF6A-4043-B576-3FF42F24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568" y="3242334"/>
            <a:ext cx="4533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3   2   –   1   0   +   /   +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0128878E-6061-4EFE-A476-84DF2EC8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935413"/>
            <a:ext cx="3652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0   +   /   +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C8674C54-FA24-438B-90F4-D3AF3BA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4613275"/>
            <a:ext cx="2671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/   +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53113F39-C325-46FA-8BF1-C065D9BF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67325"/>
            <a:ext cx="180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 dirty="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+</a:t>
            </a:r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id="{C7978E2F-DA3D-4586-BA0A-4B616C45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1878013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BE2D08D2-4947-4143-9BFC-702BE73D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5558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67E5AFF0-8C90-4B8C-B319-17B7F6B8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278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CA625562-ECC7-4DE5-9300-39DE1929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913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7A850721-5FE2-41ED-86A4-D700A4DF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4603750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628A57AB-5B2E-4DC1-86F5-9A8BCBF7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25462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>
                <a:solidFill>
                  <a:schemeClr val="tx1"/>
                </a:solidFill>
              </a:rPr>
              <a:t>8.3 Tree Traversal  (cont.)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Infix, Prefix and Postfix Notations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Representing arithmetic expressions using ordered rooted trees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Evaluating Prefix and Postfix Expressions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8EF6934-2BCA-4ABB-A023-E582BF6C1FD8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Exercises: 7, 9 , 11, 13, 15, 17, 23, 25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33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Rosen, K. H., &amp; </a:t>
            </a:r>
            <a:r>
              <a:rPr lang="en-US" sz="2400" b="1" dirty="0" err="1"/>
              <a:t>Krithivasan</a:t>
            </a:r>
            <a:r>
              <a:rPr lang="en-US" sz="2400" b="1" dirty="0"/>
              <a:t>, K. (2012). Discrete mathematics and its applications: with combinatorics and graph theory. Tata McGraw-Hill Education. (7</a:t>
            </a:r>
            <a:r>
              <a:rPr lang="en-US" sz="2400" b="1" baseline="30000" dirty="0"/>
              <a:t>th</a:t>
            </a:r>
            <a:r>
              <a:rPr lang="en-US" sz="2400" b="1" dirty="0"/>
              <a:t> Edition)</a:t>
            </a:r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358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understand how to represent arithmetic expressions using ordered rooted trees, to evaluate the value of prefix and postfix expressions.</a:t>
            </a:r>
          </a:p>
          <a:p>
            <a:pPr lvl="0"/>
            <a:endParaRPr lang="en-US" sz="2800" dirty="0"/>
          </a:p>
          <a:p>
            <a:r>
              <a:rPr lang="en-US" sz="2800" u="sng" dirty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The students are expected to be able to construct the ordered rooted tree for a given arithmetic expression, be able to evaluate the value of prefix and postfix expressions.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49005"/>
            <a:ext cx="8019302" cy="1088136"/>
          </a:xfrm>
        </p:spPr>
        <p:txBody>
          <a:bodyPr>
            <a:normAutofit/>
          </a:bodyPr>
          <a:lstStyle/>
          <a:p>
            <a:r>
              <a:rPr lang="en-US" sz="3600" b="1" dirty="0"/>
              <a:t>Infix, Prefix and Postfix 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630F1-A160-4F55-8B6C-EC4FACBDC244}"/>
              </a:ext>
            </a:extLst>
          </p:cNvPr>
          <p:cNvSpPr txBox="1">
            <a:spLocks/>
          </p:cNvSpPr>
          <p:nvPr/>
        </p:nvSpPr>
        <p:spPr bwMode="auto">
          <a:xfrm>
            <a:off x="457200" y="2166425"/>
            <a:ext cx="8229600" cy="395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expressions, such as compound propositions, combinations of sets, and arithmetic expressions can be represented using ordered rooted tree.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instance, consider the representation of an arithmetic expression involving the operators + (addition), – (subtraction), * (multiplication),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/ (division), and (exponentiation).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DFF0E3-30BA-4472-A388-0F0EF2833E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arithmetic expressions can be represented by an ordered rooted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Leaves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operands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Parentheses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indicate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of the operations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the tree bottom-up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Construct smaller subtrees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the smaller subtrees as part of larger subtrees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513C32-B0B9-49D9-AB9F-BB844A692FF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preorder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an inorder traversal of the binary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postorder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80904-A851-4767-826A-F79C1D370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816" y="1672156"/>
            <a:ext cx="6480360" cy="4255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9121" y="2912007"/>
            <a:ext cx="36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called  reverse Polish notation)</a:t>
            </a:r>
          </a:p>
        </p:txBody>
      </p:sp>
    </p:spTree>
    <p:extLst>
      <p:ext uri="{BB962C8B-B14F-4D97-AF65-F5344CB8AC3E}">
        <p14:creationId xmlns:p14="http://schemas.microsoft.com/office/powerpoint/2010/main" val="119931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1BF59A-348B-4251-AE12-7F2C83295412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5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ordered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rooted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that represents the expression ((x + y)    2 )  + 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A0656A-399E-4244-9951-DB8E3A96B3DD}"/>
              </a:ext>
            </a:extLst>
          </p:cNvPr>
          <p:cNvCxnSpPr/>
          <p:nvPr/>
        </p:nvCxnSpPr>
        <p:spPr>
          <a:xfrm flipV="1">
            <a:off x="3733800" y="1752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A4CAAE63-7FD2-4F62-BC07-C6E89F83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80010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B1142-CBDA-4F70-AB15-FC422A76697E}"/>
              </a:ext>
            </a:extLst>
          </p:cNvPr>
          <p:cNvSpPr txBox="1"/>
          <p:nvPr/>
        </p:nvSpPr>
        <p:spPr>
          <a:xfrm>
            <a:off x="3323798" y="62484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1637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B5873F-BF8A-4A66-9498-7114952089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3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6: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((x + y)   2 ) + ((x – 4) / 3) ?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prefix form for this expression by traversing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represents it. This produces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  + x y 2 / – x 4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20D6C5-A16B-427B-92D5-58153F2CC24B}"/>
              </a:ext>
            </a:extLst>
          </p:cNvPr>
          <p:cNvCxnSpPr/>
          <p:nvPr/>
        </p:nvCxnSpPr>
        <p:spPr>
          <a:xfrm flipV="1">
            <a:off x="1981200" y="2133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6BD3F-6C3F-47A7-8DB6-78C240836758}"/>
              </a:ext>
            </a:extLst>
          </p:cNvPr>
          <p:cNvCxnSpPr/>
          <p:nvPr/>
        </p:nvCxnSpPr>
        <p:spPr>
          <a:xfrm flipV="1">
            <a:off x="5867400" y="4267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45633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174</TotalTime>
  <Words>1062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 Antiqua</vt:lpstr>
      <vt:lpstr>Calibri</vt:lpstr>
      <vt:lpstr>Corbel</vt:lpstr>
      <vt:lpstr>Wingdings</vt:lpstr>
      <vt:lpstr>Spectrum</vt:lpstr>
      <vt:lpstr>Tree Traversal (cont.)  Infix, Prefix and Postfix Notations </vt:lpstr>
      <vt:lpstr>Lecture Outline</vt:lpstr>
      <vt:lpstr>Objectives and Outcomes</vt:lpstr>
      <vt:lpstr>Infix, Prefix and Postfix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Mahmudur Rahman</cp:lastModifiedBy>
  <cp:revision>72</cp:revision>
  <dcterms:created xsi:type="dcterms:W3CDTF">2018-12-10T17:20:29Z</dcterms:created>
  <dcterms:modified xsi:type="dcterms:W3CDTF">2022-08-09T05:48:01Z</dcterms:modified>
</cp:coreProperties>
</file>