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2AC3-43BE-4B27-AEBD-9CB975EC9AC6}" v="1" dt="2020-04-24T18:51:01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BA432-EC52-4819-BB0E-384D0C5319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C00CD-A0C4-4CDB-BFF2-6C57119EFF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84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(2X1.5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469658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switch (operator)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'*':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'x':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break;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914650" y="1869458"/>
            <a:ext cx="2971800" cy="1600200"/>
          </a:xfrm>
          <a:prstGeom prst="cloudCallout">
            <a:avLst>
              <a:gd name="adj1" fmla="val -65214"/>
              <a:gd name="adj2" fmla="val 1079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Break can miss !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529943" y="2919765"/>
            <a:ext cx="3110593" cy="1530660"/>
          </a:xfrm>
          <a:prstGeom prst="cloudCallout">
            <a:avLst>
              <a:gd name="adj1" fmla="val -147658"/>
              <a:gd name="adj2" fmla="val 531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Statement list on a case can miss !</a:t>
            </a:r>
          </a:p>
        </p:txBody>
      </p:sp>
    </p:spTree>
    <p:extLst>
      <p:ext uri="{BB962C8B-B14F-4D97-AF65-F5344CB8AC3E}">
        <p14:creationId xmlns:p14="http://schemas.microsoft.com/office/powerpoint/2010/main" val="20823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82442" y="1949899"/>
            <a:ext cx="5334000" cy="4272756"/>
            <a:chOff x="1905000" y="1751111"/>
            <a:chExt cx="5334000" cy="42727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476625" y="2819400"/>
              <a:ext cx="2172432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 = year % 4;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rem_100 = year % 100;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rem_400 = year % 400;</a:t>
              </a:r>
            </a:p>
          </p:txBody>
        </p:sp>
        <p:sp>
          <p:nvSpPr>
            <p:cNvPr id="6" name="Parallelogram 5"/>
            <p:cNvSpPr/>
            <p:nvPr/>
          </p:nvSpPr>
          <p:spPr bwMode="auto">
            <a:xfrm>
              <a:off x="3810000" y="2286000"/>
              <a:ext cx="1486266" cy="30480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</a:rPr>
                <a:t>Input year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495800" y="2590800"/>
              <a:ext cx="9708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343400" y="1754934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4495800" y="205973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733800" y="17511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9885" y="3686407"/>
              <a:ext cx="3963315" cy="1418994"/>
              <a:chOff x="2589885" y="3686407"/>
              <a:chExt cx="3963315" cy="1418994"/>
            </a:xfrm>
          </p:grpSpPr>
          <p:sp>
            <p:nvSpPr>
              <p:cNvPr id="16" name="Diamond 15"/>
              <p:cNvSpPr/>
              <p:nvPr/>
            </p:nvSpPr>
            <p:spPr bwMode="auto">
              <a:xfrm>
                <a:off x="2589885" y="3686407"/>
                <a:ext cx="3963315" cy="1418994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6437" y="413727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latin typeface="Courier New" panose="02070309020205020404" pitchFamily="49" charset="0"/>
                  </a:rPr>
                  <a:t>(rem_4 == 0 &amp;&amp; rem_100 != 0) 	|| rem_400 == 0</a:t>
                </a:r>
                <a:endParaRPr lang="en-US" sz="1400" b="1" dirty="0"/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867400" y="4761555"/>
              <a:ext cx="1371600" cy="371705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 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905000" y="4838700"/>
              <a:ext cx="1371600" cy="37170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Straight Arrow Connector 21"/>
            <p:cNvCxnSpPr>
              <a:stCxn id="5" idx="2"/>
              <a:endCxn id="16" idx="0"/>
            </p:cNvCxnSpPr>
            <p:nvPr/>
          </p:nvCxnSpPr>
          <p:spPr bwMode="auto">
            <a:xfrm>
              <a:off x="4562841" y="3467100"/>
              <a:ext cx="8702" cy="2193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6" idx="1"/>
              <a:endCxn id="21" idx="0"/>
            </p:cNvCxnSpPr>
            <p:nvPr/>
          </p:nvCxnSpPr>
          <p:spPr bwMode="auto">
            <a:xfrm>
              <a:off x="2589885" y="4395904"/>
              <a:ext cx="915" cy="44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16" idx="3"/>
              <a:endCxn id="18" idx="0"/>
            </p:cNvCxnSpPr>
            <p:nvPr/>
          </p:nvCxnSpPr>
          <p:spPr bwMode="auto">
            <a:xfrm>
              <a:off x="6553200" y="4395904"/>
              <a:ext cx="0" cy="3656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847676" y="571609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End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57213" y="5726162"/>
              <a:ext cx="304800" cy="287635"/>
              <a:chOff x="4380647" y="5726162"/>
              <a:chExt cx="304800" cy="2876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380647" y="5726162"/>
                <a:ext cx="304800" cy="28763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452816" y="5793779"/>
                <a:ext cx="16156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>
              <a:stCxn id="21" idx="2"/>
              <a:endCxn id="31" idx="1"/>
            </p:cNvCxnSpPr>
            <p:nvPr/>
          </p:nvCxnSpPr>
          <p:spPr bwMode="auto">
            <a:xfrm>
              <a:off x="2590800" y="5210405"/>
              <a:ext cx="1911050" cy="557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18" idx="2"/>
              <a:endCxn id="31" idx="7"/>
            </p:cNvCxnSpPr>
            <p:nvPr/>
          </p:nvCxnSpPr>
          <p:spPr bwMode="auto">
            <a:xfrm flipH="1">
              <a:off x="4717376" y="5133260"/>
              <a:ext cx="1835824" cy="635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>
            <a:xfrm>
              <a:off x="1996029" y="435953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1703" y="4359533"/>
              <a:ext cx="582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Flowchart to determine if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0509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Example: compound relational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7771" y="1729224"/>
            <a:ext cx="77668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year is a leap year or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the year to be tested: 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&gt;&gt;year;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 = year % 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rem_100 = year % 100;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rem_400 = year % 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(rem_4 == 0 &amp;&amp; rem_100 != 0) || rem_400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a leap year.”&lt;&lt;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not a leap year.“&lt;&lt;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04900" y="4419600"/>
            <a:ext cx="7311977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0C3E96581A2240A8F1CA835A7125E3" ma:contentTypeVersion="2" ma:contentTypeDescription="Create a new document." ma:contentTypeScope="" ma:versionID="19f7bf6515e0792aa3ef672d58923d71">
  <xsd:schema xmlns:xsd="http://www.w3.org/2001/XMLSchema" xmlns:xs="http://www.w3.org/2001/XMLSchema" xmlns:p="http://schemas.microsoft.com/office/2006/metadata/properties" xmlns:ns2="48844da0-2adc-44d5-863d-76a7bcd4fab5" targetNamespace="http://schemas.microsoft.com/office/2006/metadata/properties" ma:root="true" ma:fieldsID="c71502d84341d95e491060e01a413a02" ns2:_="">
    <xsd:import namespace="48844da0-2adc-44d5-863d-76a7bcd4fa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844da0-2adc-44d5-863d-76a7bcd4f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7E997-61EA-4D68-8A71-9DFEA0D420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1230</Words>
  <Application>Microsoft Office PowerPoint</Application>
  <PresentationFormat>On-screen Show (4:3)</PresentationFormat>
  <Paragraphs>247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Flowchart to determine if a year is a leap year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The switch statement (cont)</vt:lpstr>
      <vt:lpstr>Example - 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35</cp:revision>
  <dcterms:created xsi:type="dcterms:W3CDTF">2018-12-10T17:20:29Z</dcterms:created>
  <dcterms:modified xsi:type="dcterms:W3CDTF">2020-10-19T06:32:47Z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0x0101001B0C3E96581A2240A8F1CA835A7125E3</vt:lpwstr>
  </property>
</Properties>
</file>