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diagrams/data8.xml" ContentType="application/vnd.openxmlformats-officedocument.drawingml.diagramData+xml"/>
  <Override PartName="/ppt/diagrams/data7.xml" ContentType="application/vnd.openxmlformats-officedocument.drawingml.diagramData+xml"/>
  <Override PartName="/ppt/diagrams/data6.xml" ContentType="application/vnd.openxmlformats-officedocument.drawingml.diagramData+xml"/>
  <Override PartName="/ppt/diagrams/data1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2.xml" ContentType="application/vnd.openxmlformats-officedocument.drawingml.diagramData+xml"/>
  <Override PartName="/ppt/diagrams/data5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theme/theme1.xml" ContentType="application/vnd.openxmlformats-officedocument.them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9" r:id="rId8"/>
    <p:sldId id="261" r:id="rId9"/>
    <p:sldId id="265" r:id="rId10"/>
    <p:sldId id="263" r:id="rId11"/>
    <p:sldId id="266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66A12F-BB5F-4C23-9F7D-046D4DE84546}" v="59" dt="2022-01-17T09:20:48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zid Ul Haque" userId="db93480078e572e3" providerId="LiveId" clId="{AF66A12F-BB5F-4C23-9F7D-046D4DE84546}"/>
    <pc:docChg chg="undo redo custSel addSld delSld modSld addMainMaster delMainMaster">
      <pc:chgData name="Mazid Ul Haque" userId="db93480078e572e3" providerId="LiveId" clId="{AF66A12F-BB5F-4C23-9F7D-046D4DE84546}" dt="2022-01-17T09:26:08.358" v="5254" actId="114"/>
      <pc:docMkLst>
        <pc:docMk/>
      </pc:docMkLst>
      <pc:sldChg chg="addSp delSp modSp new mod modMedia setBg modClrScheme delAnim delDesignElem chgLayout">
        <pc:chgData name="Mazid Ul Haque" userId="db93480078e572e3" providerId="LiveId" clId="{AF66A12F-BB5F-4C23-9F7D-046D4DE84546}" dt="2022-01-17T09:10:36.165" v="5078" actId="26606"/>
        <pc:sldMkLst>
          <pc:docMk/>
          <pc:sldMk cId="646752855" sldId="256"/>
        </pc:sldMkLst>
        <pc:spChg chg="mo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2" creationId="{F904B70B-3B4E-4F8B-B2E5-CFCD96624A18}"/>
          </ac:spMkLst>
        </pc:spChg>
        <pc:spChg chg="mo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3" creationId="{B10F113E-6360-4226-894A-38BBD99231B3}"/>
          </ac:spMkLst>
        </pc:spChg>
        <pc:spChg chg="add del">
          <ac:chgData name="Mazid Ul Haque" userId="db93480078e572e3" providerId="LiveId" clId="{AF66A12F-BB5F-4C23-9F7D-046D4DE84546}" dt="2022-01-17T08:14:04.488" v="172" actId="26606"/>
          <ac:spMkLst>
            <pc:docMk/>
            <pc:sldMk cId="646752855" sldId="256"/>
            <ac:spMk id="9" creationId="{4D896123-1B32-4CB1-B2ED-E34BBC26B423}"/>
          </ac:spMkLst>
        </pc:spChg>
        <pc:spChg chg="ad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10" creationId="{4913D8DA-B72B-46FB-9E5D-656A0EB0A476}"/>
          </ac:spMkLst>
        </pc:spChg>
        <pc:spChg chg="add del">
          <ac:chgData name="Mazid Ul Haque" userId="db93480078e572e3" providerId="LiveId" clId="{AF66A12F-BB5F-4C23-9F7D-046D4DE84546}" dt="2022-01-17T08:14:04.488" v="172" actId="26606"/>
          <ac:spMkLst>
            <pc:docMk/>
            <pc:sldMk cId="646752855" sldId="256"/>
            <ac:spMk id="11" creationId="{019FDB4D-987D-4C87-A179-9D4616AB2455}"/>
          </ac:spMkLst>
        </pc:spChg>
        <pc:spChg chg="add">
          <ac:chgData name="Mazid Ul Haque" userId="db93480078e572e3" providerId="LiveId" clId="{AF66A12F-BB5F-4C23-9F7D-046D4DE84546}" dt="2022-01-17T09:10:36.165" v="5078" actId="26606"/>
          <ac:spMkLst>
            <pc:docMk/>
            <pc:sldMk cId="646752855" sldId="256"/>
            <ac:spMk id="12" creationId="{63CDDC8E-3FD0-4545-A664-7661835B4586}"/>
          </ac:spMkLst>
        </pc:spChg>
        <pc:picChg chg="add del mod">
          <ac:chgData name="Mazid Ul Haque" userId="db93480078e572e3" providerId="LiveId" clId="{AF66A12F-BB5F-4C23-9F7D-046D4DE84546}" dt="2022-01-17T08:14:04.488" v="172" actId="26606"/>
          <ac:picMkLst>
            <pc:docMk/>
            <pc:sldMk cId="646752855" sldId="256"/>
            <ac:picMk id="4" creationId="{10931FD9-BAFD-4560-A20D-C0E5C25E98DC}"/>
          </ac:picMkLst>
        </pc:picChg>
        <pc:picChg chg="add">
          <ac:chgData name="Mazid Ul Haque" userId="db93480078e572e3" providerId="LiveId" clId="{AF66A12F-BB5F-4C23-9F7D-046D4DE84546}" dt="2022-01-17T09:10:36.165" v="5078" actId="26606"/>
          <ac:picMkLst>
            <pc:docMk/>
            <pc:sldMk cId="646752855" sldId="256"/>
            <ac:picMk id="7" creationId="{66A07976-EB23-411E-B6C6-6E14530BC2F4}"/>
          </ac:picMkLst>
        </pc:picChg>
      </pc:sldChg>
      <pc:sldChg chg="new del">
        <pc:chgData name="Mazid Ul Haque" userId="db93480078e572e3" providerId="LiveId" clId="{AF66A12F-BB5F-4C23-9F7D-046D4DE84546}" dt="2022-01-17T08:12:49.796" v="162" actId="47"/>
        <pc:sldMkLst>
          <pc:docMk/>
          <pc:sldMk cId="2470134557" sldId="257"/>
        </pc:sldMkLst>
      </pc:sldChg>
      <pc:sldChg chg="addSp delSp modSp new mod setBg">
        <pc:chgData name="Mazid Ul Haque" userId="db93480078e572e3" providerId="LiveId" clId="{AF66A12F-BB5F-4C23-9F7D-046D4DE84546}" dt="2022-01-17T09:11:05.942" v="5079" actId="26606"/>
        <pc:sldMkLst>
          <pc:docMk/>
          <pc:sldMk cId="2962715975" sldId="257"/>
        </pc:sldMkLst>
        <pc:spChg chg="mo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2" creationId="{1E4BAC54-7D96-455C-8844-B606A9DEDE73}"/>
          </ac:spMkLst>
        </pc:spChg>
        <pc:spChg chg="del mo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3" creationId="{6EE292AC-4DA0-474A-85D6-EB55921C0D0A}"/>
          </ac:spMkLst>
        </pc:spChg>
        <pc:spChg chg="ad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9" creationId="{C05CBC3C-2E5A-4839-8B9B-2E5A6ADF0F58}"/>
          </ac:spMkLst>
        </pc:spChg>
        <pc:spChg chg="add">
          <ac:chgData name="Mazid Ul Haque" userId="db93480078e572e3" providerId="LiveId" clId="{AF66A12F-BB5F-4C23-9F7D-046D4DE84546}" dt="2022-01-17T09:11:05.942" v="5079" actId="26606"/>
          <ac:spMkLst>
            <pc:docMk/>
            <pc:sldMk cId="2962715975" sldId="257"/>
            <ac:spMk id="11" creationId="{DB5B423A-57CC-4C58-AA26-8E2E862B03A0}"/>
          </ac:spMkLst>
        </pc:spChg>
        <pc:graphicFrameChg chg="add">
          <ac:chgData name="Mazid Ul Haque" userId="db93480078e572e3" providerId="LiveId" clId="{AF66A12F-BB5F-4C23-9F7D-046D4DE84546}" dt="2022-01-17T09:11:05.942" v="5079" actId="26606"/>
          <ac:graphicFrameMkLst>
            <pc:docMk/>
            <pc:sldMk cId="2962715975" sldId="257"/>
            <ac:graphicFrameMk id="5" creationId="{F52B152D-D27A-4509-BA84-668BF37B3C45}"/>
          </ac:graphicFrameMkLst>
        </pc:graphicFrameChg>
      </pc:sldChg>
      <pc:sldChg chg="addSp delSp modSp new mod setBg">
        <pc:chgData name="Mazid Ul Haque" userId="db93480078e572e3" providerId="LiveId" clId="{AF66A12F-BB5F-4C23-9F7D-046D4DE84546}" dt="2022-01-17T09:17:47.999" v="5125" actId="1076"/>
        <pc:sldMkLst>
          <pc:docMk/>
          <pc:sldMk cId="4159897820" sldId="258"/>
        </pc:sldMkLst>
        <pc:spChg chg="mod">
          <ac:chgData name="Mazid Ul Haque" userId="db93480078e572e3" providerId="LiveId" clId="{AF66A12F-BB5F-4C23-9F7D-046D4DE84546}" dt="2022-01-17T09:17:47.999" v="5125" actId="1076"/>
          <ac:spMkLst>
            <pc:docMk/>
            <pc:sldMk cId="4159897820" sldId="258"/>
            <ac:spMk id="2" creationId="{A99F56B5-51D7-40D8-AE37-C02B758EA4CE}"/>
          </ac:spMkLst>
        </pc:spChg>
        <pc:spChg chg="add del mod">
          <ac:chgData name="Mazid Ul Haque" userId="db93480078e572e3" providerId="LiveId" clId="{AF66A12F-BB5F-4C23-9F7D-046D4DE84546}" dt="2022-01-17T09:11:37.724" v="5092" actId="26606"/>
          <ac:spMkLst>
            <pc:docMk/>
            <pc:sldMk cId="4159897820" sldId="258"/>
            <ac:spMk id="3" creationId="{1FA51A4C-6779-41DB-9651-F60D2B34EBB9}"/>
          </ac:spMkLst>
        </pc:spChg>
        <pc:spChg chg="add del">
          <ac:chgData name="Mazid Ul Haque" userId="db93480078e572e3" providerId="LiveId" clId="{AF66A12F-BB5F-4C23-9F7D-046D4DE84546}" dt="2022-01-17T09:11:37.693" v="5091" actId="26606"/>
          <ac:spMkLst>
            <pc:docMk/>
            <pc:sldMk cId="4159897820" sldId="258"/>
            <ac:spMk id="8" creationId="{100EDD19-6802-4EC3-95CE-CFFAB042CFD6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9" creationId="{BACC6370-2D7E-4714-9D71-7542949D7D5D}"/>
          </ac:spMkLst>
        </pc:spChg>
        <pc:spChg chg="add del">
          <ac:chgData name="Mazid Ul Haque" userId="db93480078e572e3" providerId="LiveId" clId="{AF66A12F-BB5F-4C23-9F7D-046D4DE84546}" dt="2022-01-17T09:11:37.693" v="5091" actId="26606"/>
          <ac:spMkLst>
            <pc:docMk/>
            <pc:sldMk cId="4159897820" sldId="258"/>
            <ac:spMk id="10" creationId="{DB17E863-922E-4C26-BD64-E8FD41D28661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11" creationId="{F68B3F68-107C-434F-AA38-110D5EA91B85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13" creationId="{AAD0DBB9-1A4B-4391-81D4-CB19F9AB918A}"/>
          </ac:spMkLst>
        </pc:spChg>
        <pc:spChg chg="add del">
          <ac:chgData name="Mazid Ul Haque" userId="db93480078e572e3" providerId="LiveId" clId="{AF66A12F-BB5F-4C23-9F7D-046D4DE84546}" dt="2022-01-17T09:11:29.073" v="5081" actId="26606"/>
          <ac:spMkLst>
            <pc:docMk/>
            <pc:sldMk cId="4159897820" sldId="258"/>
            <ac:spMk id="15" creationId="{063BBA22-50EA-4C4D-BE05-F1CE4E63AA56}"/>
          </ac:spMkLst>
        </pc:spChg>
        <pc:spChg chg="add del">
          <ac:chgData name="Mazid Ul Haque" userId="db93480078e572e3" providerId="LiveId" clId="{AF66A12F-BB5F-4C23-9F7D-046D4DE84546}" dt="2022-01-17T09:11:32.633" v="5083" actId="26606"/>
          <ac:spMkLst>
            <pc:docMk/>
            <pc:sldMk cId="4159897820" sldId="258"/>
            <ac:spMk id="17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2.633" v="5083" actId="26606"/>
          <ac:spMkLst>
            <pc:docMk/>
            <pc:sldMk cId="4159897820" sldId="258"/>
            <ac:spMk id="18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4.539" v="5085" actId="26606"/>
          <ac:spMkLst>
            <pc:docMk/>
            <pc:sldMk cId="4159897820" sldId="258"/>
            <ac:spMk id="21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4.539" v="5085" actId="26606"/>
          <ac:spMkLst>
            <pc:docMk/>
            <pc:sldMk cId="4159897820" sldId="258"/>
            <ac:spMk id="22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5.039" v="5087" actId="26606"/>
          <ac:spMkLst>
            <pc:docMk/>
            <pc:sldMk cId="4159897820" sldId="258"/>
            <ac:spMk id="25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5.039" v="5087" actId="26606"/>
          <ac:spMkLst>
            <pc:docMk/>
            <pc:sldMk cId="4159897820" sldId="258"/>
            <ac:spMk id="26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5.453" v="5089" actId="26606"/>
          <ac:spMkLst>
            <pc:docMk/>
            <pc:sldMk cId="4159897820" sldId="258"/>
            <ac:spMk id="29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1:35.453" v="5089" actId="26606"/>
          <ac:spMkLst>
            <pc:docMk/>
            <pc:sldMk cId="4159897820" sldId="258"/>
            <ac:spMk id="30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1:37.693" v="5091" actId="26606"/>
          <ac:spMkLst>
            <pc:docMk/>
            <pc:sldMk cId="4159897820" sldId="258"/>
            <ac:spMk id="33" creationId="{1FA51A4C-6779-41DB-9651-F60D2B34EBB9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5" creationId="{BACC6370-2D7E-4714-9D71-7542949D7D5D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6" creationId="{F68B3F68-107C-434F-AA38-110D5EA91B85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7" creationId="{AAD0DBB9-1A4B-4391-81D4-CB19F9AB918A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38" creationId="{063BBA22-50EA-4C4D-BE05-F1CE4E63AA56}"/>
          </ac:spMkLst>
        </pc:spChg>
        <pc:spChg chg="add del">
          <ac:chgData name="Mazid Ul Haque" userId="db93480078e572e3" providerId="LiveId" clId="{AF66A12F-BB5F-4C23-9F7D-046D4DE84546}" dt="2022-01-17T09:17:17.450" v="5120" actId="26606"/>
          <ac:spMkLst>
            <pc:docMk/>
            <pc:sldMk cId="4159897820" sldId="258"/>
            <ac:spMk id="44" creationId="{955A2079-FA98-4876-80F0-72364A7D2EA4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6" creationId="{BACC6370-2D7E-4714-9D71-7542949D7D5D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7" creationId="{F68B3F68-107C-434F-AA38-110D5EA91B85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8" creationId="{AAD0DBB9-1A4B-4391-81D4-CB19F9AB918A}"/>
          </ac:spMkLst>
        </pc:spChg>
        <pc:spChg chg="add del">
          <ac:chgData name="Mazid Ul Haque" userId="db93480078e572e3" providerId="LiveId" clId="{AF66A12F-BB5F-4C23-9F7D-046D4DE84546}" dt="2022-01-17T09:17:28.386" v="5122" actId="26606"/>
          <ac:spMkLst>
            <pc:docMk/>
            <pc:sldMk cId="4159897820" sldId="258"/>
            <ac:spMk id="49" creationId="{063BBA22-50EA-4C4D-BE05-F1CE4E63AA56}"/>
          </ac:spMkLst>
        </pc:spChg>
        <pc:spChg chg="add del">
          <ac:chgData name="Mazid Ul Haque" userId="db93480078e572e3" providerId="LiveId" clId="{AF66A12F-BB5F-4C23-9F7D-046D4DE84546}" dt="2022-01-17T09:17:32.417" v="5124" actId="26606"/>
          <ac:spMkLst>
            <pc:docMk/>
            <pc:sldMk cId="4159897820" sldId="258"/>
            <ac:spMk id="51" creationId="{955A2079-FA98-4876-80F0-72364A7D2EA4}"/>
          </ac:spMkLst>
        </pc:spChg>
        <pc:graphicFrameChg chg="add del">
          <ac:chgData name="Mazid Ul Haque" userId="db93480078e572e3" providerId="LiveId" clId="{AF66A12F-BB5F-4C23-9F7D-046D4DE84546}" dt="2022-01-17T09:11:29.073" v="5081" actId="26606"/>
          <ac:graphicFrameMkLst>
            <pc:docMk/>
            <pc:sldMk cId="4159897820" sldId="258"/>
            <ac:graphicFrameMk id="5" creationId="{2689657A-2BB0-4AB0-8532-35E61DB5A2A9}"/>
          </ac:graphicFrameMkLst>
        </pc:graphicFrameChg>
        <pc:graphicFrameChg chg="add del">
          <ac:chgData name="Mazid Ul Haque" userId="db93480078e572e3" providerId="LiveId" clId="{AF66A12F-BB5F-4C23-9F7D-046D4DE84546}" dt="2022-01-17T09:11:32.633" v="5083" actId="26606"/>
          <ac:graphicFrameMkLst>
            <pc:docMk/>
            <pc:sldMk cId="4159897820" sldId="258"/>
            <ac:graphicFrameMk id="19" creationId="{FF10E259-CA74-400F-ADD0-2342252B6DD2}"/>
          </ac:graphicFrameMkLst>
        </pc:graphicFrameChg>
        <pc:graphicFrameChg chg="add del">
          <ac:chgData name="Mazid Ul Haque" userId="db93480078e572e3" providerId="LiveId" clId="{AF66A12F-BB5F-4C23-9F7D-046D4DE84546}" dt="2022-01-17T09:11:34.539" v="5085" actId="26606"/>
          <ac:graphicFrameMkLst>
            <pc:docMk/>
            <pc:sldMk cId="4159897820" sldId="258"/>
            <ac:graphicFrameMk id="23" creationId="{FA6937F9-10BB-4D93-BADC-43E9B390508C}"/>
          </ac:graphicFrameMkLst>
        </pc:graphicFrameChg>
        <pc:graphicFrameChg chg="add del">
          <ac:chgData name="Mazid Ul Haque" userId="db93480078e572e3" providerId="LiveId" clId="{AF66A12F-BB5F-4C23-9F7D-046D4DE84546}" dt="2022-01-17T09:11:35.039" v="5087" actId="26606"/>
          <ac:graphicFrameMkLst>
            <pc:docMk/>
            <pc:sldMk cId="4159897820" sldId="258"/>
            <ac:graphicFrameMk id="27" creationId="{FF10E259-CA74-400F-ADD0-2342252B6DD2}"/>
          </ac:graphicFrameMkLst>
        </pc:graphicFrameChg>
        <pc:graphicFrameChg chg="add del">
          <ac:chgData name="Mazid Ul Haque" userId="db93480078e572e3" providerId="LiveId" clId="{AF66A12F-BB5F-4C23-9F7D-046D4DE84546}" dt="2022-01-17T09:11:35.453" v="5089" actId="26606"/>
          <ac:graphicFrameMkLst>
            <pc:docMk/>
            <pc:sldMk cId="4159897820" sldId="258"/>
            <ac:graphicFrameMk id="31" creationId="{FA6937F9-10BB-4D93-BADC-43E9B390508C}"/>
          </ac:graphicFrameMkLst>
        </pc:graphicFrameChg>
        <pc:graphicFrameChg chg="add mod modGraphic">
          <ac:chgData name="Mazid Ul Haque" userId="db93480078e572e3" providerId="LiveId" clId="{AF66A12F-BB5F-4C23-9F7D-046D4DE84546}" dt="2022-01-17T09:17:32.417" v="5124" actId="26606"/>
          <ac:graphicFrameMkLst>
            <pc:docMk/>
            <pc:sldMk cId="4159897820" sldId="258"/>
            <ac:graphicFrameMk id="39" creationId="{2689657A-2BB0-4AB0-8532-35E61DB5A2A9}"/>
          </ac:graphicFrameMkLst>
        </pc:graphicFrameChg>
      </pc:sldChg>
      <pc:sldChg chg="addSp delSp modSp new mod setBg">
        <pc:chgData name="Mazid Ul Haque" userId="db93480078e572e3" providerId="LiveId" clId="{AF66A12F-BB5F-4C23-9F7D-046D4DE84546}" dt="2022-01-17T09:16:42.857" v="5118" actId="123"/>
        <pc:sldMkLst>
          <pc:docMk/>
          <pc:sldMk cId="589057386" sldId="259"/>
        </pc:sldMkLst>
        <pc:spChg chg="mo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2" creationId="{5D9F141C-E5A1-4485-99EB-2A51C3B9E719}"/>
          </ac:spMkLst>
        </pc:spChg>
        <pc:spChg chg="del mo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3" creationId="{E32E58F4-8A7A-4CC8-9C66-3A4517E9F1CB}"/>
          </ac:spMkLst>
        </pc:spChg>
        <pc:spChg chg="ad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9" creationId="{53B021B3-DE93-4AB7-8A18-CF5F1CED88B8}"/>
          </ac:spMkLst>
        </pc:spChg>
        <pc:spChg chg="ad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11" creationId="{52D502E5-F6B4-4D58-B4AE-FC466FF15EE8}"/>
          </ac:spMkLst>
        </pc:spChg>
        <pc:spChg chg="add">
          <ac:chgData name="Mazid Ul Haque" userId="db93480078e572e3" providerId="LiveId" clId="{AF66A12F-BB5F-4C23-9F7D-046D4DE84546}" dt="2022-01-17T09:12:44.609" v="5094" actId="26606"/>
          <ac:spMkLst>
            <pc:docMk/>
            <pc:sldMk cId="589057386" sldId="259"/>
            <ac:spMk id="13" creationId="{9DECDBF4-02B6-4BB4-B65B-B8107AD6A9E8}"/>
          </ac:spMkLst>
        </pc:spChg>
        <pc:graphicFrameChg chg="add mod">
          <ac:chgData name="Mazid Ul Haque" userId="db93480078e572e3" providerId="LiveId" clId="{AF66A12F-BB5F-4C23-9F7D-046D4DE84546}" dt="2022-01-17T09:16:42.857" v="5118" actId="123"/>
          <ac:graphicFrameMkLst>
            <pc:docMk/>
            <pc:sldMk cId="589057386" sldId="259"/>
            <ac:graphicFrameMk id="5" creationId="{1D37994F-F9CA-4B68-9B11-9F99EBEBE410}"/>
          </ac:graphicFrameMkLst>
        </pc:graphicFrameChg>
      </pc:sldChg>
      <pc:sldChg chg="addSp delSp modSp new mod">
        <pc:chgData name="Mazid Ul Haque" userId="db93480078e572e3" providerId="LiveId" clId="{AF66A12F-BB5F-4C23-9F7D-046D4DE84546}" dt="2022-01-17T09:18:08.041" v="5127" actId="1076"/>
        <pc:sldMkLst>
          <pc:docMk/>
          <pc:sldMk cId="2778763768" sldId="260"/>
        </pc:sldMkLst>
        <pc:spChg chg="mod">
          <ac:chgData name="Mazid Ul Haque" userId="db93480078e572e3" providerId="LiveId" clId="{AF66A12F-BB5F-4C23-9F7D-046D4DE84546}" dt="2022-01-17T08:40:26.654" v="2976"/>
          <ac:spMkLst>
            <pc:docMk/>
            <pc:sldMk cId="2778763768" sldId="260"/>
            <ac:spMk id="2" creationId="{30D0CA8E-5393-4881-90AD-0E72A9C85C8B}"/>
          </ac:spMkLst>
        </pc:spChg>
        <pc:spChg chg="add del mod">
          <ac:chgData name="Mazid Ul Haque" userId="db93480078e572e3" providerId="LiveId" clId="{AF66A12F-BB5F-4C23-9F7D-046D4DE84546}" dt="2022-01-17T09:14:52.333" v="5109" actId="26606"/>
          <ac:spMkLst>
            <pc:docMk/>
            <pc:sldMk cId="2778763768" sldId="260"/>
            <ac:spMk id="3" creationId="{EC58DF44-8F13-45E9-8CB5-12B10999B957}"/>
          </ac:spMkLst>
        </pc:spChg>
        <pc:spChg chg="add del">
          <ac:chgData name="Mazid Ul Haque" userId="db93480078e572e3" providerId="LiveId" clId="{AF66A12F-BB5F-4C23-9F7D-046D4DE84546}" dt="2022-01-17T08:43:28.757" v="3003" actId="22"/>
          <ac:spMkLst>
            <pc:docMk/>
            <pc:sldMk cId="2778763768" sldId="260"/>
            <ac:spMk id="15" creationId="{976C0E8A-22F6-4C29-BB8F-62F71935D9C3}"/>
          </ac:spMkLst>
        </pc:spChg>
        <pc:graphicFrameChg chg="add del mod">
          <ac:chgData name="Mazid Ul Haque" userId="db93480078e572e3" providerId="LiveId" clId="{AF66A12F-BB5F-4C23-9F7D-046D4DE84546}" dt="2022-01-17T08:40:49.461" v="2980"/>
          <ac:graphicFrameMkLst>
            <pc:docMk/>
            <pc:sldMk cId="2778763768" sldId="260"/>
            <ac:graphicFrameMk id="4" creationId="{A3BFD4A2-8D48-4525-B26F-2D80A734A7BD}"/>
          </ac:graphicFrameMkLst>
        </pc:graphicFrameChg>
        <pc:graphicFrameChg chg="add del mod">
          <ac:chgData name="Mazid Ul Haque" userId="db93480078e572e3" providerId="LiveId" clId="{AF66A12F-BB5F-4C23-9F7D-046D4DE84546}" dt="2022-01-17T08:41:26.510" v="2989"/>
          <ac:graphicFrameMkLst>
            <pc:docMk/>
            <pc:sldMk cId="2778763768" sldId="260"/>
            <ac:graphicFrameMk id="7" creationId="{F2B42B3F-F881-4882-8937-F530FEBF763E}"/>
          </ac:graphicFrameMkLst>
        </pc:graphicFrameChg>
        <pc:graphicFrameChg chg="add del mod">
          <ac:chgData name="Mazid Ul Haque" userId="db93480078e572e3" providerId="LiveId" clId="{AF66A12F-BB5F-4C23-9F7D-046D4DE84546}" dt="2022-01-17T08:41:31.534" v="2993"/>
          <ac:graphicFrameMkLst>
            <pc:docMk/>
            <pc:sldMk cId="2778763768" sldId="260"/>
            <ac:graphicFrameMk id="9" creationId="{33EE7DB8-9941-4F55-A777-934920BA50A4}"/>
          </ac:graphicFrameMkLst>
        </pc:graphicFrameChg>
        <pc:graphicFrameChg chg="add del mod">
          <ac:chgData name="Mazid Ul Haque" userId="db93480078e572e3" providerId="LiveId" clId="{AF66A12F-BB5F-4C23-9F7D-046D4DE84546}" dt="2022-01-17T08:43:26.374" v="3000"/>
          <ac:graphicFrameMkLst>
            <pc:docMk/>
            <pc:sldMk cId="2778763768" sldId="260"/>
            <ac:graphicFrameMk id="12" creationId="{E5836EB8-1F9E-4CD5-8A14-70F5646A4B2F}"/>
          </ac:graphicFrameMkLst>
        </pc:graphicFrameChg>
        <pc:graphicFrameChg chg="add del mod">
          <ac:chgData name="Mazid Ul Haque" userId="db93480078e572e3" providerId="LiveId" clId="{AF66A12F-BB5F-4C23-9F7D-046D4DE84546}" dt="2022-01-17T08:43:33.789" v="3005"/>
          <ac:graphicFrameMkLst>
            <pc:docMk/>
            <pc:sldMk cId="2778763768" sldId="260"/>
            <ac:graphicFrameMk id="16" creationId="{B5543A11-AA12-4377-A474-FAA1185A743C}"/>
          </ac:graphicFrameMkLst>
        </pc:graphicFrameChg>
        <pc:graphicFrameChg chg="add del">
          <ac:chgData name="Mazid Ul Haque" userId="db93480078e572e3" providerId="LiveId" clId="{AF66A12F-BB5F-4C23-9F7D-046D4DE84546}" dt="2022-01-17T09:13:39.788" v="5096" actId="26606"/>
          <ac:graphicFrameMkLst>
            <pc:docMk/>
            <pc:sldMk cId="2778763768" sldId="260"/>
            <ac:graphicFrameMk id="20" creationId="{D7E7BE11-6943-40A5-BBD9-5390378E9631}"/>
          </ac:graphicFrameMkLst>
        </pc:graphicFrameChg>
        <pc:graphicFrameChg chg="add del">
          <ac:chgData name="Mazid Ul Haque" userId="db93480078e572e3" providerId="LiveId" clId="{AF66A12F-BB5F-4C23-9F7D-046D4DE84546}" dt="2022-01-17T09:13:42.137" v="5098" actId="26606"/>
          <ac:graphicFrameMkLst>
            <pc:docMk/>
            <pc:sldMk cId="2778763768" sldId="260"/>
            <ac:graphicFrameMk id="2055" creationId="{48D2851B-2F88-4FB0-A5AC-A2464CDF4C99}"/>
          </ac:graphicFrameMkLst>
        </pc:graphicFrameChg>
        <pc:graphicFrameChg chg="add mod">
          <ac:chgData name="Mazid Ul Haque" userId="db93480078e572e3" providerId="LiveId" clId="{AF66A12F-BB5F-4C23-9F7D-046D4DE84546}" dt="2022-01-17T09:16:28.464" v="5115" actId="123"/>
          <ac:graphicFrameMkLst>
            <pc:docMk/>
            <pc:sldMk cId="2778763768" sldId="260"/>
            <ac:graphicFrameMk id="2056" creationId="{E501552A-5B67-4D2B-8062-0F85C84480E1}"/>
          </ac:graphicFrameMkLst>
        </pc:graphicFrameChg>
        <pc:graphicFrameChg chg="add del">
          <ac:chgData name="Mazid Ul Haque" userId="db93480078e572e3" providerId="LiveId" clId="{AF66A12F-BB5F-4C23-9F7D-046D4DE84546}" dt="2022-01-17T09:13:43.729" v="5100" actId="26606"/>
          <ac:graphicFrameMkLst>
            <pc:docMk/>
            <pc:sldMk cId="2778763768" sldId="260"/>
            <ac:graphicFrameMk id="2057" creationId="{1C1147D7-6E7F-4993-BD38-B9ACC526D894}"/>
          </ac:graphicFrameMkLst>
        </pc:graphicFrameChg>
        <pc:graphicFrameChg chg="add del mod">
          <ac:chgData name="Mazid Ul Haque" userId="db93480078e572e3" providerId="LiveId" clId="{AF66A12F-BB5F-4C23-9F7D-046D4DE84546}" dt="2022-01-17T09:14:40.392" v="5108" actId="26606"/>
          <ac:graphicFrameMkLst>
            <pc:docMk/>
            <pc:sldMk cId="2778763768" sldId="260"/>
            <ac:graphicFrameMk id="2059" creationId="{48D2851B-2F88-4FB0-A5AC-A2464CDF4C99}"/>
          </ac:graphicFrameMkLst>
        </pc:graphicFrameChg>
        <pc:picChg chg="add del mod">
          <ac:chgData name="Mazid Ul Haque" userId="db93480078e572e3" providerId="LiveId" clId="{AF66A12F-BB5F-4C23-9F7D-046D4DE84546}" dt="2022-01-17T08:40:49.461" v="2980"/>
          <ac:picMkLst>
            <pc:docMk/>
            <pc:sldMk cId="2778763768" sldId="260"/>
            <ac:picMk id="5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1:08.352" v="2984"/>
          <ac:picMkLst>
            <pc:docMk/>
            <pc:sldMk cId="2778763768" sldId="260"/>
            <ac:picMk id="6" creationId="{A78FB207-CB79-4EE2-97B3-2AD87DA705F2}"/>
          </ac:picMkLst>
        </pc:picChg>
        <pc:picChg chg="add del mod">
          <ac:chgData name="Mazid Ul Haque" userId="db93480078e572e3" providerId="LiveId" clId="{AF66A12F-BB5F-4C23-9F7D-046D4DE84546}" dt="2022-01-17T08:41:26.510" v="2989"/>
          <ac:picMkLst>
            <pc:docMk/>
            <pc:sldMk cId="2778763768" sldId="260"/>
            <ac:picMk id="8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1:31.534" v="2993"/>
          <ac:picMkLst>
            <pc:docMk/>
            <pc:sldMk cId="2778763768" sldId="260"/>
            <ac:picMk id="10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3:21.846" v="2998" actId="478"/>
          <ac:picMkLst>
            <pc:docMk/>
            <pc:sldMk cId="2778763768" sldId="260"/>
            <ac:picMk id="11" creationId="{EA10DED4-E311-4410-B75E-559CA3324537}"/>
          </ac:picMkLst>
        </pc:picChg>
        <pc:picChg chg="add del mod">
          <ac:chgData name="Mazid Ul Haque" userId="db93480078e572e3" providerId="LiveId" clId="{AF66A12F-BB5F-4C23-9F7D-046D4DE84546}" dt="2022-01-17T08:43:26.374" v="3000"/>
          <ac:picMkLst>
            <pc:docMk/>
            <pc:sldMk cId="2778763768" sldId="260"/>
            <ac:picMk id="13" creationId="{00000000-0008-0000-0000-000002000000}"/>
          </ac:picMkLst>
        </pc:picChg>
        <pc:picChg chg="add del mod">
          <ac:chgData name="Mazid Ul Haque" userId="db93480078e572e3" providerId="LiveId" clId="{AF66A12F-BB5F-4C23-9F7D-046D4DE84546}" dt="2022-01-17T08:43:33.789" v="3005"/>
          <ac:picMkLst>
            <pc:docMk/>
            <pc:sldMk cId="2778763768" sldId="260"/>
            <ac:picMk id="17" creationId="{00000000-0008-0000-0000-000002000000}"/>
          </ac:picMkLst>
        </pc:picChg>
        <pc:picChg chg="add mod">
          <ac:chgData name="Mazid Ul Haque" userId="db93480078e572e3" providerId="LiveId" clId="{AF66A12F-BB5F-4C23-9F7D-046D4DE84546}" dt="2022-01-17T09:18:08.041" v="5127" actId="1076"/>
          <ac:picMkLst>
            <pc:docMk/>
            <pc:sldMk cId="2778763768" sldId="260"/>
            <ac:picMk id="18" creationId="{F191EBE9-1466-489B-93A2-0ED8F983E379}"/>
          </ac:picMkLst>
        </pc:picChg>
      </pc:sldChg>
      <pc:sldChg chg="addSp delSp modSp new mod setBg">
        <pc:chgData name="Mazid Ul Haque" userId="db93480078e572e3" providerId="LiveId" clId="{AF66A12F-BB5F-4C23-9F7D-046D4DE84546}" dt="2022-01-17T09:19:45.350" v="5149" actId="20577"/>
        <pc:sldMkLst>
          <pc:docMk/>
          <pc:sldMk cId="4101627927" sldId="261"/>
        </pc:sldMkLst>
        <pc:spChg chg="mod">
          <ac:chgData name="Mazid Ul Haque" userId="db93480078e572e3" providerId="LiveId" clId="{AF66A12F-BB5F-4C23-9F7D-046D4DE84546}" dt="2022-01-17T09:19:03.588" v="5136" actId="26606"/>
          <ac:spMkLst>
            <pc:docMk/>
            <pc:sldMk cId="4101627927" sldId="261"/>
            <ac:spMk id="2" creationId="{0D6D430F-C5A3-4A3D-9DFB-0D86C31E688C}"/>
          </ac:spMkLst>
        </pc:spChg>
        <pc:spChg chg="add del mod">
          <ac:chgData name="Mazid Ul Haque" userId="db93480078e572e3" providerId="LiveId" clId="{AF66A12F-BB5F-4C23-9F7D-046D4DE84546}" dt="2022-01-17T09:19:03.588" v="5136" actId="26606"/>
          <ac:spMkLst>
            <pc:docMk/>
            <pc:sldMk cId="4101627927" sldId="261"/>
            <ac:spMk id="3" creationId="{BAE9819B-2574-46A4-8C29-68D01D74BE8D}"/>
          </ac:spMkLst>
        </pc:spChg>
        <pc:spChg chg="add del">
          <ac:chgData name="Mazid Ul Haque" userId="db93480078e572e3" providerId="LiveId" clId="{AF66A12F-BB5F-4C23-9F7D-046D4DE84546}" dt="2022-01-17T09:18:49.592" v="5129" actId="26606"/>
          <ac:spMkLst>
            <pc:docMk/>
            <pc:sldMk cId="4101627927" sldId="261"/>
            <ac:spMk id="9" creationId="{C05CBC3C-2E5A-4839-8B9B-2E5A6ADF0F58}"/>
          </ac:spMkLst>
        </pc:spChg>
        <pc:spChg chg="add del">
          <ac:chgData name="Mazid Ul Haque" userId="db93480078e572e3" providerId="LiveId" clId="{AF66A12F-BB5F-4C23-9F7D-046D4DE84546}" dt="2022-01-17T09:18:49.592" v="5129" actId="26606"/>
          <ac:spMkLst>
            <pc:docMk/>
            <pc:sldMk cId="4101627927" sldId="261"/>
            <ac:spMk id="11" creationId="{DB5B423A-57CC-4C58-AA26-8E2E862B03A0}"/>
          </ac:spMkLst>
        </pc:spChg>
        <pc:spChg chg="add del">
          <ac:chgData name="Mazid Ul Haque" userId="db93480078e572e3" providerId="LiveId" clId="{AF66A12F-BB5F-4C23-9F7D-046D4DE84546}" dt="2022-01-17T09:18:59.896" v="5131" actId="26606"/>
          <ac:spMkLst>
            <pc:docMk/>
            <pc:sldMk cId="4101627927" sldId="261"/>
            <ac:spMk id="15" creationId="{D9A7F3BF-8763-4074-AD77-92790AF314D1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0" creationId="{2B566528-1B12-4246-9431-5C2D7D081168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1" creationId="{2E80C965-DB6D-4F81-9E9E-B027384D0BD6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2" creationId="{A580F890-B085-4E95-96AA-55AEBEC5CE6E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3" creationId="{D3F51FEB-38FB-4F6C-9F7B-2F2AFAB65463}"/>
          </ac:spMkLst>
        </pc:spChg>
        <pc:spChg chg="add del">
          <ac:chgData name="Mazid Ul Haque" userId="db93480078e572e3" providerId="LiveId" clId="{AF66A12F-BB5F-4C23-9F7D-046D4DE84546}" dt="2022-01-17T09:19:01.941" v="5133" actId="26606"/>
          <ac:spMkLst>
            <pc:docMk/>
            <pc:sldMk cId="4101627927" sldId="261"/>
            <ac:spMk id="24" creationId="{1E547BA6-BAE0-43BB-A7CA-60F69CE252F0}"/>
          </ac:spMkLst>
        </pc:spChg>
        <pc:spChg chg="add del">
          <ac:chgData name="Mazid Ul Haque" userId="db93480078e572e3" providerId="LiveId" clId="{AF66A12F-BB5F-4C23-9F7D-046D4DE84546}" dt="2022-01-17T09:19:03.557" v="5135" actId="26606"/>
          <ac:spMkLst>
            <pc:docMk/>
            <pc:sldMk cId="4101627927" sldId="261"/>
            <ac:spMk id="27" creationId="{5C8908E2-EE49-44D2-9428-A28D2312A8D5}"/>
          </ac:spMkLst>
        </pc:spChg>
        <pc:spChg chg="add del">
          <ac:chgData name="Mazid Ul Haque" userId="db93480078e572e3" providerId="LiveId" clId="{AF66A12F-BB5F-4C23-9F7D-046D4DE84546}" dt="2022-01-17T09:19:03.557" v="5135" actId="26606"/>
          <ac:spMkLst>
            <pc:docMk/>
            <pc:sldMk cId="4101627927" sldId="261"/>
            <ac:spMk id="29" creationId="{7449A6C7-D15F-4AA5-BFA5-71A404B47016}"/>
          </ac:spMkLst>
        </pc:spChg>
        <pc:spChg chg="add del">
          <ac:chgData name="Mazid Ul Haque" userId="db93480078e572e3" providerId="LiveId" clId="{AF66A12F-BB5F-4C23-9F7D-046D4DE84546}" dt="2022-01-17T09:19:03.557" v="5135" actId="26606"/>
          <ac:spMkLst>
            <pc:docMk/>
            <pc:sldMk cId="4101627927" sldId="261"/>
            <ac:spMk id="30" creationId="{ED888B23-07FA-482A-96DF-47E31AF1A603}"/>
          </ac:spMkLst>
        </pc:spChg>
        <pc:spChg chg="add">
          <ac:chgData name="Mazid Ul Haque" userId="db93480078e572e3" providerId="LiveId" clId="{AF66A12F-BB5F-4C23-9F7D-046D4DE84546}" dt="2022-01-17T09:19:03.588" v="5136" actId="26606"/>
          <ac:spMkLst>
            <pc:docMk/>
            <pc:sldMk cId="4101627927" sldId="261"/>
            <ac:spMk id="33" creationId="{D9A7F3BF-8763-4074-AD77-92790AF314D1}"/>
          </ac:spMkLst>
        </pc:spChg>
        <pc:grpChg chg="add del">
          <ac:chgData name="Mazid Ul Haque" userId="db93480078e572e3" providerId="LiveId" clId="{AF66A12F-BB5F-4C23-9F7D-046D4DE84546}" dt="2022-01-17T09:18:59.896" v="5131" actId="26606"/>
          <ac:grpSpMkLst>
            <pc:docMk/>
            <pc:sldMk cId="4101627927" sldId="261"/>
            <ac:grpSpMk id="17" creationId="{7A9648D6-B41B-42D0-A817-AE2607B0B5B8}"/>
          </ac:grpSpMkLst>
        </pc:grpChg>
        <pc:grpChg chg="add del">
          <ac:chgData name="Mazid Ul Haque" userId="db93480078e572e3" providerId="LiveId" clId="{AF66A12F-BB5F-4C23-9F7D-046D4DE84546}" dt="2022-01-17T09:19:03.557" v="5135" actId="26606"/>
          <ac:grpSpMkLst>
            <pc:docMk/>
            <pc:sldMk cId="4101627927" sldId="261"/>
            <ac:grpSpMk id="28" creationId="{05314994-6337-4875-8CF5-652CAFE8342C}"/>
          </ac:grpSpMkLst>
        </pc:grpChg>
        <pc:grpChg chg="add">
          <ac:chgData name="Mazid Ul Haque" userId="db93480078e572e3" providerId="LiveId" clId="{AF66A12F-BB5F-4C23-9F7D-046D4DE84546}" dt="2022-01-17T09:19:03.588" v="5136" actId="26606"/>
          <ac:grpSpMkLst>
            <pc:docMk/>
            <pc:sldMk cId="4101627927" sldId="261"/>
            <ac:grpSpMk id="34" creationId="{7A9648D6-B41B-42D0-A817-AE2607B0B5B8}"/>
          </ac:grpSpMkLst>
        </pc:grpChg>
        <pc:graphicFrameChg chg="add del">
          <ac:chgData name="Mazid Ul Haque" userId="db93480078e572e3" providerId="LiveId" clId="{AF66A12F-BB5F-4C23-9F7D-046D4DE84546}" dt="2022-01-17T09:18:49.592" v="5129" actId="26606"/>
          <ac:graphicFrameMkLst>
            <pc:docMk/>
            <pc:sldMk cId="4101627927" sldId="261"/>
            <ac:graphicFrameMk id="5" creationId="{70A07EEF-7309-48AE-AA39-D88276B0B9A6}"/>
          </ac:graphicFrameMkLst>
        </pc:graphicFrameChg>
        <pc:graphicFrameChg chg="add del">
          <ac:chgData name="Mazid Ul Haque" userId="db93480078e572e3" providerId="LiveId" clId="{AF66A12F-BB5F-4C23-9F7D-046D4DE84546}" dt="2022-01-17T09:18:59.896" v="5131" actId="26606"/>
          <ac:graphicFrameMkLst>
            <pc:docMk/>
            <pc:sldMk cId="4101627927" sldId="261"/>
            <ac:graphicFrameMk id="18" creationId="{AF45A472-9230-42BD-A714-574F39D1026D}"/>
          </ac:graphicFrameMkLst>
        </pc:graphicFrameChg>
        <pc:graphicFrameChg chg="add del">
          <ac:chgData name="Mazid Ul Haque" userId="db93480078e572e3" providerId="LiveId" clId="{AF66A12F-BB5F-4C23-9F7D-046D4DE84546}" dt="2022-01-17T09:19:01.941" v="5133" actId="26606"/>
          <ac:graphicFrameMkLst>
            <pc:docMk/>
            <pc:sldMk cId="4101627927" sldId="261"/>
            <ac:graphicFrameMk id="25" creationId="{BE666BD6-B27E-4EA2-864C-D3B06260FE78}"/>
          </ac:graphicFrameMkLst>
        </pc:graphicFrameChg>
        <pc:graphicFrameChg chg="add del">
          <ac:chgData name="Mazid Ul Haque" userId="db93480078e572e3" providerId="LiveId" clId="{AF66A12F-BB5F-4C23-9F7D-046D4DE84546}" dt="2022-01-17T09:19:03.557" v="5135" actId="26606"/>
          <ac:graphicFrameMkLst>
            <pc:docMk/>
            <pc:sldMk cId="4101627927" sldId="261"/>
            <ac:graphicFrameMk id="31" creationId="{24C2E9D3-222A-43B6-A981-5DBF7C844E9E}"/>
          </ac:graphicFrameMkLst>
        </pc:graphicFrameChg>
        <pc:graphicFrameChg chg="add mod">
          <ac:chgData name="Mazid Ul Haque" userId="db93480078e572e3" providerId="LiveId" clId="{AF66A12F-BB5F-4C23-9F7D-046D4DE84546}" dt="2022-01-17T09:19:45.350" v="5149" actId="20577"/>
          <ac:graphicFrameMkLst>
            <pc:docMk/>
            <pc:sldMk cId="4101627927" sldId="261"/>
            <ac:graphicFrameMk id="38" creationId="{AF45A472-9230-42BD-A714-574F39D1026D}"/>
          </ac:graphicFrameMkLst>
        </pc:graphicFrameChg>
        <pc:cxnChg chg="add del">
          <ac:chgData name="Mazid Ul Haque" userId="db93480078e572e3" providerId="LiveId" clId="{AF66A12F-BB5F-4C23-9F7D-046D4DE84546}" dt="2022-01-17T09:18:59.896" v="5131" actId="26606"/>
          <ac:cxnSpMkLst>
            <pc:docMk/>
            <pc:sldMk cId="4101627927" sldId="261"/>
            <ac:cxnSpMk id="16" creationId="{C49DA8F6-BCC1-4447-B54C-57856834B94B}"/>
          </ac:cxnSpMkLst>
        </pc:cxnChg>
        <pc:cxnChg chg="add">
          <ac:chgData name="Mazid Ul Haque" userId="db93480078e572e3" providerId="LiveId" clId="{AF66A12F-BB5F-4C23-9F7D-046D4DE84546}" dt="2022-01-17T09:19:03.588" v="5136" actId="26606"/>
          <ac:cxnSpMkLst>
            <pc:docMk/>
            <pc:sldMk cId="4101627927" sldId="261"/>
            <ac:cxnSpMk id="37" creationId="{C49DA8F6-BCC1-4447-B54C-57856834B94B}"/>
          </ac:cxnSpMkLst>
        </pc:cxnChg>
      </pc:sldChg>
      <pc:sldChg chg="modSp add del mod">
        <pc:chgData name="Mazid Ul Haque" userId="db93480078e572e3" providerId="LiveId" clId="{AF66A12F-BB5F-4C23-9F7D-046D4DE84546}" dt="2022-01-17T09:20:58.793" v="5158" actId="2696"/>
        <pc:sldMkLst>
          <pc:docMk/>
          <pc:sldMk cId="1919433474" sldId="262"/>
        </pc:sldMkLst>
        <pc:spChg chg="mod">
          <ac:chgData name="Mazid Ul Haque" userId="db93480078e572e3" providerId="LiveId" clId="{AF66A12F-BB5F-4C23-9F7D-046D4DE84546}" dt="2022-01-17T08:53:40.404" v="3986" actId="20577"/>
          <ac:spMkLst>
            <pc:docMk/>
            <pc:sldMk cId="1919433474" sldId="262"/>
            <ac:spMk id="2" creationId="{0D6D430F-C5A3-4A3D-9DFB-0D86C31E688C}"/>
          </ac:spMkLst>
        </pc:spChg>
        <pc:spChg chg="mod">
          <ac:chgData name="Mazid Ul Haque" userId="db93480078e572e3" providerId="LiveId" clId="{AF66A12F-BB5F-4C23-9F7D-046D4DE84546}" dt="2022-01-17T09:08:29.684" v="4995" actId="20577"/>
          <ac:spMkLst>
            <pc:docMk/>
            <pc:sldMk cId="1919433474" sldId="262"/>
            <ac:spMk id="3" creationId="{BAE9819B-2574-46A4-8C29-68D01D74BE8D}"/>
          </ac:spMkLst>
        </pc:spChg>
      </pc:sldChg>
      <pc:sldChg chg="addSp modSp new mod setBg">
        <pc:chgData name="Mazid Ul Haque" userId="db93480078e572e3" providerId="LiveId" clId="{AF66A12F-BB5F-4C23-9F7D-046D4DE84546}" dt="2022-01-17T09:22:34.418" v="5163" actId="26606"/>
        <pc:sldMkLst>
          <pc:docMk/>
          <pc:sldMk cId="2430071300" sldId="263"/>
        </pc:sldMkLst>
        <pc:spChg chg="mo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2" creationId="{8A70A4D0-8277-44D5-A7ED-E0B59C1C4634}"/>
          </ac:spMkLst>
        </pc:spChg>
        <pc:spChg chg="mo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3" creationId="{C8408207-FC53-47F7-B085-D110B1C49ED9}"/>
          </ac:spMkLst>
        </pc:spChg>
        <pc:spChg chg="ad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8" creationId="{907EF6B7-1338-4443-8C46-6A318D952DFD}"/>
          </ac:spMkLst>
        </pc:spChg>
        <pc:spChg chg="ad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10" creationId="{DAAE4CDD-124C-4DCF-9584-B6033B545DD5}"/>
          </ac:spMkLst>
        </pc:spChg>
        <pc:spChg chg="add">
          <ac:chgData name="Mazid Ul Haque" userId="db93480078e572e3" providerId="LiveId" clId="{AF66A12F-BB5F-4C23-9F7D-046D4DE84546}" dt="2022-01-17T09:22:34.418" v="5163" actId="26606"/>
          <ac:spMkLst>
            <pc:docMk/>
            <pc:sldMk cId="2430071300" sldId="263"/>
            <ac:spMk id="12" creationId="{081E4A58-353D-44AE-B2FC-2A74E2E400F7}"/>
          </ac:spMkLst>
        </pc:spChg>
      </pc:sldChg>
      <pc:sldChg chg="addSp delSp modSp new mod setBg">
        <pc:chgData name="Mazid Ul Haque" userId="db93480078e572e3" providerId="LiveId" clId="{AF66A12F-BB5F-4C23-9F7D-046D4DE84546}" dt="2022-01-17T09:26:08.358" v="5254" actId="114"/>
        <pc:sldMkLst>
          <pc:docMk/>
          <pc:sldMk cId="1610253273" sldId="264"/>
        </pc:sldMkLst>
        <pc:spChg chg="mo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2" creationId="{14774A54-BCAD-470A-9572-6C25478F7EF7}"/>
          </ac:spMkLst>
        </pc:spChg>
        <pc:spChg chg="mod">
          <ac:chgData name="Mazid Ul Haque" userId="db93480078e572e3" providerId="LiveId" clId="{AF66A12F-BB5F-4C23-9F7D-046D4DE84546}" dt="2022-01-17T09:26:08.358" v="5254" actId="114"/>
          <ac:spMkLst>
            <pc:docMk/>
            <pc:sldMk cId="1610253273" sldId="264"/>
            <ac:spMk id="3" creationId="{612612EF-29DF-4F90-A16E-553F500F71B7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8" creationId="{6F5A5072-7B47-4D32-B52A-4EBBF590B8A5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0" creationId="{9715DAF0-AE1B-46C9-8A6B-DB2AA05AB91D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2" creationId="{6016219D-510E-4184-9090-6D5578A87BD1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4" creationId="{AFF4A713-7B75-4B21-90D7-5AB19547C728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6" creationId="{DC631C0B-6DA6-4E57-8231-CE32B3434A7E}"/>
          </ac:spMkLst>
        </pc:spChg>
        <pc:spChg chg="add del">
          <ac:chgData name="Mazid Ul Haque" userId="db93480078e572e3" providerId="LiveId" clId="{AF66A12F-BB5F-4C23-9F7D-046D4DE84546}" dt="2022-01-17T09:25:17.527" v="5247" actId="26606"/>
          <ac:spMkLst>
            <pc:docMk/>
            <pc:sldMk cId="1610253273" sldId="264"/>
            <ac:spMk id="18" creationId="{C29501E6-A978-4A61-9689-9085AF97A53A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23" creationId="{489B7BFD-8F45-4093-AD9C-91B15B0503D9}"/>
          </ac:spMkLst>
        </pc:spChg>
        <pc:spChg chg="add del">
          <ac:chgData name="Mazid Ul Haque" userId="db93480078e572e3" providerId="LiveId" clId="{AF66A12F-BB5F-4C23-9F7D-046D4DE84546}" dt="2022-01-17T09:25:17.511" v="5246" actId="26606"/>
          <ac:spMkLst>
            <pc:docMk/>
            <pc:sldMk cId="1610253273" sldId="264"/>
            <ac:spMk id="27" creationId="{088D065B-39DA-4077-B9CF-E489CE4C0169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29" creationId="{498F8FF6-43B4-494A-AF8F-123A4983EDF7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1" creationId="{2B06059C-C357-4011-82B9-9C0106301384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3" creationId="{5AFEC601-A132-47EE-B0C2-B38ACD9FCE6F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5" creationId="{279CAF82-0ECF-42BE-8F37-F71941E5D410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37" creationId="{218E095B-4870-4AD5-9C41-C16D59523501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46" creationId="{033BC44A-0661-43B4-9C14-FD5963C226AE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48" creationId="{BE8CB2F0-2F5A-4EBD-B214-E0309C31F578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50" creationId="{FFD3887D-244B-4EC4-9208-E304984C5D0F}"/>
          </ac:spMkLst>
        </pc:spChg>
        <pc:spChg chg="add del">
          <ac:chgData name="Mazid Ul Haque" userId="db93480078e572e3" providerId="LiveId" clId="{AF66A12F-BB5F-4C23-9F7D-046D4DE84546}" dt="2022-01-17T09:25:13.884" v="5238" actId="26606"/>
          <ac:spMkLst>
            <pc:docMk/>
            <pc:sldMk cId="1610253273" sldId="264"/>
            <ac:spMk id="52" creationId="{97224C31-855E-4593-8A58-5B2B0CC4F537}"/>
          </ac:spMkLst>
        </pc:spChg>
        <pc:spChg chg="add del">
          <ac:chgData name="Mazid Ul Haque" userId="db93480078e572e3" providerId="LiveId" clId="{AF66A12F-BB5F-4C23-9F7D-046D4DE84546}" dt="2022-01-17T09:25:14.988" v="5240" actId="26606"/>
          <ac:spMkLst>
            <pc:docMk/>
            <pc:sldMk cId="1610253273" sldId="264"/>
            <ac:spMk id="54" creationId="{C7FA33FF-088D-4F16-95A2-2C64D353DEA8}"/>
          </ac:spMkLst>
        </pc:spChg>
        <pc:spChg chg="add del">
          <ac:chgData name="Mazid Ul Haque" userId="db93480078e572e3" providerId="LiveId" clId="{AF66A12F-BB5F-4C23-9F7D-046D4DE84546}" dt="2022-01-17T09:25:14.988" v="5240" actId="26606"/>
          <ac:spMkLst>
            <pc:docMk/>
            <pc:sldMk cId="1610253273" sldId="264"/>
            <ac:spMk id="55" creationId="{A376EFB1-01CF-419F-ABF1-2AF02BBFCBD1}"/>
          </ac:spMkLst>
        </pc:spChg>
        <pc:spChg chg="add del">
          <ac:chgData name="Mazid Ul Haque" userId="db93480078e572e3" providerId="LiveId" clId="{AF66A12F-BB5F-4C23-9F7D-046D4DE84546}" dt="2022-01-17T09:25:14.988" v="5240" actId="26606"/>
          <ac:spMkLst>
            <pc:docMk/>
            <pc:sldMk cId="1610253273" sldId="264"/>
            <ac:spMk id="56" creationId="{FF9DEA15-78BD-4750-AA18-B9F28A6D5AB8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58" creationId="{489B7BFD-8F45-4093-AD9C-91B15B0503D9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0" creationId="{498F8FF6-43B4-494A-AF8F-123A4983EDF7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1" creationId="{2B06059C-C357-4011-82B9-9C0106301384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2" creationId="{5AFEC601-A132-47EE-B0C2-B38ACD9FCE6F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3" creationId="{279CAF82-0ECF-42BE-8F37-F71941E5D410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4" creationId="{218E095B-4870-4AD5-9C41-C16D59523501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6" creationId="{033BC44A-0661-43B4-9C14-FD5963C226AE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7" creationId="{BE8CB2F0-2F5A-4EBD-B214-E0309C31F578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8" creationId="{FFD3887D-244B-4EC4-9208-E304984C5D0F}"/>
          </ac:spMkLst>
        </pc:spChg>
        <pc:spChg chg="add del">
          <ac:chgData name="Mazid Ul Haque" userId="db93480078e572e3" providerId="LiveId" clId="{AF66A12F-BB5F-4C23-9F7D-046D4DE84546}" dt="2022-01-17T09:25:15.591" v="5242" actId="26606"/>
          <ac:spMkLst>
            <pc:docMk/>
            <pc:sldMk cId="1610253273" sldId="264"/>
            <ac:spMk id="69" creationId="{97224C31-855E-4593-8A58-5B2B0CC4F537}"/>
          </ac:spMkLst>
        </pc:spChg>
        <pc:spChg chg="add del">
          <ac:chgData name="Mazid Ul Haque" userId="db93480078e572e3" providerId="LiveId" clId="{AF66A12F-BB5F-4C23-9F7D-046D4DE84546}" dt="2022-01-17T09:25:17.009" v="5244" actId="26606"/>
          <ac:spMkLst>
            <pc:docMk/>
            <pc:sldMk cId="1610253273" sldId="264"/>
            <ac:spMk id="71" creationId="{EB270761-CC40-4F3F-A916-7E3BC3989348}"/>
          </ac:spMkLst>
        </pc:spChg>
        <pc:spChg chg="add del">
          <ac:chgData name="Mazid Ul Haque" userId="db93480078e572e3" providerId="LiveId" clId="{AF66A12F-BB5F-4C23-9F7D-046D4DE84546}" dt="2022-01-17T09:25:17.009" v="5244" actId="26606"/>
          <ac:spMkLst>
            <pc:docMk/>
            <pc:sldMk cId="1610253273" sldId="264"/>
            <ac:spMk id="72" creationId="{2820855C-9FA4-417A-BE67-63C022F81980}"/>
          </ac:spMkLst>
        </pc:spChg>
        <pc:spChg chg="add del">
          <ac:chgData name="Mazid Ul Haque" userId="db93480078e572e3" providerId="LiveId" clId="{AF66A12F-BB5F-4C23-9F7D-046D4DE84546}" dt="2022-01-17T09:25:17.009" v="5244" actId="26606"/>
          <ac:spMkLst>
            <pc:docMk/>
            <pc:sldMk cId="1610253273" sldId="264"/>
            <ac:spMk id="73" creationId="{D7E6A49B-1B06-403E-8CC5-ACB38A6BDEEB}"/>
          </ac:spMkLst>
        </pc:spChg>
        <pc:spChg chg="add del">
          <ac:chgData name="Mazid Ul Haque" userId="db93480078e572e3" providerId="LiveId" clId="{AF66A12F-BB5F-4C23-9F7D-046D4DE84546}" dt="2022-01-17T09:25:17.511" v="5246" actId="26606"/>
          <ac:spMkLst>
            <pc:docMk/>
            <pc:sldMk cId="1610253273" sldId="264"/>
            <ac:spMk id="75" creationId="{C27D7A02-907B-496F-BA7E-AA3780733CA7}"/>
          </ac:spMkLst>
        </pc:spChg>
        <pc:spChg chg="add del">
          <ac:chgData name="Mazid Ul Haque" userId="db93480078e572e3" providerId="LiveId" clId="{AF66A12F-BB5F-4C23-9F7D-046D4DE84546}" dt="2022-01-17T09:25:17.511" v="5246" actId="26606"/>
          <ac:spMkLst>
            <pc:docMk/>
            <pc:sldMk cId="1610253273" sldId="264"/>
            <ac:spMk id="76" creationId="{0FBA5268-0AE7-4CAD-9537-D0EB09E76406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78" creationId="{6F5A5072-7B47-4D32-B52A-4EBBF590B8A5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79" creationId="{9715DAF0-AE1B-46C9-8A6B-DB2AA05AB91D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0" creationId="{6016219D-510E-4184-9090-6D5578A87BD1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1" creationId="{AFF4A713-7B75-4B21-90D7-5AB19547C728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2" creationId="{DC631C0B-6DA6-4E57-8231-CE32B3434A7E}"/>
          </ac:spMkLst>
        </pc:spChg>
        <pc:spChg chg="add del">
          <ac:chgData name="Mazid Ul Haque" userId="db93480078e572e3" providerId="LiveId" clId="{AF66A12F-BB5F-4C23-9F7D-046D4DE84546}" dt="2022-01-17T09:25:27.229" v="5250" actId="26606"/>
          <ac:spMkLst>
            <pc:docMk/>
            <pc:sldMk cId="1610253273" sldId="264"/>
            <ac:spMk id="83" creationId="{C29501E6-A978-4A61-9689-9085AF97A53A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88" creationId="{6F5A5072-7B47-4D32-B52A-4EBBF590B8A5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0" creationId="{9715DAF0-AE1B-46C9-8A6B-DB2AA05AB91D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2" creationId="{6016219D-510E-4184-9090-6D5578A87BD1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4" creationId="{AFF4A713-7B75-4B21-90D7-5AB19547C728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6" creationId="{DC631C0B-6DA6-4E57-8231-CE32B3434A7E}"/>
          </ac:spMkLst>
        </pc:spChg>
        <pc:spChg chg="add del">
          <ac:chgData name="Mazid Ul Haque" userId="db93480078e572e3" providerId="LiveId" clId="{AF66A12F-BB5F-4C23-9F7D-046D4DE84546}" dt="2022-01-17T09:25:27.229" v="5249" actId="26606"/>
          <ac:spMkLst>
            <pc:docMk/>
            <pc:sldMk cId="1610253273" sldId="264"/>
            <ac:spMk id="98" creationId="{C29501E6-A978-4A61-9689-9085AF97A53A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0" creationId="{CDA1A2E9-63FE-408D-A803-8E306ECAB4B3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1" creationId="{DAE8F46F-D590-45CD-AF41-A04DC11D1BB4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2" creationId="{FBE9F90C-C163-435B-9A68-D15C92D1CF2B}"/>
          </ac:spMkLst>
        </pc:spChg>
        <pc:spChg chg="add del">
          <ac:chgData name="Mazid Ul Haque" userId="db93480078e572e3" providerId="LiveId" clId="{AF66A12F-BB5F-4C23-9F7D-046D4DE84546}" dt="2022-01-17T09:25:51.905" v="5251" actId="26606"/>
          <ac:spMkLst>
            <pc:docMk/>
            <pc:sldMk cId="1610253273" sldId="264"/>
            <ac:spMk id="103" creationId="{1A882A9F-F4E9-4E23-8F0B-20B5DF42EAA9}"/>
          </ac:spMkLst>
        </pc:spChg>
        <pc:spChg chg="add del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08" creationId="{4522B21E-B2B9-4C72-9A71-C87EFD137480}"/>
          </ac:spMkLst>
        </pc:spChg>
        <pc:spChg chg="add del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10" creationId="{5EB7D2A2-F448-44D4-938C-DC84CBCB3B1E}"/>
          </ac:spMkLst>
        </pc:spChg>
        <pc:spChg chg="add del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12" creationId="{871AEA07-1E14-44B4-8E55-64EF049CD66F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19" creationId="{6F5A5072-7B47-4D32-B52A-4EBBF590B8A5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1" creationId="{9715DAF0-AE1B-46C9-8A6B-DB2AA05AB91D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3" creationId="{6016219D-510E-4184-9090-6D5578A87BD1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5" creationId="{AFF4A713-7B75-4B21-90D7-5AB19547C728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7" creationId="{DC631C0B-6DA6-4E57-8231-CE32B3434A7E}"/>
          </ac:spMkLst>
        </pc:spChg>
        <pc:spChg chg="add">
          <ac:chgData name="Mazid Ul Haque" userId="db93480078e572e3" providerId="LiveId" clId="{AF66A12F-BB5F-4C23-9F7D-046D4DE84546}" dt="2022-01-17T09:26:02.620" v="5252" actId="26606"/>
          <ac:spMkLst>
            <pc:docMk/>
            <pc:sldMk cId="1610253273" sldId="264"/>
            <ac:spMk id="129" creationId="{C29501E6-A978-4A61-9689-9085AF97A53A}"/>
          </ac:spMkLst>
        </pc:spChg>
        <pc:grpChg chg="add del">
          <ac:chgData name="Mazid Ul Haque" userId="db93480078e572e3" providerId="LiveId" clId="{AF66A12F-BB5F-4C23-9F7D-046D4DE84546}" dt="2022-01-17T09:25:13.884" v="5238" actId="26606"/>
          <ac:grpSpMkLst>
            <pc:docMk/>
            <pc:sldMk cId="1610253273" sldId="264"/>
            <ac:grpSpMk id="25" creationId="{042BC7E5-76DB-4826-8C07-4A49B6353F76}"/>
          </ac:grpSpMkLst>
        </pc:grpChg>
        <pc:grpChg chg="add del">
          <ac:chgData name="Mazid Ul Haque" userId="db93480078e572e3" providerId="LiveId" clId="{AF66A12F-BB5F-4C23-9F7D-046D4DE84546}" dt="2022-01-17T09:25:13.884" v="5238" actId="26606"/>
          <ac:grpSpMkLst>
            <pc:docMk/>
            <pc:sldMk cId="1610253273" sldId="264"/>
            <ac:grpSpMk id="39" creationId="{FB9739EB-7F66-433D-841F-AB3CD18700B7}"/>
          </ac:grpSpMkLst>
        </pc:grpChg>
        <pc:grpChg chg="add del">
          <ac:chgData name="Mazid Ul Haque" userId="db93480078e572e3" providerId="LiveId" clId="{AF66A12F-BB5F-4C23-9F7D-046D4DE84546}" dt="2022-01-17T09:25:15.591" v="5242" actId="26606"/>
          <ac:grpSpMkLst>
            <pc:docMk/>
            <pc:sldMk cId="1610253273" sldId="264"/>
            <ac:grpSpMk id="59" creationId="{042BC7E5-76DB-4826-8C07-4A49B6353F76}"/>
          </ac:grpSpMkLst>
        </pc:grpChg>
        <pc:grpChg chg="add del">
          <ac:chgData name="Mazid Ul Haque" userId="db93480078e572e3" providerId="LiveId" clId="{AF66A12F-BB5F-4C23-9F7D-046D4DE84546}" dt="2022-01-17T09:25:15.591" v="5242" actId="26606"/>
          <ac:grpSpMkLst>
            <pc:docMk/>
            <pc:sldMk cId="1610253273" sldId="264"/>
            <ac:grpSpMk id="65" creationId="{FB9739EB-7F66-433D-841F-AB3CD18700B7}"/>
          </ac:grpSpMkLst>
        </pc:grpChg>
        <pc:cxnChg chg="add del">
          <ac:chgData name="Mazid Ul Haque" userId="db93480078e572e3" providerId="LiveId" clId="{AF66A12F-BB5F-4C23-9F7D-046D4DE84546}" dt="2022-01-17T09:26:02.620" v="5252" actId="26606"/>
          <ac:cxnSpMkLst>
            <pc:docMk/>
            <pc:sldMk cId="1610253273" sldId="264"/>
            <ac:cxnSpMk id="114" creationId="{F7C8EA93-3210-4C62-99E9-153C275E3A87}"/>
          </ac:cxnSpMkLst>
        </pc:cxnChg>
      </pc:sldChg>
      <pc:sldChg chg="modSp add del mod">
        <pc:chgData name="Mazid Ul Haque" userId="db93480078e572e3" providerId="LiveId" clId="{AF66A12F-BB5F-4C23-9F7D-046D4DE84546}" dt="2022-01-17T09:07:59.555" v="4944" actId="47"/>
        <pc:sldMkLst>
          <pc:docMk/>
          <pc:sldMk cId="4258037610" sldId="264"/>
        </pc:sldMkLst>
        <pc:spChg chg="mod">
          <ac:chgData name="Mazid Ul Haque" userId="db93480078e572e3" providerId="LiveId" clId="{AF66A12F-BB5F-4C23-9F7D-046D4DE84546}" dt="2022-01-17T09:07:40.086" v="4943" actId="20577"/>
          <ac:spMkLst>
            <pc:docMk/>
            <pc:sldMk cId="4258037610" sldId="264"/>
            <ac:spMk id="2" creationId="{8A70A4D0-8277-44D5-A7ED-E0B59C1C4634}"/>
          </ac:spMkLst>
        </pc:spChg>
      </pc:sldChg>
      <pc:sldChg chg="addSp delSp modSp add mod setBg delDesignElem">
        <pc:chgData name="Mazid Ul Haque" userId="db93480078e572e3" providerId="LiveId" clId="{AF66A12F-BB5F-4C23-9F7D-046D4DE84546}" dt="2022-01-17T09:21:50.918" v="5162" actId="26606"/>
        <pc:sldMkLst>
          <pc:docMk/>
          <pc:sldMk cId="2729642003" sldId="265"/>
        </pc:sldMkLst>
        <pc:spChg chg="mod">
          <ac:chgData name="Mazid Ul Haque" userId="db93480078e572e3" providerId="LiveId" clId="{AF66A12F-BB5F-4C23-9F7D-046D4DE84546}" dt="2022-01-17T09:21:50.918" v="5162" actId="26606"/>
          <ac:spMkLst>
            <pc:docMk/>
            <pc:sldMk cId="2729642003" sldId="265"/>
            <ac:spMk id="2" creationId="{0D6D430F-C5A3-4A3D-9DFB-0D86C31E688C}"/>
          </ac:spMkLst>
        </pc:spChg>
        <pc:spChg chg="del">
          <ac:chgData name="Mazid Ul Haque" userId="db93480078e572e3" providerId="LiveId" clId="{AF66A12F-BB5F-4C23-9F7D-046D4DE84546}" dt="2022-01-17T09:20:07.735" v="5151"/>
          <ac:spMkLst>
            <pc:docMk/>
            <pc:sldMk cId="2729642003" sldId="265"/>
            <ac:spMk id="33" creationId="{D9A7F3BF-8763-4074-AD77-92790AF314D1}"/>
          </ac:spMkLst>
        </pc:spChg>
        <pc:spChg chg="add del">
          <ac:chgData name="Mazid Ul Haque" userId="db93480078e572e3" providerId="LiveId" clId="{AF66A12F-BB5F-4C23-9F7D-046D4DE84546}" dt="2022-01-17T09:21:50.918" v="5162" actId="26606"/>
          <ac:spMkLst>
            <pc:docMk/>
            <pc:sldMk cId="2729642003" sldId="265"/>
            <ac:spMk id="43" creationId="{955A2079-FA98-4876-80F0-72364A7D2EA4}"/>
          </ac:spMkLst>
        </pc:spChg>
        <pc:grpChg chg="del">
          <ac:chgData name="Mazid Ul Haque" userId="db93480078e572e3" providerId="LiveId" clId="{AF66A12F-BB5F-4C23-9F7D-046D4DE84546}" dt="2022-01-17T09:20:07.735" v="5151"/>
          <ac:grpSpMkLst>
            <pc:docMk/>
            <pc:sldMk cId="2729642003" sldId="265"/>
            <ac:grpSpMk id="34" creationId="{7A9648D6-B41B-42D0-A817-AE2607B0B5B8}"/>
          </ac:grpSpMkLst>
        </pc:grpChg>
        <pc:graphicFrameChg chg="mod modGraphic">
          <ac:chgData name="Mazid Ul Haque" userId="db93480078e572e3" providerId="LiveId" clId="{AF66A12F-BB5F-4C23-9F7D-046D4DE84546}" dt="2022-01-17T09:21:50.918" v="5162" actId="26606"/>
          <ac:graphicFrameMkLst>
            <pc:docMk/>
            <pc:sldMk cId="2729642003" sldId="265"/>
            <ac:graphicFrameMk id="38" creationId="{AF45A472-9230-42BD-A714-574F39D1026D}"/>
          </ac:graphicFrameMkLst>
        </pc:graphicFrameChg>
        <pc:cxnChg chg="del">
          <ac:chgData name="Mazid Ul Haque" userId="db93480078e572e3" providerId="LiveId" clId="{AF66A12F-BB5F-4C23-9F7D-046D4DE84546}" dt="2022-01-17T09:20:07.735" v="5151"/>
          <ac:cxnSpMkLst>
            <pc:docMk/>
            <pc:sldMk cId="2729642003" sldId="265"/>
            <ac:cxnSpMk id="37" creationId="{C49DA8F6-BCC1-4447-B54C-57856834B94B}"/>
          </ac:cxnSpMkLst>
        </pc:cxnChg>
      </pc:sldChg>
      <pc:sldMasterChg chg="add del addSldLayout delSldLayout">
        <pc:chgData name="Mazid Ul Haque" userId="db93480078e572e3" providerId="LiveId" clId="{AF66A12F-BB5F-4C23-9F7D-046D4DE84546}" dt="2022-01-17T08:14:04.488" v="172" actId="26606"/>
        <pc:sldMasterMkLst>
          <pc:docMk/>
          <pc:sldMasterMk cId="3709895598" sldId="2147483648"/>
        </pc:sldMasterMkLst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3709895598" sldId="2147483648"/>
            <pc:sldLayoutMk cId="349123702" sldId="2147483649"/>
          </pc:sldLayoutMkLst>
        </pc:sldLayoutChg>
      </pc:sldMasterChg>
      <pc:sldMasterChg chg="add del addSldLayout delSldLayout">
        <pc:chgData name="Mazid Ul Haque" userId="db93480078e572e3" providerId="LiveId" clId="{AF66A12F-BB5F-4C23-9F7D-046D4DE84546}" dt="2022-01-17T08:14:04.488" v="172" actId="26606"/>
        <pc:sldMasterMkLst>
          <pc:docMk/>
          <pc:sldMasterMk cId="1769438711" sldId="2147483650"/>
        </pc:sldMasterMkLst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232995293" sldId="2147483651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555845377" sldId="2147483652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03711445" sldId="2147483653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2575902007" sldId="2147483654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04210509" sldId="2147483655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150657590" sldId="2147483656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649670697" sldId="2147483657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122312662" sldId="2147483658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2451275768" sldId="2147483659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1698476511" sldId="2147483660"/>
          </pc:sldLayoutMkLst>
        </pc:sldLayoutChg>
        <pc:sldLayoutChg chg="add del">
          <pc:chgData name="Mazid Ul Haque" userId="db93480078e572e3" providerId="LiveId" clId="{AF66A12F-BB5F-4C23-9F7D-046D4DE84546}" dt="2022-01-17T08:14:04.488" v="172" actId="26606"/>
          <pc:sldLayoutMkLst>
            <pc:docMk/>
            <pc:sldMasterMk cId="1769438711" sldId="2147483650"/>
            <pc:sldLayoutMk cId="3719829327" sldId="2147483661"/>
          </pc:sldLayoutMkLst>
        </pc:sldLayoutChg>
      </pc:sldMaster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hyperlink" Target="mailto:xx-xxxxx-x@student.aiub.edu" TargetMode="Externa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aiub.edu/profile/mazid" TargetMode="External"/><Relationship Id="rId1" Type="http://schemas.openxmlformats.org/officeDocument/2006/relationships/hyperlink" Target="mailto:mazid@aiub.edu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sv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0.png"/><Relationship Id="rId5" Type="http://schemas.openxmlformats.org/officeDocument/2006/relationships/hyperlink" Target="mailto:xx-xxxxx-x@student.aiub.edu" TargetMode="External"/><Relationship Id="rId4" Type="http://schemas.openxmlformats.org/officeDocument/2006/relationships/image" Target="../media/image19.sv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aiub.edu/profile/mazid" TargetMode="External"/><Relationship Id="rId1" Type="http://schemas.openxmlformats.org/officeDocument/2006/relationships/hyperlink" Target="mailto:mazid@aiub.e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2A6DD4-86E7-44F8-9F8F-6A0D6516076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696BF8-7B7F-48A3-B959-A6C850DDCEE0}">
      <dgm:prSet/>
      <dgm:spPr/>
      <dgm:t>
        <a:bodyPr/>
        <a:lstStyle/>
        <a:p>
          <a:r>
            <a:rPr lang="en-US" dirty="0"/>
            <a:t>Classroom Policy</a:t>
          </a:r>
        </a:p>
      </dgm:t>
    </dgm:pt>
    <dgm:pt modelId="{BD1609B9-7EBC-4BD1-9A5E-2BD19C87C64C}" type="parTrans" cxnId="{DADDD8F1-33E4-4CD9-A9B3-99256D0328BA}">
      <dgm:prSet/>
      <dgm:spPr/>
      <dgm:t>
        <a:bodyPr/>
        <a:lstStyle/>
        <a:p>
          <a:endParaRPr lang="en-US"/>
        </a:p>
      </dgm:t>
    </dgm:pt>
    <dgm:pt modelId="{19A71E44-DED8-4E68-BFFF-1C0D4BFDA930}" type="sibTrans" cxnId="{DADDD8F1-33E4-4CD9-A9B3-99256D0328BA}">
      <dgm:prSet/>
      <dgm:spPr/>
      <dgm:t>
        <a:bodyPr/>
        <a:lstStyle/>
        <a:p>
          <a:endParaRPr lang="en-US"/>
        </a:p>
      </dgm:t>
    </dgm:pt>
    <dgm:pt modelId="{8DB0E308-A5AA-4794-95FC-AA7F39AA1AD7}">
      <dgm:prSet/>
      <dgm:spPr/>
      <dgm:t>
        <a:bodyPr/>
        <a:lstStyle/>
        <a:p>
          <a:r>
            <a:rPr lang="en-US"/>
            <a:t>Assessment Policy</a:t>
          </a:r>
        </a:p>
      </dgm:t>
    </dgm:pt>
    <dgm:pt modelId="{B687B8CA-BB5F-4A9E-B22B-2DC7A4102D87}" type="parTrans" cxnId="{F5CD3C22-B493-42F6-ABFF-10E9089C6699}">
      <dgm:prSet/>
      <dgm:spPr/>
      <dgm:t>
        <a:bodyPr/>
        <a:lstStyle/>
        <a:p>
          <a:endParaRPr lang="en-US"/>
        </a:p>
      </dgm:t>
    </dgm:pt>
    <dgm:pt modelId="{4D55F754-F706-448A-9265-AE7EFFACE78E}" type="sibTrans" cxnId="{F5CD3C22-B493-42F6-ABFF-10E9089C6699}">
      <dgm:prSet/>
      <dgm:spPr/>
      <dgm:t>
        <a:bodyPr/>
        <a:lstStyle/>
        <a:p>
          <a:endParaRPr lang="en-US"/>
        </a:p>
      </dgm:t>
    </dgm:pt>
    <dgm:pt modelId="{6A7E52B4-85F4-4B79-B0B1-F43E2F1182FA}">
      <dgm:prSet/>
      <dgm:spPr/>
      <dgm:t>
        <a:bodyPr/>
        <a:lstStyle/>
        <a:p>
          <a:r>
            <a:rPr lang="en-US"/>
            <a:t>Consultation &amp; Commutation</a:t>
          </a:r>
        </a:p>
      </dgm:t>
    </dgm:pt>
    <dgm:pt modelId="{F12826D3-A48A-49B7-8EEB-3D2045A5A72F}" type="parTrans" cxnId="{31FADB28-F40A-4291-B9C6-BA6D8A8FCD53}">
      <dgm:prSet/>
      <dgm:spPr/>
      <dgm:t>
        <a:bodyPr/>
        <a:lstStyle/>
        <a:p>
          <a:endParaRPr lang="en-US"/>
        </a:p>
      </dgm:t>
    </dgm:pt>
    <dgm:pt modelId="{A83159D2-207B-47F1-A785-CF497F0BBDF9}" type="sibTrans" cxnId="{31FADB28-F40A-4291-B9C6-BA6D8A8FCD53}">
      <dgm:prSet/>
      <dgm:spPr/>
      <dgm:t>
        <a:bodyPr/>
        <a:lstStyle/>
        <a:p>
          <a:endParaRPr lang="en-US"/>
        </a:p>
      </dgm:t>
    </dgm:pt>
    <dgm:pt modelId="{86BFBDB2-03E5-45CA-B71B-D2DB76D1C392}">
      <dgm:prSet/>
      <dgm:spPr/>
      <dgm:t>
        <a:bodyPr/>
        <a:lstStyle/>
        <a:p>
          <a:r>
            <a:rPr lang="en-US"/>
            <a:t>Important</a:t>
          </a:r>
        </a:p>
      </dgm:t>
    </dgm:pt>
    <dgm:pt modelId="{A42AE8C9-B203-4A31-8E9D-7093416F70E8}" type="parTrans" cxnId="{571D1899-2C19-43E7-B074-75B8BB3093D0}">
      <dgm:prSet/>
      <dgm:spPr/>
      <dgm:t>
        <a:bodyPr/>
        <a:lstStyle/>
        <a:p>
          <a:endParaRPr lang="en-US"/>
        </a:p>
      </dgm:t>
    </dgm:pt>
    <dgm:pt modelId="{7A446F9D-F8B2-4ED3-9878-C4B302F5602B}" type="sibTrans" cxnId="{571D1899-2C19-43E7-B074-75B8BB3093D0}">
      <dgm:prSet/>
      <dgm:spPr/>
      <dgm:t>
        <a:bodyPr/>
        <a:lstStyle/>
        <a:p>
          <a:endParaRPr lang="en-US"/>
        </a:p>
      </dgm:t>
    </dgm:pt>
    <dgm:pt modelId="{CD66FFBD-1CC2-4874-ADE9-205D090E8C0C}">
      <dgm:prSet/>
      <dgm:spPr/>
      <dgm:t>
        <a:bodyPr/>
        <a:lstStyle/>
        <a:p>
          <a:r>
            <a:rPr lang="en-US"/>
            <a:t>About Me</a:t>
          </a:r>
        </a:p>
      </dgm:t>
    </dgm:pt>
    <dgm:pt modelId="{64BF9F75-36C3-47A2-A6DA-ABFACAB48582}" type="parTrans" cxnId="{0DF2BDCD-A5D4-4FA4-A3A1-FDE22D5C9A39}">
      <dgm:prSet/>
      <dgm:spPr/>
      <dgm:t>
        <a:bodyPr/>
        <a:lstStyle/>
        <a:p>
          <a:endParaRPr lang="en-US"/>
        </a:p>
      </dgm:t>
    </dgm:pt>
    <dgm:pt modelId="{D164DE11-5DC4-45C9-B06D-5D86B1E8A8FA}" type="sibTrans" cxnId="{0DF2BDCD-A5D4-4FA4-A3A1-FDE22D5C9A39}">
      <dgm:prSet/>
      <dgm:spPr/>
      <dgm:t>
        <a:bodyPr/>
        <a:lstStyle/>
        <a:p>
          <a:endParaRPr lang="en-US"/>
        </a:p>
      </dgm:t>
    </dgm:pt>
    <dgm:pt modelId="{E8A1F180-2F8C-416F-862E-23357BFB7433}">
      <dgm:prSet/>
      <dgm:spPr/>
      <dgm:t>
        <a:bodyPr/>
        <a:lstStyle/>
        <a:p>
          <a:r>
            <a:rPr lang="en-US"/>
            <a:t>Finally</a:t>
          </a:r>
        </a:p>
      </dgm:t>
    </dgm:pt>
    <dgm:pt modelId="{8D88AE58-44C5-483A-A6D5-05543680D6E7}" type="parTrans" cxnId="{AF08F15D-AB40-4C18-AAA2-19A952D108AA}">
      <dgm:prSet/>
      <dgm:spPr/>
      <dgm:t>
        <a:bodyPr/>
        <a:lstStyle/>
        <a:p>
          <a:endParaRPr lang="en-US"/>
        </a:p>
      </dgm:t>
    </dgm:pt>
    <dgm:pt modelId="{FFA47CCF-35D4-4686-8326-F9B4E203A20E}" type="sibTrans" cxnId="{AF08F15D-AB40-4C18-AAA2-19A952D108AA}">
      <dgm:prSet/>
      <dgm:spPr/>
      <dgm:t>
        <a:bodyPr/>
        <a:lstStyle/>
        <a:p>
          <a:endParaRPr lang="en-US"/>
        </a:p>
      </dgm:t>
    </dgm:pt>
    <dgm:pt modelId="{CE69F531-6184-4B79-A32D-DB80FFCF3BFB}" type="pres">
      <dgm:prSet presAssocID="{9F2A6DD4-86E7-44F8-9F8F-6A0D65160760}" presName="Name0" presStyleCnt="0">
        <dgm:presLayoutVars>
          <dgm:dir/>
          <dgm:resizeHandles val="exact"/>
        </dgm:presLayoutVars>
      </dgm:prSet>
      <dgm:spPr/>
    </dgm:pt>
    <dgm:pt modelId="{2669ED42-8025-4A18-8723-626E77666859}" type="pres">
      <dgm:prSet presAssocID="{A6696BF8-7B7F-48A3-B959-A6C850DDCEE0}" presName="node" presStyleLbl="node1" presStyleIdx="0" presStyleCnt="6">
        <dgm:presLayoutVars>
          <dgm:bulletEnabled val="1"/>
        </dgm:presLayoutVars>
      </dgm:prSet>
      <dgm:spPr/>
    </dgm:pt>
    <dgm:pt modelId="{8D51AC54-5C2C-4DA2-A4B9-57FB6EB51B5B}" type="pres">
      <dgm:prSet presAssocID="{19A71E44-DED8-4E68-BFFF-1C0D4BFDA930}" presName="sibTrans" presStyleLbl="sibTrans1D1" presStyleIdx="0" presStyleCnt="5"/>
      <dgm:spPr/>
    </dgm:pt>
    <dgm:pt modelId="{73684B3E-A134-4616-8257-A935E09816EE}" type="pres">
      <dgm:prSet presAssocID="{19A71E44-DED8-4E68-BFFF-1C0D4BFDA930}" presName="connectorText" presStyleLbl="sibTrans1D1" presStyleIdx="0" presStyleCnt="5"/>
      <dgm:spPr/>
    </dgm:pt>
    <dgm:pt modelId="{B9D848DE-10FD-4C79-9B1A-EA0AA0213CE2}" type="pres">
      <dgm:prSet presAssocID="{8DB0E308-A5AA-4794-95FC-AA7F39AA1AD7}" presName="node" presStyleLbl="node1" presStyleIdx="1" presStyleCnt="6">
        <dgm:presLayoutVars>
          <dgm:bulletEnabled val="1"/>
        </dgm:presLayoutVars>
      </dgm:prSet>
      <dgm:spPr/>
    </dgm:pt>
    <dgm:pt modelId="{FDC66CAA-7E98-4D26-AB51-B6E7410E8AE3}" type="pres">
      <dgm:prSet presAssocID="{4D55F754-F706-448A-9265-AE7EFFACE78E}" presName="sibTrans" presStyleLbl="sibTrans1D1" presStyleIdx="1" presStyleCnt="5"/>
      <dgm:spPr/>
    </dgm:pt>
    <dgm:pt modelId="{0F9E8AA3-8265-45B1-B296-D4A18CE16294}" type="pres">
      <dgm:prSet presAssocID="{4D55F754-F706-448A-9265-AE7EFFACE78E}" presName="connectorText" presStyleLbl="sibTrans1D1" presStyleIdx="1" presStyleCnt="5"/>
      <dgm:spPr/>
    </dgm:pt>
    <dgm:pt modelId="{03F45D7D-DDFA-45CE-A78E-52069BF33E54}" type="pres">
      <dgm:prSet presAssocID="{6A7E52B4-85F4-4B79-B0B1-F43E2F1182FA}" presName="node" presStyleLbl="node1" presStyleIdx="2" presStyleCnt="6">
        <dgm:presLayoutVars>
          <dgm:bulletEnabled val="1"/>
        </dgm:presLayoutVars>
      </dgm:prSet>
      <dgm:spPr/>
    </dgm:pt>
    <dgm:pt modelId="{814A01CB-A245-4A1F-8DF4-CD8ECD68812A}" type="pres">
      <dgm:prSet presAssocID="{A83159D2-207B-47F1-A785-CF497F0BBDF9}" presName="sibTrans" presStyleLbl="sibTrans1D1" presStyleIdx="2" presStyleCnt="5"/>
      <dgm:spPr/>
    </dgm:pt>
    <dgm:pt modelId="{D6F5FF34-C5FD-4E16-ACBC-B7188FAF7E6A}" type="pres">
      <dgm:prSet presAssocID="{A83159D2-207B-47F1-A785-CF497F0BBDF9}" presName="connectorText" presStyleLbl="sibTrans1D1" presStyleIdx="2" presStyleCnt="5"/>
      <dgm:spPr/>
    </dgm:pt>
    <dgm:pt modelId="{53BEEFBE-A8B1-487C-BB87-8B1BCF55C6B1}" type="pres">
      <dgm:prSet presAssocID="{86BFBDB2-03E5-45CA-B71B-D2DB76D1C392}" presName="node" presStyleLbl="node1" presStyleIdx="3" presStyleCnt="6">
        <dgm:presLayoutVars>
          <dgm:bulletEnabled val="1"/>
        </dgm:presLayoutVars>
      </dgm:prSet>
      <dgm:spPr/>
    </dgm:pt>
    <dgm:pt modelId="{CE961020-9F93-4ED6-BFEB-4C9408EDC5F6}" type="pres">
      <dgm:prSet presAssocID="{7A446F9D-F8B2-4ED3-9878-C4B302F5602B}" presName="sibTrans" presStyleLbl="sibTrans1D1" presStyleIdx="3" presStyleCnt="5"/>
      <dgm:spPr/>
    </dgm:pt>
    <dgm:pt modelId="{F0C5B76C-BE3D-4866-B32F-382C90892BC7}" type="pres">
      <dgm:prSet presAssocID="{7A446F9D-F8B2-4ED3-9878-C4B302F5602B}" presName="connectorText" presStyleLbl="sibTrans1D1" presStyleIdx="3" presStyleCnt="5"/>
      <dgm:spPr/>
    </dgm:pt>
    <dgm:pt modelId="{DA825F76-8AFB-4ACA-94CF-2C40519A4511}" type="pres">
      <dgm:prSet presAssocID="{CD66FFBD-1CC2-4874-ADE9-205D090E8C0C}" presName="node" presStyleLbl="node1" presStyleIdx="4" presStyleCnt="6">
        <dgm:presLayoutVars>
          <dgm:bulletEnabled val="1"/>
        </dgm:presLayoutVars>
      </dgm:prSet>
      <dgm:spPr/>
    </dgm:pt>
    <dgm:pt modelId="{DD9ABE31-1B56-4B3C-B66F-CB29BBF34450}" type="pres">
      <dgm:prSet presAssocID="{D164DE11-5DC4-45C9-B06D-5D86B1E8A8FA}" presName="sibTrans" presStyleLbl="sibTrans1D1" presStyleIdx="4" presStyleCnt="5"/>
      <dgm:spPr/>
    </dgm:pt>
    <dgm:pt modelId="{1630FAFD-57E4-4466-B037-7CC6ED351A11}" type="pres">
      <dgm:prSet presAssocID="{D164DE11-5DC4-45C9-B06D-5D86B1E8A8FA}" presName="connectorText" presStyleLbl="sibTrans1D1" presStyleIdx="4" presStyleCnt="5"/>
      <dgm:spPr/>
    </dgm:pt>
    <dgm:pt modelId="{B9558CCB-1CE5-4C8E-ACBA-158B35DB3DFD}" type="pres">
      <dgm:prSet presAssocID="{E8A1F180-2F8C-416F-862E-23357BFB7433}" presName="node" presStyleLbl="node1" presStyleIdx="5" presStyleCnt="6">
        <dgm:presLayoutVars>
          <dgm:bulletEnabled val="1"/>
        </dgm:presLayoutVars>
      </dgm:prSet>
      <dgm:spPr/>
    </dgm:pt>
  </dgm:ptLst>
  <dgm:cxnLst>
    <dgm:cxn modelId="{DD659500-B0C1-4DA1-9F05-EC8EC223F4FE}" type="presOf" srcId="{19A71E44-DED8-4E68-BFFF-1C0D4BFDA930}" destId="{8D51AC54-5C2C-4DA2-A4B9-57FB6EB51B5B}" srcOrd="0" destOrd="0" presId="urn:microsoft.com/office/officeart/2016/7/layout/RepeatingBendingProcessNew"/>
    <dgm:cxn modelId="{63F5DB08-50CC-4EC4-9C2C-B885FCE371F4}" type="presOf" srcId="{D164DE11-5DC4-45C9-B06D-5D86B1E8A8FA}" destId="{1630FAFD-57E4-4466-B037-7CC6ED351A11}" srcOrd="1" destOrd="0" presId="urn:microsoft.com/office/officeart/2016/7/layout/RepeatingBendingProcessNew"/>
    <dgm:cxn modelId="{1BB60A21-3D37-4CCD-B1B2-C808F8130479}" type="presOf" srcId="{4D55F754-F706-448A-9265-AE7EFFACE78E}" destId="{FDC66CAA-7E98-4D26-AB51-B6E7410E8AE3}" srcOrd="0" destOrd="0" presId="urn:microsoft.com/office/officeart/2016/7/layout/RepeatingBendingProcessNew"/>
    <dgm:cxn modelId="{F5CD3C22-B493-42F6-ABFF-10E9089C6699}" srcId="{9F2A6DD4-86E7-44F8-9F8F-6A0D65160760}" destId="{8DB0E308-A5AA-4794-95FC-AA7F39AA1AD7}" srcOrd="1" destOrd="0" parTransId="{B687B8CA-BB5F-4A9E-B22B-2DC7A4102D87}" sibTransId="{4D55F754-F706-448A-9265-AE7EFFACE78E}"/>
    <dgm:cxn modelId="{A58F5322-FE87-47AB-BA76-B64E32562AAC}" type="presOf" srcId="{A6696BF8-7B7F-48A3-B959-A6C850DDCEE0}" destId="{2669ED42-8025-4A18-8723-626E77666859}" srcOrd="0" destOrd="0" presId="urn:microsoft.com/office/officeart/2016/7/layout/RepeatingBendingProcessNew"/>
    <dgm:cxn modelId="{34DF1E28-9DA6-4877-8A00-BDD6E516EDF9}" type="presOf" srcId="{CD66FFBD-1CC2-4874-ADE9-205D090E8C0C}" destId="{DA825F76-8AFB-4ACA-94CF-2C40519A4511}" srcOrd="0" destOrd="0" presId="urn:microsoft.com/office/officeart/2016/7/layout/RepeatingBendingProcessNew"/>
    <dgm:cxn modelId="{31FADB28-F40A-4291-B9C6-BA6D8A8FCD53}" srcId="{9F2A6DD4-86E7-44F8-9F8F-6A0D65160760}" destId="{6A7E52B4-85F4-4B79-B0B1-F43E2F1182FA}" srcOrd="2" destOrd="0" parTransId="{F12826D3-A48A-49B7-8EEB-3D2045A5A72F}" sibTransId="{A83159D2-207B-47F1-A785-CF497F0BBDF9}"/>
    <dgm:cxn modelId="{9C82DA3A-433F-48FE-82FD-BD87903B0FF4}" type="presOf" srcId="{A83159D2-207B-47F1-A785-CF497F0BBDF9}" destId="{D6F5FF34-C5FD-4E16-ACBC-B7188FAF7E6A}" srcOrd="1" destOrd="0" presId="urn:microsoft.com/office/officeart/2016/7/layout/RepeatingBendingProcessNew"/>
    <dgm:cxn modelId="{3C91793D-0206-4996-8C9A-19F7C84D7909}" type="presOf" srcId="{8DB0E308-A5AA-4794-95FC-AA7F39AA1AD7}" destId="{B9D848DE-10FD-4C79-9B1A-EA0AA0213CE2}" srcOrd="0" destOrd="0" presId="urn:microsoft.com/office/officeart/2016/7/layout/RepeatingBendingProcessNew"/>
    <dgm:cxn modelId="{AF08F15D-AB40-4C18-AAA2-19A952D108AA}" srcId="{9F2A6DD4-86E7-44F8-9F8F-6A0D65160760}" destId="{E8A1F180-2F8C-416F-862E-23357BFB7433}" srcOrd="5" destOrd="0" parTransId="{8D88AE58-44C5-483A-A6D5-05543680D6E7}" sibTransId="{FFA47CCF-35D4-4686-8326-F9B4E203A20E}"/>
    <dgm:cxn modelId="{82014050-B5A0-4740-BD71-22A33B569482}" type="presOf" srcId="{6A7E52B4-85F4-4B79-B0B1-F43E2F1182FA}" destId="{03F45D7D-DDFA-45CE-A78E-52069BF33E54}" srcOrd="0" destOrd="0" presId="urn:microsoft.com/office/officeart/2016/7/layout/RepeatingBendingProcessNew"/>
    <dgm:cxn modelId="{5E8B1054-16DE-4249-84BD-109311B7DBC0}" type="presOf" srcId="{E8A1F180-2F8C-416F-862E-23357BFB7433}" destId="{B9558CCB-1CE5-4C8E-ACBA-158B35DB3DFD}" srcOrd="0" destOrd="0" presId="urn:microsoft.com/office/officeart/2016/7/layout/RepeatingBendingProcessNew"/>
    <dgm:cxn modelId="{306D4597-1D39-4C84-BE82-4239A9DF873D}" type="presOf" srcId="{86BFBDB2-03E5-45CA-B71B-D2DB76D1C392}" destId="{53BEEFBE-A8B1-487C-BB87-8B1BCF55C6B1}" srcOrd="0" destOrd="0" presId="urn:microsoft.com/office/officeart/2016/7/layout/RepeatingBendingProcessNew"/>
    <dgm:cxn modelId="{571D1899-2C19-43E7-B074-75B8BB3093D0}" srcId="{9F2A6DD4-86E7-44F8-9F8F-6A0D65160760}" destId="{86BFBDB2-03E5-45CA-B71B-D2DB76D1C392}" srcOrd="3" destOrd="0" parTransId="{A42AE8C9-B203-4A31-8E9D-7093416F70E8}" sibTransId="{7A446F9D-F8B2-4ED3-9878-C4B302F5602B}"/>
    <dgm:cxn modelId="{AE863EA2-8013-43F4-95BF-3B82856EA22A}" type="presOf" srcId="{9F2A6DD4-86E7-44F8-9F8F-6A0D65160760}" destId="{CE69F531-6184-4B79-A32D-DB80FFCF3BFB}" srcOrd="0" destOrd="0" presId="urn:microsoft.com/office/officeart/2016/7/layout/RepeatingBendingProcessNew"/>
    <dgm:cxn modelId="{0DF2BDCD-A5D4-4FA4-A3A1-FDE22D5C9A39}" srcId="{9F2A6DD4-86E7-44F8-9F8F-6A0D65160760}" destId="{CD66FFBD-1CC2-4874-ADE9-205D090E8C0C}" srcOrd="4" destOrd="0" parTransId="{64BF9F75-36C3-47A2-A6DA-ABFACAB48582}" sibTransId="{D164DE11-5DC4-45C9-B06D-5D86B1E8A8FA}"/>
    <dgm:cxn modelId="{CEB7B6D2-5093-46EB-885F-D1387814A6E9}" type="presOf" srcId="{7A446F9D-F8B2-4ED3-9878-C4B302F5602B}" destId="{F0C5B76C-BE3D-4866-B32F-382C90892BC7}" srcOrd="1" destOrd="0" presId="urn:microsoft.com/office/officeart/2016/7/layout/RepeatingBendingProcessNew"/>
    <dgm:cxn modelId="{ECD39FDC-506D-4EB1-9EB5-C3E9B4987395}" type="presOf" srcId="{19A71E44-DED8-4E68-BFFF-1C0D4BFDA930}" destId="{73684B3E-A134-4616-8257-A935E09816EE}" srcOrd="1" destOrd="0" presId="urn:microsoft.com/office/officeart/2016/7/layout/RepeatingBendingProcessNew"/>
    <dgm:cxn modelId="{687A6EDF-4881-40DD-82B3-5FFA70FFDEF3}" type="presOf" srcId="{D164DE11-5DC4-45C9-B06D-5D86B1E8A8FA}" destId="{DD9ABE31-1B56-4B3C-B66F-CB29BBF34450}" srcOrd="0" destOrd="0" presId="urn:microsoft.com/office/officeart/2016/7/layout/RepeatingBendingProcessNew"/>
    <dgm:cxn modelId="{C8F15DF1-5F7E-4CBE-B4A5-0023742624DD}" type="presOf" srcId="{4D55F754-F706-448A-9265-AE7EFFACE78E}" destId="{0F9E8AA3-8265-45B1-B296-D4A18CE16294}" srcOrd="1" destOrd="0" presId="urn:microsoft.com/office/officeart/2016/7/layout/RepeatingBendingProcessNew"/>
    <dgm:cxn modelId="{DADDD8F1-33E4-4CD9-A9B3-99256D0328BA}" srcId="{9F2A6DD4-86E7-44F8-9F8F-6A0D65160760}" destId="{A6696BF8-7B7F-48A3-B959-A6C850DDCEE0}" srcOrd="0" destOrd="0" parTransId="{BD1609B9-7EBC-4BD1-9A5E-2BD19C87C64C}" sibTransId="{19A71E44-DED8-4E68-BFFF-1C0D4BFDA930}"/>
    <dgm:cxn modelId="{30BE76F7-AAC2-4A99-A2CD-ABB2DAD872B5}" type="presOf" srcId="{7A446F9D-F8B2-4ED3-9878-C4B302F5602B}" destId="{CE961020-9F93-4ED6-BFEB-4C9408EDC5F6}" srcOrd="0" destOrd="0" presId="urn:microsoft.com/office/officeart/2016/7/layout/RepeatingBendingProcessNew"/>
    <dgm:cxn modelId="{7079B2FD-033A-4989-87D2-DF1216E5AF53}" type="presOf" srcId="{A83159D2-207B-47F1-A785-CF497F0BBDF9}" destId="{814A01CB-A245-4A1F-8DF4-CD8ECD68812A}" srcOrd="0" destOrd="0" presId="urn:microsoft.com/office/officeart/2016/7/layout/RepeatingBendingProcessNew"/>
    <dgm:cxn modelId="{779B875F-2199-40A9-AA71-7ABC453E42CA}" type="presParOf" srcId="{CE69F531-6184-4B79-A32D-DB80FFCF3BFB}" destId="{2669ED42-8025-4A18-8723-626E77666859}" srcOrd="0" destOrd="0" presId="urn:microsoft.com/office/officeart/2016/7/layout/RepeatingBendingProcessNew"/>
    <dgm:cxn modelId="{187D8E17-D8D5-4A3C-AC3B-DE6BA48BA236}" type="presParOf" srcId="{CE69F531-6184-4B79-A32D-DB80FFCF3BFB}" destId="{8D51AC54-5C2C-4DA2-A4B9-57FB6EB51B5B}" srcOrd="1" destOrd="0" presId="urn:microsoft.com/office/officeart/2016/7/layout/RepeatingBendingProcessNew"/>
    <dgm:cxn modelId="{EBE0CD9B-8060-48FC-B016-BA42BAB21D6B}" type="presParOf" srcId="{8D51AC54-5C2C-4DA2-A4B9-57FB6EB51B5B}" destId="{73684B3E-A134-4616-8257-A935E09816EE}" srcOrd="0" destOrd="0" presId="urn:microsoft.com/office/officeart/2016/7/layout/RepeatingBendingProcessNew"/>
    <dgm:cxn modelId="{D7FEAA62-02A8-4BF6-951B-8E2F72EFD5B3}" type="presParOf" srcId="{CE69F531-6184-4B79-A32D-DB80FFCF3BFB}" destId="{B9D848DE-10FD-4C79-9B1A-EA0AA0213CE2}" srcOrd="2" destOrd="0" presId="urn:microsoft.com/office/officeart/2016/7/layout/RepeatingBendingProcessNew"/>
    <dgm:cxn modelId="{657CFA77-045A-4705-B807-BD6FB3C0625C}" type="presParOf" srcId="{CE69F531-6184-4B79-A32D-DB80FFCF3BFB}" destId="{FDC66CAA-7E98-4D26-AB51-B6E7410E8AE3}" srcOrd="3" destOrd="0" presId="urn:microsoft.com/office/officeart/2016/7/layout/RepeatingBendingProcessNew"/>
    <dgm:cxn modelId="{3D2E531C-9230-4D42-A780-6EA4849FAF2C}" type="presParOf" srcId="{FDC66CAA-7E98-4D26-AB51-B6E7410E8AE3}" destId="{0F9E8AA3-8265-45B1-B296-D4A18CE16294}" srcOrd="0" destOrd="0" presId="urn:microsoft.com/office/officeart/2016/7/layout/RepeatingBendingProcessNew"/>
    <dgm:cxn modelId="{C9966482-9A09-4CEB-ACE4-B9C7CB9FC2E8}" type="presParOf" srcId="{CE69F531-6184-4B79-A32D-DB80FFCF3BFB}" destId="{03F45D7D-DDFA-45CE-A78E-52069BF33E54}" srcOrd="4" destOrd="0" presId="urn:microsoft.com/office/officeart/2016/7/layout/RepeatingBendingProcessNew"/>
    <dgm:cxn modelId="{512A13FD-96CB-485A-812F-E6C97C8AF421}" type="presParOf" srcId="{CE69F531-6184-4B79-A32D-DB80FFCF3BFB}" destId="{814A01CB-A245-4A1F-8DF4-CD8ECD68812A}" srcOrd="5" destOrd="0" presId="urn:microsoft.com/office/officeart/2016/7/layout/RepeatingBendingProcessNew"/>
    <dgm:cxn modelId="{163470C9-655F-4681-98F7-21BBC68914CE}" type="presParOf" srcId="{814A01CB-A245-4A1F-8DF4-CD8ECD68812A}" destId="{D6F5FF34-C5FD-4E16-ACBC-B7188FAF7E6A}" srcOrd="0" destOrd="0" presId="urn:microsoft.com/office/officeart/2016/7/layout/RepeatingBendingProcessNew"/>
    <dgm:cxn modelId="{7EF500B9-000C-4FE6-931C-0FC58E4AC57C}" type="presParOf" srcId="{CE69F531-6184-4B79-A32D-DB80FFCF3BFB}" destId="{53BEEFBE-A8B1-487C-BB87-8B1BCF55C6B1}" srcOrd="6" destOrd="0" presId="urn:microsoft.com/office/officeart/2016/7/layout/RepeatingBendingProcessNew"/>
    <dgm:cxn modelId="{12134468-FB00-4357-BF27-1FED103BAE10}" type="presParOf" srcId="{CE69F531-6184-4B79-A32D-DB80FFCF3BFB}" destId="{CE961020-9F93-4ED6-BFEB-4C9408EDC5F6}" srcOrd="7" destOrd="0" presId="urn:microsoft.com/office/officeart/2016/7/layout/RepeatingBendingProcessNew"/>
    <dgm:cxn modelId="{8D65435D-49BB-459B-A7A0-B07394D6107E}" type="presParOf" srcId="{CE961020-9F93-4ED6-BFEB-4C9408EDC5F6}" destId="{F0C5B76C-BE3D-4866-B32F-382C90892BC7}" srcOrd="0" destOrd="0" presId="urn:microsoft.com/office/officeart/2016/7/layout/RepeatingBendingProcessNew"/>
    <dgm:cxn modelId="{FBEC2426-C8CB-48D6-A1CA-258D95C2A0CB}" type="presParOf" srcId="{CE69F531-6184-4B79-A32D-DB80FFCF3BFB}" destId="{DA825F76-8AFB-4ACA-94CF-2C40519A4511}" srcOrd="8" destOrd="0" presId="urn:microsoft.com/office/officeart/2016/7/layout/RepeatingBendingProcessNew"/>
    <dgm:cxn modelId="{ABDE0F28-A1AD-4DA3-8886-3CD482D28C8D}" type="presParOf" srcId="{CE69F531-6184-4B79-A32D-DB80FFCF3BFB}" destId="{DD9ABE31-1B56-4B3C-B66F-CB29BBF34450}" srcOrd="9" destOrd="0" presId="urn:microsoft.com/office/officeart/2016/7/layout/RepeatingBendingProcessNew"/>
    <dgm:cxn modelId="{A892792F-90CB-43A4-A578-96F6DAE1C33E}" type="presParOf" srcId="{DD9ABE31-1B56-4B3C-B66F-CB29BBF34450}" destId="{1630FAFD-57E4-4466-B037-7CC6ED351A11}" srcOrd="0" destOrd="0" presId="urn:microsoft.com/office/officeart/2016/7/layout/RepeatingBendingProcessNew"/>
    <dgm:cxn modelId="{F99D9F35-4F7C-4504-AF36-A21C16BEDFF6}" type="presParOf" srcId="{CE69F531-6184-4B79-A32D-DB80FFCF3BFB}" destId="{B9558CCB-1CE5-4C8E-ACBA-158B35DB3DF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825B39-9891-40B3-B6EA-C1D7E4AC2D97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0672836-AF72-46F3-BE7B-C5C2642BC319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You must be present in the class </a:t>
          </a:r>
          <a:r>
            <a:rPr lang="en-US" b="1" dirty="0"/>
            <a:t>within 10 minutes of the class starting time</a:t>
          </a:r>
          <a:r>
            <a:rPr lang="en-US" dirty="0"/>
            <a:t>.</a:t>
          </a:r>
        </a:p>
      </dgm:t>
    </dgm:pt>
    <dgm:pt modelId="{F65359C3-68FD-46A7-9308-ADFE835B981C}" type="parTrans" cxnId="{189006AA-A726-44A7-A980-9AC6292609E6}">
      <dgm:prSet/>
      <dgm:spPr/>
      <dgm:t>
        <a:bodyPr/>
        <a:lstStyle/>
        <a:p>
          <a:endParaRPr lang="en-US"/>
        </a:p>
      </dgm:t>
    </dgm:pt>
    <dgm:pt modelId="{0590A0B5-2428-4A91-BDC0-7EEE507FD519}" type="sibTrans" cxnId="{189006AA-A726-44A7-A980-9AC6292609E6}">
      <dgm:prSet/>
      <dgm:spPr/>
      <dgm:t>
        <a:bodyPr/>
        <a:lstStyle/>
        <a:p>
          <a:endParaRPr lang="en-US"/>
        </a:p>
      </dgm:t>
    </dgm:pt>
    <dgm:pt modelId="{1117BB36-7D84-458A-9D2E-4383F3FF6CE5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Regardless of the marks for attendance, you must have </a:t>
          </a:r>
          <a:r>
            <a:rPr lang="en-US" b="1" dirty="0"/>
            <a:t>at least 80% attendance</a:t>
          </a:r>
          <a:r>
            <a:rPr lang="en-US" dirty="0"/>
            <a:t>. Below 80% attendance will result into discontinuation from the course.</a:t>
          </a:r>
        </a:p>
      </dgm:t>
    </dgm:pt>
    <dgm:pt modelId="{CB786A53-BBF4-4ECD-A886-718A249E0605}" type="parTrans" cxnId="{EC43607F-71A7-43DB-BF4C-C3417DC67C69}">
      <dgm:prSet/>
      <dgm:spPr/>
      <dgm:t>
        <a:bodyPr/>
        <a:lstStyle/>
        <a:p>
          <a:endParaRPr lang="en-US"/>
        </a:p>
      </dgm:t>
    </dgm:pt>
    <dgm:pt modelId="{54AFF3E4-2C8C-4225-83C5-CAD87ABF11C1}" type="sibTrans" cxnId="{EC43607F-71A7-43DB-BF4C-C3417DC67C69}">
      <dgm:prSet/>
      <dgm:spPr/>
      <dgm:t>
        <a:bodyPr/>
        <a:lstStyle/>
        <a:p>
          <a:endParaRPr lang="en-US"/>
        </a:p>
      </dgm:t>
    </dgm:pt>
    <dgm:pt modelId="{3032FBE7-B656-46D6-949B-9B5C88219A3B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You can </a:t>
          </a:r>
          <a:r>
            <a:rPr lang="en-US" b="1" dirty="0"/>
            <a:t>ask questions as many times as it is needed</a:t>
          </a:r>
          <a:r>
            <a:rPr lang="en-US" dirty="0"/>
            <a:t>. Also, you should </a:t>
          </a:r>
          <a:r>
            <a:rPr lang="en-US" b="1" dirty="0"/>
            <a:t>respond in class </a:t>
          </a:r>
          <a:r>
            <a:rPr lang="en-US" b="0" dirty="0"/>
            <a:t>when the teacher addresses the class</a:t>
          </a:r>
          <a:r>
            <a:rPr lang="en-US" dirty="0"/>
            <a:t>.</a:t>
          </a:r>
        </a:p>
      </dgm:t>
    </dgm:pt>
    <dgm:pt modelId="{10847787-4852-4FE2-81D9-BA70C82EFB5D}" type="parTrans" cxnId="{97CB5C18-7F3A-4508-861D-38DB747FB08D}">
      <dgm:prSet/>
      <dgm:spPr/>
      <dgm:t>
        <a:bodyPr/>
        <a:lstStyle/>
        <a:p>
          <a:endParaRPr lang="en-US"/>
        </a:p>
      </dgm:t>
    </dgm:pt>
    <dgm:pt modelId="{A688217B-8CA8-464F-933A-8A6912F659BD}" type="sibTrans" cxnId="{97CB5C18-7F3A-4508-861D-38DB747FB08D}">
      <dgm:prSet/>
      <dgm:spPr/>
      <dgm:t>
        <a:bodyPr/>
        <a:lstStyle/>
        <a:p>
          <a:endParaRPr lang="en-US"/>
        </a:p>
      </dgm:t>
    </dgm:pt>
    <dgm:pt modelId="{C8A19DA8-1B79-4DA0-BA23-43A837450B71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Recording of class lectures offline/online is officially discouraged.</a:t>
          </a:r>
        </a:p>
      </dgm:t>
    </dgm:pt>
    <dgm:pt modelId="{C74875A9-23DE-43F5-B985-4A27FB05F9D6}" type="parTrans" cxnId="{B2131B8F-4D48-4784-A50F-50BD46615BF4}">
      <dgm:prSet/>
      <dgm:spPr/>
      <dgm:t>
        <a:bodyPr/>
        <a:lstStyle/>
        <a:p>
          <a:endParaRPr lang="en-US"/>
        </a:p>
      </dgm:t>
    </dgm:pt>
    <dgm:pt modelId="{7D5E3CDF-53F3-44E4-8588-C3A0DBE306F9}" type="sibTrans" cxnId="{B2131B8F-4D48-4784-A50F-50BD46615BF4}">
      <dgm:prSet/>
      <dgm:spPr/>
      <dgm:t>
        <a:bodyPr/>
        <a:lstStyle/>
        <a:p>
          <a:endParaRPr lang="en-US"/>
        </a:p>
      </dgm:t>
    </dgm:pt>
    <dgm:pt modelId="{E1EB1C3D-BD0A-40DF-8910-5F43329922B1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During online class time, </a:t>
          </a:r>
          <a:r>
            <a:rPr lang="en-US" b="1" dirty="0"/>
            <a:t>teacher can ask any student to respond/turn on camera and students must comply</a:t>
          </a:r>
          <a:r>
            <a:rPr lang="en-US" dirty="0"/>
            <a:t>. Failing to do so, may result in </a:t>
          </a:r>
          <a:r>
            <a:rPr lang="en-US" b="1" dirty="0"/>
            <a:t>penalty</a:t>
          </a:r>
          <a:r>
            <a:rPr lang="en-US" dirty="0"/>
            <a:t>.</a:t>
          </a:r>
        </a:p>
      </dgm:t>
    </dgm:pt>
    <dgm:pt modelId="{39D8424D-280F-48C0-8B99-4E6780042A6B}" type="parTrans" cxnId="{0F19AE5D-5B8F-4D4A-89D4-F8A621CE6B9D}">
      <dgm:prSet/>
      <dgm:spPr/>
      <dgm:t>
        <a:bodyPr/>
        <a:lstStyle/>
        <a:p>
          <a:endParaRPr lang="en-US"/>
        </a:p>
      </dgm:t>
    </dgm:pt>
    <dgm:pt modelId="{8BD28319-1E5B-4417-9FF4-77B03E0FC68F}" type="sibTrans" cxnId="{0F19AE5D-5B8F-4D4A-89D4-F8A621CE6B9D}">
      <dgm:prSet/>
      <dgm:spPr/>
      <dgm:t>
        <a:bodyPr/>
        <a:lstStyle/>
        <a:p>
          <a:endParaRPr lang="en-US"/>
        </a:p>
      </dgm:t>
    </dgm:pt>
    <dgm:pt modelId="{24F5739F-B160-4826-9A63-66970FEA6C7F}">
      <dgm:prSet/>
      <dgm:spPr/>
      <dgm:t>
        <a:bodyPr/>
        <a:lstStyle/>
        <a:p>
          <a:r>
            <a:rPr lang="en-US" b="1" dirty="0"/>
            <a:t>* Mutual respect among the students should be maintained. Any kind of bullying, disrespect towards any fellow classmate will result into disciplinary actions.</a:t>
          </a:r>
        </a:p>
      </dgm:t>
    </dgm:pt>
    <dgm:pt modelId="{2A4BA3DA-186B-469C-8B3C-936B6FA44218}" type="parTrans" cxnId="{5551E246-C405-46EF-9D34-3527856085C7}">
      <dgm:prSet/>
      <dgm:spPr/>
      <dgm:t>
        <a:bodyPr/>
        <a:lstStyle/>
        <a:p>
          <a:endParaRPr lang="en-US"/>
        </a:p>
      </dgm:t>
    </dgm:pt>
    <dgm:pt modelId="{346BCB6B-0A3C-4856-B889-57A8D40C4BD1}" type="sibTrans" cxnId="{5551E246-C405-46EF-9D34-3527856085C7}">
      <dgm:prSet/>
      <dgm:spPr/>
      <dgm:t>
        <a:bodyPr/>
        <a:lstStyle/>
        <a:p>
          <a:endParaRPr lang="en-US"/>
        </a:p>
      </dgm:t>
    </dgm:pt>
    <dgm:pt modelId="{3FEE5459-8CA4-4063-9782-C9AEA56B6FDB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While joining online class, make sure to </a:t>
          </a:r>
          <a:r>
            <a:rPr lang="en-US" b="1" dirty="0"/>
            <a:t>check your microphone, camera is muted or not</a:t>
          </a:r>
          <a:r>
            <a:rPr lang="en-US" dirty="0"/>
            <a:t>. No need to turn on camera, microphone unless you are told.</a:t>
          </a:r>
        </a:p>
      </dgm:t>
    </dgm:pt>
    <dgm:pt modelId="{24706671-741D-4AFC-B089-C99CB4C5937A}" type="parTrans" cxnId="{E3276C13-EF35-4DCC-BAD5-AB885362BA60}">
      <dgm:prSet/>
      <dgm:spPr/>
      <dgm:t>
        <a:bodyPr/>
        <a:lstStyle/>
        <a:p>
          <a:endParaRPr lang="en-US"/>
        </a:p>
      </dgm:t>
    </dgm:pt>
    <dgm:pt modelId="{579A7249-B9A4-478E-B75D-94CDA41EBC67}" type="sibTrans" cxnId="{E3276C13-EF35-4DCC-BAD5-AB885362BA60}">
      <dgm:prSet/>
      <dgm:spPr/>
      <dgm:t>
        <a:bodyPr/>
        <a:lstStyle/>
        <a:p>
          <a:endParaRPr lang="en-US"/>
        </a:p>
      </dgm:t>
    </dgm:pt>
    <dgm:pt modelId="{6D658989-038B-4A9C-ABC2-FAEB5B8E40FE}">
      <dgm:prSet/>
      <dgm:spPr/>
      <dgm:t>
        <a:bodyPr/>
        <a:lstStyle/>
        <a:p>
          <a:r>
            <a:rPr lang="en-US" b="1" dirty="0"/>
            <a:t>*</a:t>
          </a:r>
          <a:r>
            <a:rPr lang="en-US" dirty="0"/>
            <a:t> Any tasks assigned to complete in class time </a:t>
          </a:r>
          <a:r>
            <a:rPr lang="en-US" b="1" dirty="0"/>
            <a:t>must be completed and must be submitted </a:t>
          </a:r>
          <a:r>
            <a:rPr lang="en-US" dirty="0"/>
            <a:t>within the given portion of the class time.</a:t>
          </a:r>
        </a:p>
      </dgm:t>
    </dgm:pt>
    <dgm:pt modelId="{F8C88DFC-F07D-42C5-8C4D-50CFE5AB7264}" type="parTrans" cxnId="{4B5DE3CA-E2A0-49A0-9660-CBA5B13A376D}">
      <dgm:prSet/>
      <dgm:spPr/>
      <dgm:t>
        <a:bodyPr/>
        <a:lstStyle/>
        <a:p>
          <a:endParaRPr lang="en-US"/>
        </a:p>
      </dgm:t>
    </dgm:pt>
    <dgm:pt modelId="{DAD4D44A-9074-43F6-BEB2-42124AA54B14}" type="sibTrans" cxnId="{4B5DE3CA-E2A0-49A0-9660-CBA5B13A376D}">
      <dgm:prSet/>
      <dgm:spPr/>
      <dgm:t>
        <a:bodyPr/>
        <a:lstStyle/>
        <a:p>
          <a:endParaRPr lang="en-US"/>
        </a:p>
      </dgm:t>
    </dgm:pt>
    <dgm:pt modelId="{B6055085-A9CD-485B-8642-98DA075259CC}">
      <dgm:prSet/>
      <dgm:spPr/>
      <dgm:t>
        <a:bodyPr/>
        <a:lstStyle/>
        <a:p>
          <a:pPr algn="just"/>
          <a:r>
            <a:rPr lang="en-US" b="1" dirty="0"/>
            <a:t>*</a:t>
          </a:r>
          <a:r>
            <a:rPr lang="en-US" dirty="0"/>
            <a:t> In online, sometimes the teacher will take </a:t>
          </a:r>
          <a:r>
            <a:rPr lang="en-US" b="1" dirty="0"/>
            <a:t>manual attendance </a:t>
          </a:r>
          <a:r>
            <a:rPr lang="en-US" dirty="0"/>
            <a:t>and sometimes will </a:t>
          </a:r>
          <a:r>
            <a:rPr lang="en-US" b="1" dirty="0"/>
            <a:t>download</a:t>
          </a:r>
          <a:r>
            <a:rPr lang="en-US" dirty="0"/>
            <a:t>. In case of manual attendance, it </a:t>
          </a:r>
          <a:r>
            <a:rPr lang="en-US" b="1" dirty="0"/>
            <a:t>can be taken any time during class hour</a:t>
          </a:r>
          <a:r>
            <a:rPr lang="en-US" dirty="0"/>
            <a:t>. Failing to respond will result into your absence regardless of your entry in the downloaded attendance.</a:t>
          </a:r>
        </a:p>
      </dgm:t>
    </dgm:pt>
    <dgm:pt modelId="{A5E8F8F2-29B9-43C0-A076-35C5921D40FC}" type="parTrans" cxnId="{55ED9F86-7896-4FC7-A927-8E66015F725D}">
      <dgm:prSet/>
      <dgm:spPr/>
      <dgm:t>
        <a:bodyPr/>
        <a:lstStyle/>
        <a:p>
          <a:endParaRPr lang="en-US"/>
        </a:p>
      </dgm:t>
    </dgm:pt>
    <dgm:pt modelId="{50E6D76D-34FB-4CFE-B4A9-BFB651A22066}" type="sibTrans" cxnId="{55ED9F86-7896-4FC7-A927-8E66015F725D}">
      <dgm:prSet/>
      <dgm:spPr/>
      <dgm:t>
        <a:bodyPr/>
        <a:lstStyle/>
        <a:p>
          <a:endParaRPr lang="en-US"/>
        </a:p>
      </dgm:t>
    </dgm:pt>
    <dgm:pt modelId="{B0D14AE4-5F73-4FF0-A1CD-FDBB59ED231A}" type="pres">
      <dgm:prSet presAssocID="{AF825B39-9891-40B3-B6EA-C1D7E4AC2D97}" presName="vert0" presStyleCnt="0">
        <dgm:presLayoutVars>
          <dgm:dir/>
          <dgm:animOne val="branch"/>
          <dgm:animLvl val="lvl"/>
        </dgm:presLayoutVars>
      </dgm:prSet>
      <dgm:spPr/>
    </dgm:pt>
    <dgm:pt modelId="{22CA8619-37C5-4458-B6B5-B84F20D8C22A}" type="pres">
      <dgm:prSet presAssocID="{70672836-AF72-46F3-BE7B-C5C2642BC319}" presName="thickLine" presStyleLbl="alignNode1" presStyleIdx="0" presStyleCnt="9"/>
      <dgm:spPr/>
    </dgm:pt>
    <dgm:pt modelId="{D40D1349-A334-4EFF-915E-201B807D7FF2}" type="pres">
      <dgm:prSet presAssocID="{70672836-AF72-46F3-BE7B-C5C2642BC319}" presName="horz1" presStyleCnt="0"/>
      <dgm:spPr/>
    </dgm:pt>
    <dgm:pt modelId="{BC646E06-97CF-4D4A-B1EF-92240CE43F3C}" type="pres">
      <dgm:prSet presAssocID="{70672836-AF72-46F3-BE7B-C5C2642BC319}" presName="tx1" presStyleLbl="revTx" presStyleIdx="0" presStyleCnt="9"/>
      <dgm:spPr/>
    </dgm:pt>
    <dgm:pt modelId="{BC152955-53A8-497D-B1CD-F75D157AB3CF}" type="pres">
      <dgm:prSet presAssocID="{70672836-AF72-46F3-BE7B-C5C2642BC319}" presName="vert1" presStyleCnt="0"/>
      <dgm:spPr/>
    </dgm:pt>
    <dgm:pt modelId="{0FF335A2-D32E-4CC0-99CF-F0593B28AA9A}" type="pres">
      <dgm:prSet presAssocID="{1117BB36-7D84-458A-9D2E-4383F3FF6CE5}" presName="thickLine" presStyleLbl="alignNode1" presStyleIdx="1" presStyleCnt="9"/>
      <dgm:spPr/>
    </dgm:pt>
    <dgm:pt modelId="{DF51657A-36DB-4041-90B6-5E648612D86C}" type="pres">
      <dgm:prSet presAssocID="{1117BB36-7D84-458A-9D2E-4383F3FF6CE5}" presName="horz1" presStyleCnt="0"/>
      <dgm:spPr/>
    </dgm:pt>
    <dgm:pt modelId="{AB055D91-66C0-4DEF-B8A0-5E770449D9EF}" type="pres">
      <dgm:prSet presAssocID="{1117BB36-7D84-458A-9D2E-4383F3FF6CE5}" presName="tx1" presStyleLbl="revTx" presStyleIdx="1" presStyleCnt="9"/>
      <dgm:spPr/>
    </dgm:pt>
    <dgm:pt modelId="{036A03BD-8875-4C1D-ADD1-AE5646EF13EC}" type="pres">
      <dgm:prSet presAssocID="{1117BB36-7D84-458A-9D2E-4383F3FF6CE5}" presName="vert1" presStyleCnt="0"/>
      <dgm:spPr/>
    </dgm:pt>
    <dgm:pt modelId="{6A30E205-C445-410C-9692-98A8B6F17F87}" type="pres">
      <dgm:prSet presAssocID="{3032FBE7-B656-46D6-949B-9B5C88219A3B}" presName="thickLine" presStyleLbl="alignNode1" presStyleIdx="2" presStyleCnt="9"/>
      <dgm:spPr/>
    </dgm:pt>
    <dgm:pt modelId="{4E1A6F04-F1F7-4D21-997C-A7F7B45E5FA4}" type="pres">
      <dgm:prSet presAssocID="{3032FBE7-B656-46D6-949B-9B5C88219A3B}" presName="horz1" presStyleCnt="0"/>
      <dgm:spPr/>
    </dgm:pt>
    <dgm:pt modelId="{03FA3D4C-2443-4420-8CBF-9DBA15DFAD54}" type="pres">
      <dgm:prSet presAssocID="{3032FBE7-B656-46D6-949B-9B5C88219A3B}" presName="tx1" presStyleLbl="revTx" presStyleIdx="2" presStyleCnt="9"/>
      <dgm:spPr/>
    </dgm:pt>
    <dgm:pt modelId="{48EC3E30-8DE5-4818-B40C-A83401BB2F86}" type="pres">
      <dgm:prSet presAssocID="{3032FBE7-B656-46D6-949B-9B5C88219A3B}" presName="vert1" presStyleCnt="0"/>
      <dgm:spPr/>
    </dgm:pt>
    <dgm:pt modelId="{9C584983-23EF-4D0D-AD5A-3F1D6D4EE6DA}" type="pres">
      <dgm:prSet presAssocID="{C8A19DA8-1B79-4DA0-BA23-43A837450B71}" presName="thickLine" presStyleLbl="alignNode1" presStyleIdx="3" presStyleCnt="9"/>
      <dgm:spPr/>
    </dgm:pt>
    <dgm:pt modelId="{060B6E9A-4C4D-4A94-8286-E1C5705DCD2D}" type="pres">
      <dgm:prSet presAssocID="{C8A19DA8-1B79-4DA0-BA23-43A837450B71}" presName="horz1" presStyleCnt="0"/>
      <dgm:spPr/>
    </dgm:pt>
    <dgm:pt modelId="{CDE6FE28-EAC5-4582-AF9A-364F1B7E32FD}" type="pres">
      <dgm:prSet presAssocID="{C8A19DA8-1B79-4DA0-BA23-43A837450B71}" presName="tx1" presStyleLbl="revTx" presStyleIdx="3" presStyleCnt="9"/>
      <dgm:spPr/>
    </dgm:pt>
    <dgm:pt modelId="{3F7552AA-0E67-4C91-9CCD-3C19BA0AE869}" type="pres">
      <dgm:prSet presAssocID="{C8A19DA8-1B79-4DA0-BA23-43A837450B71}" presName="vert1" presStyleCnt="0"/>
      <dgm:spPr/>
    </dgm:pt>
    <dgm:pt modelId="{66FC418F-857A-4D02-9073-DEBFE0F71049}" type="pres">
      <dgm:prSet presAssocID="{E1EB1C3D-BD0A-40DF-8910-5F43329922B1}" presName="thickLine" presStyleLbl="alignNode1" presStyleIdx="4" presStyleCnt="9"/>
      <dgm:spPr/>
    </dgm:pt>
    <dgm:pt modelId="{78060E8C-8FF7-41BF-94D3-E0EBDE678947}" type="pres">
      <dgm:prSet presAssocID="{E1EB1C3D-BD0A-40DF-8910-5F43329922B1}" presName="horz1" presStyleCnt="0"/>
      <dgm:spPr/>
    </dgm:pt>
    <dgm:pt modelId="{C8B59AC0-AD88-422B-ACE9-638DAC2C66AE}" type="pres">
      <dgm:prSet presAssocID="{E1EB1C3D-BD0A-40DF-8910-5F43329922B1}" presName="tx1" presStyleLbl="revTx" presStyleIdx="4" presStyleCnt="9"/>
      <dgm:spPr/>
    </dgm:pt>
    <dgm:pt modelId="{16125F38-4A1D-4FFD-8D0A-7F2F61641713}" type="pres">
      <dgm:prSet presAssocID="{E1EB1C3D-BD0A-40DF-8910-5F43329922B1}" presName="vert1" presStyleCnt="0"/>
      <dgm:spPr/>
    </dgm:pt>
    <dgm:pt modelId="{EB68D4FC-0911-4CEA-A0E0-C8DCC40D6D20}" type="pres">
      <dgm:prSet presAssocID="{24F5739F-B160-4826-9A63-66970FEA6C7F}" presName="thickLine" presStyleLbl="alignNode1" presStyleIdx="5" presStyleCnt="9"/>
      <dgm:spPr/>
    </dgm:pt>
    <dgm:pt modelId="{3235270C-C402-4ED6-BB34-5EC89C4955E9}" type="pres">
      <dgm:prSet presAssocID="{24F5739F-B160-4826-9A63-66970FEA6C7F}" presName="horz1" presStyleCnt="0"/>
      <dgm:spPr/>
    </dgm:pt>
    <dgm:pt modelId="{6D56D39E-9959-4E58-A947-BD241F36D277}" type="pres">
      <dgm:prSet presAssocID="{24F5739F-B160-4826-9A63-66970FEA6C7F}" presName="tx1" presStyleLbl="revTx" presStyleIdx="5" presStyleCnt="9"/>
      <dgm:spPr/>
    </dgm:pt>
    <dgm:pt modelId="{00116F4A-84D6-489A-BCBA-AA77E415F4E1}" type="pres">
      <dgm:prSet presAssocID="{24F5739F-B160-4826-9A63-66970FEA6C7F}" presName="vert1" presStyleCnt="0"/>
      <dgm:spPr/>
    </dgm:pt>
    <dgm:pt modelId="{D68D58EE-DE11-42FE-9E01-AC7ACC41CD99}" type="pres">
      <dgm:prSet presAssocID="{3FEE5459-8CA4-4063-9782-C9AEA56B6FDB}" presName="thickLine" presStyleLbl="alignNode1" presStyleIdx="6" presStyleCnt="9"/>
      <dgm:spPr/>
    </dgm:pt>
    <dgm:pt modelId="{BD58ADE3-5C36-43DA-82BF-859C2914B4B7}" type="pres">
      <dgm:prSet presAssocID="{3FEE5459-8CA4-4063-9782-C9AEA56B6FDB}" presName="horz1" presStyleCnt="0"/>
      <dgm:spPr/>
    </dgm:pt>
    <dgm:pt modelId="{D1C43CF2-C6A2-43B9-B68F-A678C82AA0CB}" type="pres">
      <dgm:prSet presAssocID="{3FEE5459-8CA4-4063-9782-C9AEA56B6FDB}" presName="tx1" presStyleLbl="revTx" presStyleIdx="6" presStyleCnt="9"/>
      <dgm:spPr/>
    </dgm:pt>
    <dgm:pt modelId="{4BE0C2D6-03AD-41BF-A3F1-0858DC37844C}" type="pres">
      <dgm:prSet presAssocID="{3FEE5459-8CA4-4063-9782-C9AEA56B6FDB}" presName="vert1" presStyleCnt="0"/>
      <dgm:spPr/>
    </dgm:pt>
    <dgm:pt modelId="{260CD77E-99BD-49FD-BBCF-4709AAC7551B}" type="pres">
      <dgm:prSet presAssocID="{6D658989-038B-4A9C-ABC2-FAEB5B8E40FE}" presName="thickLine" presStyleLbl="alignNode1" presStyleIdx="7" presStyleCnt="9"/>
      <dgm:spPr/>
    </dgm:pt>
    <dgm:pt modelId="{4AAEFF11-4DC3-4B04-8CD7-048C53D522E7}" type="pres">
      <dgm:prSet presAssocID="{6D658989-038B-4A9C-ABC2-FAEB5B8E40FE}" presName="horz1" presStyleCnt="0"/>
      <dgm:spPr/>
    </dgm:pt>
    <dgm:pt modelId="{1EE78D83-F361-43D1-81A0-A8D3A2734739}" type="pres">
      <dgm:prSet presAssocID="{6D658989-038B-4A9C-ABC2-FAEB5B8E40FE}" presName="tx1" presStyleLbl="revTx" presStyleIdx="7" presStyleCnt="9"/>
      <dgm:spPr/>
    </dgm:pt>
    <dgm:pt modelId="{7A3CE2D4-366E-4162-9975-CFDBEF413E90}" type="pres">
      <dgm:prSet presAssocID="{6D658989-038B-4A9C-ABC2-FAEB5B8E40FE}" presName="vert1" presStyleCnt="0"/>
      <dgm:spPr/>
    </dgm:pt>
    <dgm:pt modelId="{4866EE29-A6E0-4B11-89B7-6777DBFE5F17}" type="pres">
      <dgm:prSet presAssocID="{B6055085-A9CD-485B-8642-98DA075259CC}" presName="thickLine" presStyleLbl="alignNode1" presStyleIdx="8" presStyleCnt="9"/>
      <dgm:spPr/>
    </dgm:pt>
    <dgm:pt modelId="{1B1379DB-F19E-4293-8839-BE42E1EECDE6}" type="pres">
      <dgm:prSet presAssocID="{B6055085-A9CD-485B-8642-98DA075259CC}" presName="horz1" presStyleCnt="0"/>
      <dgm:spPr/>
    </dgm:pt>
    <dgm:pt modelId="{7C8F28A5-301C-4EBA-8113-5DC0B99CCF1C}" type="pres">
      <dgm:prSet presAssocID="{B6055085-A9CD-485B-8642-98DA075259CC}" presName="tx1" presStyleLbl="revTx" presStyleIdx="8" presStyleCnt="9"/>
      <dgm:spPr/>
    </dgm:pt>
    <dgm:pt modelId="{9A9AFCB7-1948-4DDD-A829-4BC7D2562F86}" type="pres">
      <dgm:prSet presAssocID="{B6055085-A9CD-485B-8642-98DA075259CC}" presName="vert1" presStyleCnt="0"/>
      <dgm:spPr/>
    </dgm:pt>
  </dgm:ptLst>
  <dgm:cxnLst>
    <dgm:cxn modelId="{E3276C13-EF35-4DCC-BAD5-AB885362BA60}" srcId="{AF825B39-9891-40B3-B6EA-C1D7E4AC2D97}" destId="{3FEE5459-8CA4-4063-9782-C9AEA56B6FDB}" srcOrd="6" destOrd="0" parTransId="{24706671-741D-4AFC-B089-C99CB4C5937A}" sibTransId="{579A7249-B9A4-478E-B75D-94CDA41EBC67}"/>
    <dgm:cxn modelId="{97CB5C18-7F3A-4508-861D-38DB747FB08D}" srcId="{AF825B39-9891-40B3-B6EA-C1D7E4AC2D97}" destId="{3032FBE7-B656-46D6-949B-9B5C88219A3B}" srcOrd="2" destOrd="0" parTransId="{10847787-4852-4FE2-81D9-BA70C82EFB5D}" sibTransId="{A688217B-8CA8-464F-933A-8A6912F659BD}"/>
    <dgm:cxn modelId="{8502101E-8C93-47B1-AE90-A76B776F8DB7}" type="presOf" srcId="{AF825B39-9891-40B3-B6EA-C1D7E4AC2D97}" destId="{B0D14AE4-5F73-4FF0-A1CD-FDBB59ED231A}" srcOrd="0" destOrd="0" presId="urn:microsoft.com/office/officeart/2008/layout/LinedList"/>
    <dgm:cxn modelId="{0F19AE5D-5B8F-4D4A-89D4-F8A621CE6B9D}" srcId="{AF825B39-9891-40B3-B6EA-C1D7E4AC2D97}" destId="{E1EB1C3D-BD0A-40DF-8910-5F43329922B1}" srcOrd="4" destOrd="0" parTransId="{39D8424D-280F-48C0-8B99-4E6780042A6B}" sibTransId="{8BD28319-1E5B-4417-9FF4-77B03E0FC68F}"/>
    <dgm:cxn modelId="{5551E246-C405-46EF-9D34-3527856085C7}" srcId="{AF825B39-9891-40B3-B6EA-C1D7E4AC2D97}" destId="{24F5739F-B160-4826-9A63-66970FEA6C7F}" srcOrd="5" destOrd="0" parTransId="{2A4BA3DA-186B-469C-8B3C-936B6FA44218}" sibTransId="{346BCB6B-0A3C-4856-B889-57A8D40C4BD1}"/>
    <dgm:cxn modelId="{E0DCAD4B-EFC6-4B32-BD8A-56B7E354CC91}" type="presOf" srcId="{24F5739F-B160-4826-9A63-66970FEA6C7F}" destId="{6D56D39E-9959-4E58-A947-BD241F36D277}" srcOrd="0" destOrd="0" presId="urn:microsoft.com/office/officeart/2008/layout/LinedList"/>
    <dgm:cxn modelId="{DEB70577-7FC6-4636-90CE-616FF19E46CC}" type="presOf" srcId="{6D658989-038B-4A9C-ABC2-FAEB5B8E40FE}" destId="{1EE78D83-F361-43D1-81A0-A8D3A2734739}" srcOrd="0" destOrd="0" presId="urn:microsoft.com/office/officeart/2008/layout/LinedList"/>
    <dgm:cxn modelId="{EC43607F-71A7-43DB-BF4C-C3417DC67C69}" srcId="{AF825B39-9891-40B3-B6EA-C1D7E4AC2D97}" destId="{1117BB36-7D84-458A-9D2E-4383F3FF6CE5}" srcOrd="1" destOrd="0" parTransId="{CB786A53-BBF4-4ECD-A886-718A249E0605}" sibTransId="{54AFF3E4-2C8C-4225-83C5-CAD87ABF11C1}"/>
    <dgm:cxn modelId="{55ED9F86-7896-4FC7-A927-8E66015F725D}" srcId="{AF825B39-9891-40B3-B6EA-C1D7E4AC2D97}" destId="{B6055085-A9CD-485B-8642-98DA075259CC}" srcOrd="8" destOrd="0" parTransId="{A5E8F8F2-29B9-43C0-A076-35C5921D40FC}" sibTransId="{50E6D76D-34FB-4CFE-B4A9-BFB651A22066}"/>
    <dgm:cxn modelId="{7DEC408B-D142-4510-9E14-247DE780D28B}" type="presOf" srcId="{C8A19DA8-1B79-4DA0-BA23-43A837450B71}" destId="{CDE6FE28-EAC5-4582-AF9A-364F1B7E32FD}" srcOrd="0" destOrd="0" presId="urn:microsoft.com/office/officeart/2008/layout/LinedList"/>
    <dgm:cxn modelId="{B2131B8F-4D48-4784-A50F-50BD46615BF4}" srcId="{AF825B39-9891-40B3-B6EA-C1D7E4AC2D97}" destId="{C8A19DA8-1B79-4DA0-BA23-43A837450B71}" srcOrd="3" destOrd="0" parTransId="{C74875A9-23DE-43F5-B985-4A27FB05F9D6}" sibTransId="{7D5E3CDF-53F3-44E4-8588-C3A0DBE306F9}"/>
    <dgm:cxn modelId="{B77D57A1-AE2F-464D-8D15-A620D42561B8}" type="presOf" srcId="{70672836-AF72-46F3-BE7B-C5C2642BC319}" destId="{BC646E06-97CF-4D4A-B1EF-92240CE43F3C}" srcOrd="0" destOrd="0" presId="urn:microsoft.com/office/officeart/2008/layout/LinedList"/>
    <dgm:cxn modelId="{189006AA-A726-44A7-A980-9AC6292609E6}" srcId="{AF825B39-9891-40B3-B6EA-C1D7E4AC2D97}" destId="{70672836-AF72-46F3-BE7B-C5C2642BC319}" srcOrd="0" destOrd="0" parTransId="{F65359C3-68FD-46A7-9308-ADFE835B981C}" sibTransId="{0590A0B5-2428-4A91-BDC0-7EEE507FD519}"/>
    <dgm:cxn modelId="{BEE75FBE-1F8A-460F-B9C0-797EA65F30E1}" type="presOf" srcId="{3FEE5459-8CA4-4063-9782-C9AEA56B6FDB}" destId="{D1C43CF2-C6A2-43B9-B68F-A678C82AA0CB}" srcOrd="0" destOrd="0" presId="urn:microsoft.com/office/officeart/2008/layout/LinedList"/>
    <dgm:cxn modelId="{D8EEB1C4-19AB-4434-8D43-5F0A5E8B5470}" type="presOf" srcId="{3032FBE7-B656-46D6-949B-9B5C88219A3B}" destId="{03FA3D4C-2443-4420-8CBF-9DBA15DFAD54}" srcOrd="0" destOrd="0" presId="urn:microsoft.com/office/officeart/2008/layout/LinedList"/>
    <dgm:cxn modelId="{4B5DE3CA-E2A0-49A0-9660-CBA5B13A376D}" srcId="{AF825B39-9891-40B3-B6EA-C1D7E4AC2D97}" destId="{6D658989-038B-4A9C-ABC2-FAEB5B8E40FE}" srcOrd="7" destOrd="0" parTransId="{F8C88DFC-F07D-42C5-8C4D-50CFE5AB7264}" sibTransId="{DAD4D44A-9074-43F6-BEB2-42124AA54B14}"/>
    <dgm:cxn modelId="{DB833BE3-49BC-4525-928E-28B2919B03B2}" type="presOf" srcId="{E1EB1C3D-BD0A-40DF-8910-5F43329922B1}" destId="{C8B59AC0-AD88-422B-ACE9-638DAC2C66AE}" srcOrd="0" destOrd="0" presId="urn:microsoft.com/office/officeart/2008/layout/LinedList"/>
    <dgm:cxn modelId="{B8A303EF-E49F-449E-A65D-3D85E66916CC}" type="presOf" srcId="{1117BB36-7D84-458A-9D2E-4383F3FF6CE5}" destId="{AB055D91-66C0-4DEF-B8A0-5E770449D9EF}" srcOrd="0" destOrd="0" presId="urn:microsoft.com/office/officeart/2008/layout/LinedList"/>
    <dgm:cxn modelId="{09F2B1F2-F23B-4585-A185-47B0F3EE08D2}" type="presOf" srcId="{B6055085-A9CD-485B-8642-98DA075259CC}" destId="{7C8F28A5-301C-4EBA-8113-5DC0B99CCF1C}" srcOrd="0" destOrd="0" presId="urn:microsoft.com/office/officeart/2008/layout/LinedList"/>
    <dgm:cxn modelId="{D2E93688-E59A-463E-89B6-2432160BFD05}" type="presParOf" srcId="{B0D14AE4-5F73-4FF0-A1CD-FDBB59ED231A}" destId="{22CA8619-37C5-4458-B6B5-B84F20D8C22A}" srcOrd="0" destOrd="0" presId="urn:microsoft.com/office/officeart/2008/layout/LinedList"/>
    <dgm:cxn modelId="{ABF72F39-C087-408A-8679-C0C0FB814B07}" type="presParOf" srcId="{B0D14AE4-5F73-4FF0-A1CD-FDBB59ED231A}" destId="{D40D1349-A334-4EFF-915E-201B807D7FF2}" srcOrd="1" destOrd="0" presId="urn:microsoft.com/office/officeart/2008/layout/LinedList"/>
    <dgm:cxn modelId="{990936FA-6E79-4844-AAEB-42425D12C3B2}" type="presParOf" srcId="{D40D1349-A334-4EFF-915E-201B807D7FF2}" destId="{BC646E06-97CF-4D4A-B1EF-92240CE43F3C}" srcOrd="0" destOrd="0" presId="urn:microsoft.com/office/officeart/2008/layout/LinedList"/>
    <dgm:cxn modelId="{8DC13043-2EC6-4840-97DD-C2282F0A02A0}" type="presParOf" srcId="{D40D1349-A334-4EFF-915E-201B807D7FF2}" destId="{BC152955-53A8-497D-B1CD-F75D157AB3CF}" srcOrd="1" destOrd="0" presId="urn:microsoft.com/office/officeart/2008/layout/LinedList"/>
    <dgm:cxn modelId="{D6B7918A-24E3-4DBC-B40C-DA5D6B9F36D8}" type="presParOf" srcId="{B0D14AE4-5F73-4FF0-A1CD-FDBB59ED231A}" destId="{0FF335A2-D32E-4CC0-99CF-F0593B28AA9A}" srcOrd="2" destOrd="0" presId="urn:microsoft.com/office/officeart/2008/layout/LinedList"/>
    <dgm:cxn modelId="{BD509EB0-7536-48BD-8A84-8BA4E57AC77B}" type="presParOf" srcId="{B0D14AE4-5F73-4FF0-A1CD-FDBB59ED231A}" destId="{DF51657A-36DB-4041-90B6-5E648612D86C}" srcOrd="3" destOrd="0" presId="urn:microsoft.com/office/officeart/2008/layout/LinedList"/>
    <dgm:cxn modelId="{65B07C56-435B-45BF-9EC7-655F0FA6773C}" type="presParOf" srcId="{DF51657A-36DB-4041-90B6-5E648612D86C}" destId="{AB055D91-66C0-4DEF-B8A0-5E770449D9EF}" srcOrd="0" destOrd="0" presId="urn:microsoft.com/office/officeart/2008/layout/LinedList"/>
    <dgm:cxn modelId="{6B573BFA-2D64-47FE-8030-F28FB9BE6494}" type="presParOf" srcId="{DF51657A-36DB-4041-90B6-5E648612D86C}" destId="{036A03BD-8875-4C1D-ADD1-AE5646EF13EC}" srcOrd="1" destOrd="0" presId="urn:microsoft.com/office/officeart/2008/layout/LinedList"/>
    <dgm:cxn modelId="{EE295837-BEFE-4AE7-BDA0-931C63E5A04F}" type="presParOf" srcId="{B0D14AE4-5F73-4FF0-A1CD-FDBB59ED231A}" destId="{6A30E205-C445-410C-9692-98A8B6F17F87}" srcOrd="4" destOrd="0" presId="urn:microsoft.com/office/officeart/2008/layout/LinedList"/>
    <dgm:cxn modelId="{FC251857-17FC-4F2B-8F99-B12B24D573D2}" type="presParOf" srcId="{B0D14AE4-5F73-4FF0-A1CD-FDBB59ED231A}" destId="{4E1A6F04-F1F7-4D21-997C-A7F7B45E5FA4}" srcOrd="5" destOrd="0" presId="urn:microsoft.com/office/officeart/2008/layout/LinedList"/>
    <dgm:cxn modelId="{23B5E1C6-54F2-459F-A4AE-A1306883268F}" type="presParOf" srcId="{4E1A6F04-F1F7-4D21-997C-A7F7B45E5FA4}" destId="{03FA3D4C-2443-4420-8CBF-9DBA15DFAD54}" srcOrd="0" destOrd="0" presId="urn:microsoft.com/office/officeart/2008/layout/LinedList"/>
    <dgm:cxn modelId="{E09B2C79-3214-43B1-9960-88FC358306D5}" type="presParOf" srcId="{4E1A6F04-F1F7-4D21-997C-A7F7B45E5FA4}" destId="{48EC3E30-8DE5-4818-B40C-A83401BB2F86}" srcOrd="1" destOrd="0" presId="urn:microsoft.com/office/officeart/2008/layout/LinedList"/>
    <dgm:cxn modelId="{3299CCF6-7D83-4D6E-90BF-F876786C7CF7}" type="presParOf" srcId="{B0D14AE4-5F73-4FF0-A1CD-FDBB59ED231A}" destId="{9C584983-23EF-4D0D-AD5A-3F1D6D4EE6DA}" srcOrd="6" destOrd="0" presId="urn:microsoft.com/office/officeart/2008/layout/LinedList"/>
    <dgm:cxn modelId="{DEF77F4C-59B1-43B8-AC1D-91482721F346}" type="presParOf" srcId="{B0D14AE4-5F73-4FF0-A1CD-FDBB59ED231A}" destId="{060B6E9A-4C4D-4A94-8286-E1C5705DCD2D}" srcOrd="7" destOrd="0" presId="urn:microsoft.com/office/officeart/2008/layout/LinedList"/>
    <dgm:cxn modelId="{659B2FF2-1C81-42E3-96D6-72466191BEF4}" type="presParOf" srcId="{060B6E9A-4C4D-4A94-8286-E1C5705DCD2D}" destId="{CDE6FE28-EAC5-4582-AF9A-364F1B7E32FD}" srcOrd="0" destOrd="0" presId="urn:microsoft.com/office/officeart/2008/layout/LinedList"/>
    <dgm:cxn modelId="{0AB01C08-8FED-45DA-9236-0ED4B3F6BCE9}" type="presParOf" srcId="{060B6E9A-4C4D-4A94-8286-E1C5705DCD2D}" destId="{3F7552AA-0E67-4C91-9CCD-3C19BA0AE869}" srcOrd="1" destOrd="0" presId="urn:microsoft.com/office/officeart/2008/layout/LinedList"/>
    <dgm:cxn modelId="{0EDFC8C4-F2E2-4B5F-8716-4930D92B0684}" type="presParOf" srcId="{B0D14AE4-5F73-4FF0-A1CD-FDBB59ED231A}" destId="{66FC418F-857A-4D02-9073-DEBFE0F71049}" srcOrd="8" destOrd="0" presId="urn:microsoft.com/office/officeart/2008/layout/LinedList"/>
    <dgm:cxn modelId="{395824E1-4438-4277-8882-3975EB735FFC}" type="presParOf" srcId="{B0D14AE4-5F73-4FF0-A1CD-FDBB59ED231A}" destId="{78060E8C-8FF7-41BF-94D3-E0EBDE678947}" srcOrd="9" destOrd="0" presId="urn:microsoft.com/office/officeart/2008/layout/LinedList"/>
    <dgm:cxn modelId="{CF7DD3CB-C324-458A-957A-8B1C1CE77213}" type="presParOf" srcId="{78060E8C-8FF7-41BF-94D3-E0EBDE678947}" destId="{C8B59AC0-AD88-422B-ACE9-638DAC2C66AE}" srcOrd="0" destOrd="0" presId="urn:microsoft.com/office/officeart/2008/layout/LinedList"/>
    <dgm:cxn modelId="{4571410D-8ABD-48EA-AF52-ED90032631AE}" type="presParOf" srcId="{78060E8C-8FF7-41BF-94D3-E0EBDE678947}" destId="{16125F38-4A1D-4FFD-8D0A-7F2F61641713}" srcOrd="1" destOrd="0" presId="urn:microsoft.com/office/officeart/2008/layout/LinedList"/>
    <dgm:cxn modelId="{EF917E14-E712-4DBC-8C6A-505029B56254}" type="presParOf" srcId="{B0D14AE4-5F73-4FF0-A1CD-FDBB59ED231A}" destId="{EB68D4FC-0911-4CEA-A0E0-C8DCC40D6D20}" srcOrd="10" destOrd="0" presId="urn:microsoft.com/office/officeart/2008/layout/LinedList"/>
    <dgm:cxn modelId="{F7D2522E-A5E7-41AA-A321-0CFAF77BDFAE}" type="presParOf" srcId="{B0D14AE4-5F73-4FF0-A1CD-FDBB59ED231A}" destId="{3235270C-C402-4ED6-BB34-5EC89C4955E9}" srcOrd="11" destOrd="0" presId="urn:microsoft.com/office/officeart/2008/layout/LinedList"/>
    <dgm:cxn modelId="{6CD03BA1-B1AE-4612-9DD2-4DCC2C62BBB9}" type="presParOf" srcId="{3235270C-C402-4ED6-BB34-5EC89C4955E9}" destId="{6D56D39E-9959-4E58-A947-BD241F36D277}" srcOrd="0" destOrd="0" presId="urn:microsoft.com/office/officeart/2008/layout/LinedList"/>
    <dgm:cxn modelId="{E7772486-B6A3-42AA-A75D-BF47536B75A6}" type="presParOf" srcId="{3235270C-C402-4ED6-BB34-5EC89C4955E9}" destId="{00116F4A-84D6-489A-BCBA-AA77E415F4E1}" srcOrd="1" destOrd="0" presId="urn:microsoft.com/office/officeart/2008/layout/LinedList"/>
    <dgm:cxn modelId="{96D3DC5F-9ED0-4EC1-9D39-DBCE628D7FA2}" type="presParOf" srcId="{B0D14AE4-5F73-4FF0-A1CD-FDBB59ED231A}" destId="{D68D58EE-DE11-42FE-9E01-AC7ACC41CD99}" srcOrd="12" destOrd="0" presId="urn:microsoft.com/office/officeart/2008/layout/LinedList"/>
    <dgm:cxn modelId="{2B980D98-1B59-4477-887A-E168B9438789}" type="presParOf" srcId="{B0D14AE4-5F73-4FF0-A1CD-FDBB59ED231A}" destId="{BD58ADE3-5C36-43DA-82BF-859C2914B4B7}" srcOrd="13" destOrd="0" presId="urn:microsoft.com/office/officeart/2008/layout/LinedList"/>
    <dgm:cxn modelId="{ABADCD33-CE03-4DD2-B880-097ED0B6EC3E}" type="presParOf" srcId="{BD58ADE3-5C36-43DA-82BF-859C2914B4B7}" destId="{D1C43CF2-C6A2-43B9-B68F-A678C82AA0CB}" srcOrd="0" destOrd="0" presId="urn:microsoft.com/office/officeart/2008/layout/LinedList"/>
    <dgm:cxn modelId="{5FB5416C-9B5E-4B93-B972-86D111C005CE}" type="presParOf" srcId="{BD58ADE3-5C36-43DA-82BF-859C2914B4B7}" destId="{4BE0C2D6-03AD-41BF-A3F1-0858DC37844C}" srcOrd="1" destOrd="0" presId="urn:microsoft.com/office/officeart/2008/layout/LinedList"/>
    <dgm:cxn modelId="{AB054D47-1029-496E-AA47-0EF0D00312AD}" type="presParOf" srcId="{B0D14AE4-5F73-4FF0-A1CD-FDBB59ED231A}" destId="{260CD77E-99BD-49FD-BBCF-4709AAC7551B}" srcOrd="14" destOrd="0" presId="urn:microsoft.com/office/officeart/2008/layout/LinedList"/>
    <dgm:cxn modelId="{DAC42BA6-09E1-47AA-8917-AC72E68E14B5}" type="presParOf" srcId="{B0D14AE4-5F73-4FF0-A1CD-FDBB59ED231A}" destId="{4AAEFF11-4DC3-4B04-8CD7-048C53D522E7}" srcOrd="15" destOrd="0" presId="urn:microsoft.com/office/officeart/2008/layout/LinedList"/>
    <dgm:cxn modelId="{491DB195-B4B5-41FB-AFF3-2CE454DC2D34}" type="presParOf" srcId="{4AAEFF11-4DC3-4B04-8CD7-048C53D522E7}" destId="{1EE78D83-F361-43D1-81A0-A8D3A2734739}" srcOrd="0" destOrd="0" presId="urn:microsoft.com/office/officeart/2008/layout/LinedList"/>
    <dgm:cxn modelId="{323D6379-ADF1-45F4-B34A-30210E84EF12}" type="presParOf" srcId="{4AAEFF11-4DC3-4B04-8CD7-048C53D522E7}" destId="{7A3CE2D4-366E-4162-9975-CFDBEF413E90}" srcOrd="1" destOrd="0" presId="urn:microsoft.com/office/officeart/2008/layout/LinedList"/>
    <dgm:cxn modelId="{4649BFC5-E353-47D6-9162-54A6491F3818}" type="presParOf" srcId="{B0D14AE4-5F73-4FF0-A1CD-FDBB59ED231A}" destId="{4866EE29-A6E0-4B11-89B7-6777DBFE5F17}" srcOrd="16" destOrd="0" presId="urn:microsoft.com/office/officeart/2008/layout/LinedList"/>
    <dgm:cxn modelId="{00E0B2D7-1607-4DA5-89F3-151D59B63CFB}" type="presParOf" srcId="{B0D14AE4-5F73-4FF0-A1CD-FDBB59ED231A}" destId="{1B1379DB-F19E-4293-8839-BE42E1EECDE6}" srcOrd="17" destOrd="0" presId="urn:microsoft.com/office/officeart/2008/layout/LinedList"/>
    <dgm:cxn modelId="{CFD46505-F66C-4D59-B357-06AAD433187D}" type="presParOf" srcId="{1B1379DB-F19E-4293-8839-BE42E1EECDE6}" destId="{7C8F28A5-301C-4EBA-8113-5DC0B99CCF1C}" srcOrd="0" destOrd="0" presId="urn:microsoft.com/office/officeart/2008/layout/LinedList"/>
    <dgm:cxn modelId="{DB66D902-9789-40EB-87D5-EF665E699459}" type="presParOf" srcId="{1B1379DB-F19E-4293-8839-BE42E1EECDE6}" destId="{9A9AFCB7-1948-4DDD-A829-4BC7D2562F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E70D47-787F-4A99-A246-B268714E88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4CCC41D-7CFC-4135-931E-1A1260B22D74}">
      <dgm:prSet/>
      <dgm:spPr/>
      <dgm:t>
        <a:bodyPr/>
        <a:lstStyle/>
        <a:p>
          <a:pPr algn="just"/>
          <a:r>
            <a:rPr lang="en-US" b="1" i="1" u="sng" dirty="0"/>
            <a:t>Prior notice will be posted </a:t>
          </a:r>
          <a:r>
            <a:rPr lang="en-US" dirty="0"/>
            <a:t>in Teams(online)/Portal regarding every exam/assessment with date, time. So, </a:t>
          </a:r>
          <a:r>
            <a:rPr lang="en-US" u="sng" dirty="0"/>
            <a:t>even after getting notified if you miss any of the exam/assessment, no excuses will be considered. </a:t>
          </a:r>
        </a:p>
      </dgm:t>
    </dgm:pt>
    <dgm:pt modelId="{4E64326F-CE81-47EF-8181-1B1725403D09}" type="parTrans" cxnId="{96D0042B-4AD6-459D-8CFA-5118C6FF733D}">
      <dgm:prSet/>
      <dgm:spPr/>
      <dgm:t>
        <a:bodyPr/>
        <a:lstStyle/>
        <a:p>
          <a:endParaRPr lang="en-US"/>
        </a:p>
      </dgm:t>
    </dgm:pt>
    <dgm:pt modelId="{498DF641-1269-4277-9A5B-F0EBE284A1BD}" type="sibTrans" cxnId="{96D0042B-4AD6-459D-8CFA-5118C6FF733D}">
      <dgm:prSet/>
      <dgm:spPr/>
      <dgm:t>
        <a:bodyPr/>
        <a:lstStyle/>
        <a:p>
          <a:endParaRPr lang="en-US"/>
        </a:p>
      </dgm:t>
    </dgm:pt>
    <dgm:pt modelId="{18829670-767D-47EE-9442-EA7729CFA989}">
      <dgm:prSet/>
      <dgm:spPr/>
      <dgm:t>
        <a:bodyPr/>
        <a:lstStyle/>
        <a:p>
          <a:pPr algn="just"/>
          <a:r>
            <a:rPr lang="en-US" dirty="0"/>
            <a:t>During online assessments(quizzes, VIVAs, exams etc.) </a:t>
          </a:r>
          <a:r>
            <a:rPr lang="en-US" b="1" i="1" u="sng" dirty="0"/>
            <a:t>your camera must be on</a:t>
          </a:r>
          <a:r>
            <a:rPr lang="en-US" dirty="0"/>
            <a:t>. Failing to comply with the Teacher’s declaration to turn on camera, </a:t>
          </a:r>
          <a:r>
            <a:rPr lang="en-US" u="sng" dirty="0"/>
            <a:t>your assessments marks will be discarded</a:t>
          </a:r>
          <a:r>
            <a:rPr lang="en-US" dirty="0"/>
            <a:t>. </a:t>
          </a:r>
        </a:p>
      </dgm:t>
    </dgm:pt>
    <dgm:pt modelId="{31C99AF3-3847-4210-BDAA-A76ED2CF3D35}" type="parTrans" cxnId="{6BCADA1A-40B6-4D38-8AB9-B0677441245C}">
      <dgm:prSet/>
      <dgm:spPr/>
      <dgm:t>
        <a:bodyPr/>
        <a:lstStyle/>
        <a:p>
          <a:endParaRPr lang="en-US"/>
        </a:p>
      </dgm:t>
    </dgm:pt>
    <dgm:pt modelId="{37906A79-03DE-4672-B9EE-3920BB8AD9C6}" type="sibTrans" cxnId="{6BCADA1A-40B6-4D38-8AB9-B0677441245C}">
      <dgm:prSet/>
      <dgm:spPr/>
      <dgm:t>
        <a:bodyPr/>
        <a:lstStyle/>
        <a:p>
          <a:endParaRPr lang="en-US"/>
        </a:p>
      </dgm:t>
    </dgm:pt>
    <dgm:pt modelId="{B19DAD68-D65F-4D5C-A143-F93B2253069C}">
      <dgm:prSet/>
      <dgm:spPr/>
      <dgm:t>
        <a:bodyPr/>
        <a:lstStyle/>
        <a:p>
          <a:pPr algn="just"/>
          <a:r>
            <a:rPr lang="en-US" b="1" i="1" u="sng" dirty="0"/>
            <a:t>Deadline for each assigned assessments must strictly be maintained. Late submission will not be allowed.</a:t>
          </a:r>
        </a:p>
      </dgm:t>
    </dgm:pt>
    <dgm:pt modelId="{CA0BB4B9-B628-40F4-8AFD-2048A5DBFDA0}" type="parTrans" cxnId="{56F318AF-FF92-493A-AC37-16A503587130}">
      <dgm:prSet/>
      <dgm:spPr/>
      <dgm:t>
        <a:bodyPr/>
        <a:lstStyle/>
        <a:p>
          <a:endParaRPr lang="en-US"/>
        </a:p>
      </dgm:t>
    </dgm:pt>
    <dgm:pt modelId="{6E8A555A-C63C-4DF6-BF97-9EADFB4728CE}" type="sibTrans" cxnId="{56F318AF-FF92-493A-AC37-16A503587130}">
      <dgm:prSet/>
      <dgm:spPr/>
      <dgm:t>
        <a:bodyPr/>
        <a:lstStyle/>
        <a:p>
          <a:endParaRPr lang="en-US"/>
        </a:p>
      </dgm:t>
    </dgm:pt>
    <dgm:pt modelId="{898AF27C-592C-425E-B7C5-72F4BBA53FFB}" type="pres">
      <dgm:prSet presAssocID="{E9E70D47-787F-4A99-A246-B268714E8846}" presName="root" presStyleCnt="0">
        <dgm:presLayoutVars>
          <dgm:dir/>
          <dgm:resizeHandles val="exact"/>
        </dgm:presLayoutVars>
      </dgm:prSet>
      <dgm:spPr/>
    </dgm:pt>
    <dgm:pt modelId="{F1436BAF-2036-4D63-84CA-6504DEF30ABD}" type="pres">
      <dgm:prSet presAssocID="{74CCC41D-7CFC-4135-931E-1A1260B22D74}" presName="compNode" presStyleCnt="0"/>
      <dgm:spPr/>
    </dgm:pt>
    <dgm:pt modelId="{DC2F0BE7-0A4B-4F0E-8A84-8159D854956A}" type="pres">
      <dgm:prSet presAssocID="{74CCC41D-7CFC-4135-931E-1A1260B22D74}" presName="bgRect" presStyleLbl="bgShp" presStyleIdx="0" presStyleCnt="3"/>
      <dgm:spPr/>
    </dgm:pt>
    <dgm:pt modelId="{BF525115-F7BE-4347-8D2A-96725CAD189B}" type="pres">
      <dgm:prSet presAssocID="{74CCC41D-7CFC-4135-931E-1A1260B22D7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A929C6CF-AD45-4E4B-B343-BB35598A9C0A}" type="pres">
      <dgm:prSet presAssocID="{74CCC41D-7CFC-4135-931E-1A1260B22D74}" presName="spaceRect" presStyleCnt="0"/>
      <dgm:spPr/>
    </dgm:pt>
    <dgm:pt modelId="{026FC030-17A7-4BFC-81DB-64CFC3BC6728}" type="pres">
      <dgm:prSet presAssocID="{74CCC41D-7CFC-4135-931E-1A1260B22D74}" presName="parTx" presStyleLbl="revTx" presStyleIdx="0" presStyleCnt="3">
        <dgm:presLayoutVars>
          <dgm:chMax val="0"/>
          <dgm:chPref val="0"/>
        </dgm:presLayoutVars>
      </dgm:prSet>
      <dgm:spPr/>
    </dgm:pt>
    <dgm:pt modelId="{8E10ED9B-D121-4C5C-BA04-B4CC0BB1B820}" type="pres">
      <dgm:prSet presAssocID="{498DF641-1269-4277-9A5B-F0EBE284A1BD}" presName="sibTrans" presStyleCnt="0"/>
      <dgm:spPr/>
    </dgm:pt>
    <dgm:pt modelId="{C6EC0163-F853-4F54-8374-97592395DA7F}" type="pres">
      <dgm:prSet presAssocID="{18829670-767D-47EE-9442-EA7729CFA989}" presName="compNode" presStyleCnt="0"/>
      <dgm:spPr/>
    </dgm:pt>
    <dgm:pt modelId="{8BF9B45D-8F72-406F-8CD8-AFD1EF52A023}" type="pres">
      <dgm:prSet presAssocID="{18829670-767D-47EE-9442-EA7729CFA989}" presName="bgRect" presStyleLbl="bgShp" presStyleIdx="1" presStyleCnt="3"/>
      <dgm:spPr/>
    </dgm:pt>
    <dgm:pt modelId="{B3CD5E69-C28E-4840-8536-09B6DD96F806}" type="pres">
      <dgm:prSet presAssocID="{18829670-767D-47EE-9442-EA7729CFA9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6C0938E4-3A38-4384-91CE-BA9D9AEB6806}" type="pres">
      <dgm:prSet presAssocID="{18829670-767D-47EE-9442-EA7729CFA989}" presName="spaceRect" presStyleCnt="0"/>
      <dgm:spPr/>
    </dgm:pt>
    <dgm:pt modelId="{4C725B3C-7E14-4264-9898-EDEF7F5F498E}" type="pres">
      <dgm:prSet presAssocID="{18829670-767D-47EE-9442-EA7729CFA989}" presName="parTx" presStyleLbl="revTx" presStyleIdx="1" presStyleCnt="3">
        <dgm:presLayoutVars>
          <dgm:chMax val="0"/>
          <dgm:chPref val="0"/>
        </dgm:presLayoutVars>
      </dgm:prSet>
      <dgm:spPr/>
    </dgm:pt>
    <dgm:pt modelId="{8C80EE33-4847-4F3A-9740-3EADBDB9E476}" type="pres">
      <dgm:prSet presAssocID="{37906A79-03DE-4672-B9EE-3920BB8AD9C6}" presName="sibTrans" presStyleCnt="0"/>
      <dgm:spPr/>
    </dgm:pt>
    <dgm:pt modelId="{52A19729-32C8-4F62-A3E8-A89D47CF570A}" type="pres">
      <dgm:prSet presAssocID="{B19DAD68-D65F-4D5C-A143-F93B2253069C}" presName="compNode" presStyleCnt="0"/>
      <dgm:spPr/>
    </dgm:pt>
    <dgm:pt modelId="{31BA4538-1FD8-41CF-9649-AE6B4724BE44}" type="pres">
      <dgm:prSet presAssocID="{B19DAD68-D65F-4D5C-A143-F93B2253069C}" presName="bgRect" presStyleLbl="bgShp" presStyleIdx="2" presStyleCnt="3"/>
      <dgm:spPr/>
    </dgm:pt>
    <dgm:pt modelId="{AF78E0D5-54DA-4A14-A1FD-0C652E937A34}" type="pres">
      <dgm:prSet presAssocID="{B19DAD68-D65F-4D5C-A143-F93B225306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DC188CC-5601-4488-AA4C-751FA94428D7}" type="pres">
      <dgm:prSet presAssocID="{B19DAD68-D65F-4D5C-A143-F93B2253069C}" presName="spaceRect" presStyleCnt="0"/>
      <dgm:spPr/>
    </dgm:pt>
    <dgm:pt modelId="{D1C3DDCE-FCD1-46C7-9A1A-8D3BA3419A74}" type="pres">
      <dgm:prSet presAssocID="{B19DAD68-D65F-4D5C-A143-F93B2253069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BCADA1A-40B6-4D38-8AB9-B0677441245C}" srcId="{E9E70D47-787F-4A99-A246-B268714E8846}" destId="{18829670-767D-47EE-9442-EA7729CFA989}" srcOrd="1" destOrd="0" parTransId="{31C99AF3-3847-4210-BDAA-A76ED2CF3D35}" sibTransId="{37906A79-03DE-4672-B9EE-3920BB8AD9C6}"/>
    <dgm:cxn modelId="{96D0042B-4AD6-459D-8CFA-5118C6FF733D}" srcId="{E9E70D47-787F-4A99-A246-B268714E8846}" destId="{74CCC41D-7CFC-4135-931E-1A1260B22D74}" srcOrd="0" destOrd="0" parTransId="{4E64326F-CE81-47EF-8181-1B1725403D09}" sibTransId="{498DF641-1269-4277-9A5B-F0EBE284A1BD}"/>
    <dgm:cxn modelId="{6D980855-E179-4F21-931D-624F79EB5FB7}" type="presOf" srcId="{74CCC41D-7CFC-4135-931E-1A1260B22D74}" destId="{026FC030-17A7-4BFC-81DB-64CFC3BC6728}" srcOrd="0" destOrd="0" presId="urn:microsoft.com/office/officeart/2018/2/layout/IconVerticalSolidList"/>
    <dgm:cxn modelId="{0B47248E-D10B-429E-9F3B-519D1E7C8F61}" type="presOf" srcId="{E9E70D47-787F-4A99-A246-B268714E8846}" destId="{898AF27C-592C-425E-B7C5-72F4BBA53FFB}" srcOrd="0" destOrd="0" presId="urn:microsoft.com/office/officeart/2018/2/layout/IconVerticalSolidList"/>
    <dgm:cxn modelId="{6B3A229D-DEAB-42EE-A617-A280D3A0BFC8}" type="presOf" srcId="{18829670-767D-47EE-9442-EA7729CFA989}" destId="{4C725B3C-7E14-4264-9898-EDEF7F5F498E}" srcOrd="0" destOrd="0" presId="urn:microsoft.com/office/officeart/2018/2/layout/IconVerticalSolidList"/>
    <dgm:cxn modelId="{56F318AF-FF92-493A-AC37-16A503587130}" srcId="{E9E70D47-787F-4A99-A246-B268714E8846}" destId="{B19DAD68-D65F-4D5C-A143-F93B2253069C}" srcOrd="2" destOrd="0" parTransId="{CA0BB4B9-B628-40F4-8AFD-2048A5DBFDA0}" sibTransId="{6E8A555A-C63C-4DF6-BF97-9EADFB4728CE}"/>
    <dgm:cxn modelId="{5BA034DC-533D-4D42-9798-4FFF1128E8EE}" type="presOf" srcId="{B19DAD68-D65F-4D5C-A143-F93B2253069C}" destId="{D1C3DDCE-FCD1-46C7-9A1A-8D3BA3419A74}" srcOrd="0" destOrd="0" presId="urn:microsoft.com/office/officeart/2018/2/layout/IconVerticalSolidList"/>
    <dgm:cxn modelId="{BDD13397-3C42-4356-A8C0-FCE8A76FC8D4}" type="presParOf" srcId="{898AF27C-592C-425E-B7C5-72F4BBA53FFB}" destId="{F1436BAF-2036-4D63-84CA-6504DEF30ABD}" srcOrd="0" destOrd="0" presId="urn:microsoft.com/office/officeart/2018/2/layout/IconVerticalSolidList"/>
    <dgm:cxn modelId="{C5FA0164-B780-4F4A-88F5-56029A027FAB}" type="presParOf" srcId="{F1436BAF-2036-4D63-84CA-6504DEF30ABD}" destId="{DC2F0BE7-0A4B-4F0E-8A84-8159D854956A}" srcOrd="0" destOrd="0" presId="urn:microsoft.com/office/officeart/2018/2/layout/IconVerticalSolidList"/>
    <dgm:cxn modelId="{115F0F7E-C412-4828-88A5-2F3A5837BE6B}" type="presParOf" srcId="{F1436BAF-2036-4D63-84CA-6504DEF30ABD}" destId="{BF525115-F7BE-4347-8D2A-96725CAD189B}" srcOrd="1" destOrd="0" presId="urn:microsoft.com/office/officeart/2018/2/layout/IconVerticalSolidList"/>
    <dgm:cxn modelId="{4B0704B0-1B7F-4020-B2CC-4D4A06EA0B0F}" type="presParOf" srcId="{F1436BAF-2036-4D63-84CA-6504DEF30ABD}" destId="{A929C6CF-AD45-4E4B-B343-BB35598A9C0A}" srcOrd="2" destOrd="0" presId="urn:microsoft.com/office/officeart/2018/2/layout/IconVerticalSolidList"/>
    <dgm:cxn modelId="{C22656BD-906F-4826-9DB9-B4D0EEF28B77}" type="presParOf" srcId="{F1436BAF-2036-4D63-84CA-6504DEF30ABD}" destId="{026FC030-17A7-4BFC-81DB-64CFC3BC6728}" srcOrd="3" destOrd="0" presId="urn:microsoft.com/office/officeart/2018/2/layout/IconVerticalSolidList"/>
    <dgm:cxn modelId="{FFA3E965-71A8-463C-B3CB-9B9755B6757D}" type="presParOf" srcId="{898AF27C-592C-425E-B7C5-72F4BBA53FFB}" destId="{8E10ED9B-D121-4C5C-BA04-B4CC0BB1B820}" srcOrd="1" destOrd="0" presId="urn:microsoft.com/office/officeart/2018/2/layout/IconVerticalSolidList"/>
    <dgm:cxn modelId="{4032E445-C2D9-4C41-8C53-49E02C36298F}" type="presParOf" srcId="{898AF27C-592C-425E-B7C5-72F4BBA53FFB}" destId="{C6EC0163-F853-4F54-8374-97592395DA7F}" srcOrd="2" destOrd="0" presId="urn:microsoft.com/office/officeart/2018/2/layout/IconVerticalSolidList"/>
    <dgm:cxn modelId="{EF666A9B-7510-4363-89BE-C9C61130E405}" type="presParOf" srcId="{C6EC0163-F853-4F54-8374-97592395DA7F}" destId="{8BF9B45D-8F72-406F-8CD8-AFD1EF52A023}" srcOrd="0" destOrd="0" presId="urn:microsoft.com/office/officeart/2018/2/layout/IconVerticalSolidList"/>
    <dgm:cxn modelId="{C567BED1-9E51-4F93-9A0B-1F6B5FA423AB}" type="presParOf" srcId="{C6EC0163-F853-4F54-8374-97592395DA7F}" destId="{B3CD5E69-C28E-4840-8536-09B6DD96F806}" srcOrd="1" destOrd="0" presId="urn:microsoft.com/office/officeart/2018/2/layout/IconVerticalSolidList"/>
    <dgm:cxn modelId="{9EE90CED-12F4-4410-A78A-AB9EEAEB1DAC}" type="presParOf" srcId="{C6EC0163-F853-4F54-8374-97592395DA7F}" destId="{6C0938E4-3A38-4384-91CE-BA9D9AEB6806}" srcOrd="2" destOrd="0" presId="urn:microsoft.com/office/officeart/2018/2/layout/IconVerticalSolidList"/>
    <dgm:cxn modelId="{4638CCFF-0820-4AFD-B350-7974F5C88E0C}" type="presParOf" srcId="{C6EC0163-F853-4F54-8374-97592395DA7F}" destId="{4C725B3C-7E14-4264-9898-EDEF7F5F498E}" srcOrd="3" destOrd="0" presId="urn:microsoft.com/office/officeart/2018/2/layout/IconVerticalSolidList"/>
    <dgm:cxn modelId="{3AB3DDCB-A9EB-486C-B7BB-6A09A37CED99}" type="presParOf" srcId="{898AF27C-592C-425E-B7C5-72F4BBA53FFB}" destId="{8C80EE33-4847-4F3A-9740-3EADBDB9E476}" srcOrd="3" destOrd="0" presId="urn:microsoft.com/office/officeart/2018/2/layout/IconVerticalSolidList"/>
    <dgm:cxn modelId="{89BB5D5D-1C90-4DD0-A27C-31813B9CDF87}" type="presParOf" srcId="{898AF27C-592C-425E-B7C5-72F4BBA53FFB}" destId="{52A19729-32C8-4F62-A3E8-A89D47CF570A}" srcOrd="4" destOrd="0" presId="urn:microsoft.com/office/officeart/2018/2/layout/IconVerticalSolidList"/>
    <dgm:cxn modelId="{C77FDBDD-A0B0-4A03-B5EF-C22D6BF8355B}" type="presParOf" srcId="{52A19729-32C8-4F62-A3E8-A89D47CF570A}" destId="{31BA4538-1FD8-41CF-9649-AE6B4724BE44}" srcOrd="0" destOrd="0" presId="urn:microsoft.com/office/officeart/2018/2/layout/IconVerticalSolidList"/>
    <dgm:cxn modelId="{8345079C-6B51-48E3-99DE-D7CF9EFFCC06}" type="presParOf" srcId="{52A19729-32C8-4F62-A3E8-A89D47CF570A}" destId="{AF78E0D5-54DA-4A14-A1FD-0C652E937A34}" srcOrd="1" destOrd="0" presId="urn:microsoft.com/office/officeart/2018/2/layout/IconVerticalSolidList"/>
    <dgm:cxn modelId="{DD2A3063-18CF-4C88-A633-F749CD8E5B62}" type="presParOf" srcId="{52A19729-32C8-4F62-A3E8-A89D47CF570A}" destId="{CDC188CC-5601-4488-AA4C-751FA94428D7}" srcOrd="2" destOrd="0" presId="urn:microsoft.com/office/officeart/2018/2/layout/IconVerticalSolidList"/>
    <dgm:cxn modelId="{2B8FB07F-CE26-48D8-B6CC-33DEBFA2F343}" type="presParOf" srcId="{52A19729-32C8-4F62-A3E8-A89D47CF570A}" destId="{D1C3DDCE-FCD1-46C7-9A1A-8D3BA3419A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506C2-24F4-4533-B804-C4A73979E1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A0EF6-4401-4B35-B149-BB2B5FCB22A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You are </a:t>
          </a:r>
          <a:r>
            <a:rPr lang="en-US" b="1" i="1" u="sng" dirty="0"/>
            <a:t>always welcome</a:t>
          </a:r>
          <a:r>
            <a:rPr lang="en-US" dirty="0"/>
            <a:t> if you need course topic related consultation </a:t>
          </a:r>
          <a:r>
            <a:rPr lang="en-US" b="1" i="1" u="sng" dirty="0"/>
            <a:t>during consulting hours.</a:t>
          </a:r>
        </a:p>
      </dgm:t>
    </dgm:pt>
    <dgm:pt modelId="{CF089C48-0DD8-4A2C-9910-EFB9C9874A47}" type="parTrans" cxnId="{835CD1E5-4C36-4CAF-97C4-25EEE05EDA84}">
      <dgm:prSet/>
      <dgm:spPr/>
      <dgm:t>
        <a:bodyPr/>
        <a:lstStyle/>
        <a:p>
          <a:endParaRPr lang="en-US"/>
        </a:p>
      </dgm:t>
    </dgm:pt>
    <dgm:pt modelId="{5DBF0151-0996-4E3A-A1A2-788696317AA5}" type="sibTrans" cxnId="{835CD1E5-4C36-4CAF-97C4-25EEE05EDA84}">
      <dgm:prSet/>
      <dgm:spPr/>
      <dgm:t>
        <a:bodyPr/>
        <a:lstStyle/>
        <a:p>
          <a:endParaRPr lang="en-US"/>
        </a:p>
      </dgm:t>
    </dgm:pt>
    <dgm:pt modelId="{4A021EE8-5531-44E7-A9B3-1B79D5B011D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You </a:t>
          </a:r>
          <a:r>
            <a:rPr lang="en-US" b="1" i="1" u="sng"/>
            <a:t>must communicate </a:t>
          </a:r>
          <a:r>
            <a:rPr lang="en-US" dirty="0"/>
            <a:t>regarding </a:t>
          </a:r>
          <a:r>
            <a:rPr lang="en-US" b="1" i="1" u="sng" dirty="0"/>
            <a:t>any course related issue</a:t>
          </a:r>
          <a:r>
            <a:rPr lang="en-US" dirty="0"/>
            <a:t> </a:t>
          </a:r>
          <a:r>
            <a:rPr lang="en-US" b="1" i="1" u="sng" dirty="0"/>
            <a:t>during consulting hours</a:t>
          </a:r>
          <a:r>
            <a:rPr lang="en-US" dirty="0"/>
            <a:t>.</a:t>
          </a:r>
        </a:p>
      </dgm:t>
    </dgm:pt>
    <dgm:pt modelId="{21785BC4-15CF-4A6A-9542-B3404562C634}" type="parTrans" cxnId="{A40303E2-32BF-41E1-A690-12362AF6A9EE}">
      <dgm:prSet/>
      <dgm:spPr/>
      <dgm:t>
        <a:bodyPr/>
        <a:lstStyle/>
        <a:p>
          <a:endParaRPr lang="en-US"/>
        </a:p>
      </dgm:t>
    </dgm:pt>
    <dgm:pt modelId="{A921A922-16EB-4503-A4AD-AEFEE4813461}" type="sibTrans" cxnId="{A40303E2-32BF-41E1-A690-12362AF6A9EE}">
      <dgm:prSet/>
      <dgm:spPr/>
      <dgm:t>
        <a:bodyPr/>
        <a:lstStyle/>
        <a:p>
          <a:endParaRPr lang="en-US"/>
        </a:p>
      </dgm:t>
    </dgm:pt>
    <dgm:pt modelId="{11544C19-5E97-42C9-9AB8-E557491A096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i="1" u="sng" dirty="0"/>
            <a:t>You must not text/email/call during night and during holidays unless you have the Teacher’s prior permission. </a:t>
          </a:r>
        </a:p>
      </dgm:t>
    </dgm:pt>
    <dgm:pt modelId="{D604B6BD-5F7F-4595-8C4D-394249E8639B}" type="parTrans" cxnId="{F9E4A01C-03F6-451B-8980-DC58292C5E1C}">
      <dgm:prSet/>
      <dgm:spPr/>
      <dgm:t>
        <a:bodyPr/>
        <a:lstStyle/>
        <a:p>
          <a:endParaRPr lang="en-US"/>
        </a:p>
      </dgm:t>
    </dgm:pt>
    <dgm:pt modelId="{1523557A-29D0-48B6-AB15-3CDB9C91768C}" type="sibTrans" cxnId="{F9E4A01C-03F6-451B-8980-DC58292C5E1C}">
      <dgm:prSet/>
      <dgm:spPr/>
      <dgm:t>
        <a:bodyPr/>
        <a:lstStyle/>
        <a:p>
          <a:endParaRPr lang="en-US"/>
        </a:p>
      </dgm:t>
    </dgm:pt>
    <dgm:pt modelId="{2962942A-627A-4F48-BF32-73518FDB45EF}" type="pres">
      <dgm:prSet presAssocID="{106506C2-24F4-4533-B804-C4A73979E1AF}" presName="root" presStyleCnt="0">
        <dgm:presLayoutVars>
          <dgm:dir/>
          <dgm:resizeHandles val="exact"/>
        </dgm:presLayoutVars>
      </dgm:prSet>
      <dgm:spPr/>
    </dgm:pt>
    <dgm:pt modelId="{39021DF3-697C-46AF-ABB4-41E7F0F35712}" type="pres">
      <dgm:prSet presAssocID="{4DDA0EF6-4401-4B35-B149-BB2B5FCB22AD}" presName="compNode" presStyleCnt="0"/>
      <dgm:spPr/>
    </dgm:pt>
    <dgm:pt modelId="{CFAD548A-86CC-4063-8779-803DB4E12013}" type="pres">
      <dgm:prSet presAssocID="{4DDA0EF6-4401-4B35-B149-BB2B5FCB22AD}" presName="bgRect" presStyleLbl="bgShp" presStyleIdx="0" presStyleCnt="3"/>
      <dgm:spPr/>
    </dgm:pt>
    <dgm:pt modelId="{95BC80D8-D1BB-4445-9F7D-AE69C6A6E9C1}" type="pres">
      <dgm:prSet presAssocID="{4DDA0EF6-4401-4B35-B149-BB2B5FCB22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18EA98E7-BEE0-4DCA-B274-BF053DBBA308}" type="pres">
      <dgm:prSet presAssocID="{4DDA0EF6-4401-4B35-B149-BB2B5FCB22AD}" presName="spaceRect" presStyleCnt="0"/>
      <dgm:spPr/>
    </dgm:pt>
    <dgm:pt modelId="{41EB3D80-64B2-4E92-9FAC-17976D8B28A0}" type="pres">
      <dgm:prSet presAssocID="{4DDA0EF6-4401-4B35-B149-BB2B5FCB22AD}" presName="parTx" presStyleLbl="revTx" presStyleIdx="0" presStyleCnt="3">
        <dgm:presLayoutVars>
          <dgm:chMax val="0"/>
          <dgm:chPref val="0"/>
        </dgm:presLayoutVars>
      </dgm:prSet>
      <dgm:spPr/>
    </dgm:pt>
    <dgm:pt modelId="{B9ED77DA-6EF4-4AB8-BCF2-DC33ABF5D1EB}" type="pres">
      <dgm:prSet presAssocID="{5DBF0151-0996-4E3A-A1A2-788696317AA5}" presName="sibTrans" presStyleCnt="0"/>
      <dgm:spPr/>
    </dgm:pt>
    <dgm:pt modelId="{D66B62C1-8580-48FA-89E0-EBE2763BFA16}" type="pres">
      <dgm:prSet presAssocID="{4A021EE8-5531-44E7-A9B3-1B79D5B011DE}" presName="compNode" presStyleCnt="0"/>
      <dgm:spPr/>
    </dgm:pt>
    <dgm:pt modelId="{F21101C8-79B8-4D6D-91C8-874B710AF257}" type="pres">
      <dgm:prSet presAssocID="{4A021EE8-5531-44E7-A9B3-1B79D5B011DE}" presName="bgRect" presStyleLbl="bgShp" presStyleIdx="1" presStyleCnt="3"/>
      <dgm:spPr/>
    </dgm:pt>
    <dgm:pt modelId="{4904861C-E0F9-4D4E-9A6D-9EDE94F302E2}" type="pres">
      <dgm:prSet presAssocID="{4A021EE8-5531-44E7-A9B3-1B79D5B011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DA3C8C8B-A8A5-465A-804A-2DD0EFECEC9E}" type="pres">
      <dgm:prSet presAssocID="{4A021EE8-5531-44E7-A9B3-1B79D5B011DE}" presName="spaceRect" presStyleCnt="0"/>
      <dgm:spPr/>
    </dgm:pt>
    <dgm:pt modelId="{916A7FAE-8BD1-4707-8FAD-B84EE2AA46EF}" type="pres">
      <dgm:prSet presAssocID="{4A021EE8-5531-44E7-A9B3-1B79D5B011DE}" presName="parTx" presStyleLbl="revTx" presStyleIdx="1" presStyleCnt="3">
        <dgm:presLayoutVars>
          <dgm:chMax val="0"/>
          <dgm:chPref val="0"/>
        </dgm:presLayoutVars>
      </dgm:prSet>
      <dgm:spPr/>
    </dgm:pt>
    <dgm:pt modelId="{BF449ED7-3D99-4667-A2CC-E6350EE6232B}" type="pres">
      <dgm:prSet presAssocID="{A921A922-16EB-4503-A4AD-AEFEE4813461}" presName="sibTrans" presStyleCnt="0"/>
      <dgm:spPr/>
    </dgm:pt>
    <dgm:pt modelId="{0D06002A-8C60-4AD8-9429-47159CE7602B}" type="pres">
      <dgm:prSet presAssocID="{11544C19-5E97-42C9-9AB8-E557491A0961}" presName="compNode" presStyleCnt="0"/>
      <dgm:spPr/>
    </dgm:pt>
    <dgm:pt modelId="{9D04E7CE-92F3-4605-93DD-189985E6940F}" type="pres">
      <dgm:prSet presAssocID="{11544C19-5E97-42C9-9AB8-E557491A0961}" presName="bgRect" presStyleLbl="bgShp" presStyleIdx="2" presStyleCnt="3"/>
      <dgm:spPr/>
    </dgm:pt>
    <dgm:pt modelId="{C6AEA412-172C-4B5B-AA0F-784575A03807}" type="pres">
      <dgm:prSet presAssocID="{11544C19-5E97-42C9-9AB8-E557491A09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7C6F0425-CA73-454A-80C5-347DE236F1F2}" type="pres">
      <dgm:prSet presAssocID="{11544C19-5E97-42C9-9AB8-E557491A0961}" presName="spaceRect" presStyleCnt="0"/>
      <dgm:spPr/>
    </dgm:pt>
    <dgm:pt modelId="{A34D5AEF-C699-46F8-9267-B3B184B29413}" type="pres">
      <dgm:prSet presAssocID="{11544C19-5E97-42C9-9AB8-E557491A09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E4A01C-03F6-451B-8980-DC58292C5E1C}" srcId="{106506C2-24F4-4533-B804-C4A73979E1AF}" destId="{11544C19-5E97-42C9-9AB8-E557491A0961}" srcOrd="2" destOrd="0" parTransId="{D604B6BD-5F7F-4595-8C4D-394249E8639B}" sibTransId="{1523557A-29D0-48B6-AB15-3CDB9C91768C}"/>
    <dgm:cxn modelId="{C0779C32-797D-4D03-AD2E-E0A419C28BA4}" type="presOf" srcId="{4DDA0EF6-4401-4B35-B149-BB2B5FCB22AD}" destId="{41EB3D80-64B2-4E92-9FAC-17976D8B28A0}" srcOrd="0" destOrd="0" presId="urn:microsoft.com/office/officeart/2018/2/layout/IconVerticalSolidList"/>
    <dgm:cxn modelId="{B3441F42-B62A-450D-8F0A-A5EB5730C537}" type="presOf" srcId="{4A021EE8-5531-44E7-A9B3-1B79D5B011DE}" destId="{916A7FAE-8BD1-4707-8FAD-B84EE2AA46EF}" srcOrd="0" destOrd="0" presId="urn:microsoft.com/office/officeart/2018/2/layout/IconVerticalSolidList"/>
    <dgm:cxn modelId="{11703873-A420-4566-A02E-BCBB42600A02}" type="presOf" srcId="{11544C19-5E97-42C9-9AB8-E557491A0961}" destId="{A34D5AEF-C699-46F8-9267-B3B184B29413}" srcOrd="0" destOrd="0" presId="urn:microsoft.com/office/officeart/2018/2/layout/IconVerticalSolidList"/>
    <dgm:cxn modelId="{A40303E2-32BF-41E1-A690-12362AF6A9EE}" srcId="{106506C2-24F4-4533-B804-C4A73979E1AF}" destId="{4A021EE8-5531-44E7-A9B3-1B79D5B011DE}" srcOrd="1" destOrd="0" parTransId="{21785BC4-15CF-4A6A-9542-B3404562C634}" sibTransId="{A921A922-16EB-4503-A4AD-AEFEE4813461}"/>
    <dgm:cxn modelId="{835CD1E5-4C36-4CAF-97C4-25EEE05EDA84}" srcId="{106506C2-24F4-4533-B804-C4A73979E1AF}" destId="{4DDA0EF6-4401-4B35-B149-BB2B5FCB22AD}" srcOrd="0" destOrd="0" parTransId="{CF089C48-0DD8-4A2C-9910-EFB9C9874A47}" sibTransId="{5DBF0151-0996-4E3A-A1A2-788696317AA5}"/>
    <dgm:cxn modelId="{E89AD9FF-226A-4069-937D-1B58946A8CBF}" type="presOf" srcId="{106506C2-24F4-4533-B804-C4A73979E1AF}" destId="{2962942A-627A-4F48-BF32-73518FDB45EF}" srcOrd="0" destOrd="0" presId="urn:microsoft.com/office/officeart/2018/2/layout/IconVerticalSolidList"/>
    <dgm:cxn modelId="{02BA1817-EC7E-4275-9388-A543E79F5BB3}" type="presParOf" srcId="{2962942A-627A-4F48-BF32-73518FDB45EF}" destId="{39021DF3-697C-46AF-ABB4-41E7F0F35712}" srcOrd="0" destOrd="0" presId="urn:microsoft.com/office/officeart/2018/2/layout/IconVerticalSolidList"/>
    <dgm:cxn modelId="{B2FA84E2-4E96-416B-9CF6-9C92B3481820}" type="presParOf" srcId="{39021DF3-697C-46AF-ABB4-41E7F0F35712}" destId="{CFAD548A-86CC-4063-8779-803DB4E12013}" srcOrd="0" destOrd="0" presId="urn:microsoft.com/office/officeart/2018/2/layout/IconVerticalSolidList"/>
    <dgm:cxn modelId="{16CB60B8-EB84-4C1F-BC2A-94E9B08DFA8B}" type="presParOf" srcId="{39021DF3-697C-46AF-ABB4-41E7F0F35712}" destId="{95BC80D8-D1BB-4445-9F7D-AE69C6A6E9C1}" srcOrd="1" destOrd="0" presId="urn:microsoft.com/office/officeart/2018/2/layout/IconVerticalSolidList"/>
    <dgm:cxn modelId="{9D60D664-B083-4EE2-BF4C-C067FECFBAFF}" type="presParOf" srcId="{39021DF3-697C-46AF-ABB4-41E7F0F35712}" destId="{18EA98E7-BEE0-4DCA-B274-BF053DBBA308}" srcOrd="2" destOrd="0" presId="urn:microsoft.com/office/officeart/2018/2/layout/IconVerticalSolidList"/>
    <dgm:cxn modelId="{22832080-1379-43FA-ADBF-C572639C97BF}" type="presParOf" srcId="{39021DF3-697C-46AF-ABB4-41E7F0F35712}" destId="{41EB3D80-64B2-4E92-9FAC-17976D8B28A0}" srcOrd="3" destOrd="0" presId="urn:microsoft.com/office/officeart/2018/2/layout/IconVerticalSolidList"/>
    <dgm:cxn modelId="{DC398A28-EC68-4991-9F6D-A3D910A2C36A}" type="presParOf" srcId="{2962942A-627A-4F48-BF32-73518FDB45EF}" destId="{B9ED77DA-6EF4-4AB8-BCF2-DC33ABF5D1EB}" srcOrd="1" destOrd="0" presId="urn:microsoft.com/office/officeart/2018/2/layout/IconVerticalSolidList"/>
    <dgm:cxn modelId="{8FE7FF81-A4CA-444B-A13E-9024B0980E20}" type="presParOf" srcId="{2962942A-627A-4F48-BF32-73518FDB45EF}" destId="{D66B62C1-8580-48FA-89E0-EBE2763BFA16}" srcOrd="2" destOrd="0" presId="urn:microsoft.com/office/officeart/2018/2/layout/IconVerticalSolidList"/>
    <dgm:cxn modelId="{7EFA55F3-E1E4-4864-A546-589255C6C841}" type="presParOf" srcId="{D66B62C1-8580-48FA-89E0-EBE2763BFA16}" destId="{F21101C8-79B8-4D6D-91C8-874B710AF257}" srcOrd="0" destOrd="0" presId="urn:microsoft.com/office/officeart/2018/2/layout/IconVerticalSolidList"/>
    <dgm:cxn modelId="{DB0E90A6-206A-42D5-A829-129A7194F922}" type="presParOf" srcId="{D66B62C1-8580-48FA-89E0-EBE2763BFA16}" destId="{4904861C-E0F9-4D4E-9A6D-9EDE94F302E2}" srcOrd="1" destOrd="0" presId="urn:microsoft.com/office/officeart/2018/2/layout/IconVerticalSolidList"/>
    <dgm:cxn modelId="{07412EB6-31C4-4565-94FE-FC7705BA8271}" type="presParOf" srcId="{D66B62C1-8580-48FA-89E0-EBE2763BFA16}" destId="{DA3C8C8B-A8A5-465A-804A-2DD0EFECEC9E}" srcOrd="2" destOrd="0" presId="urn:microsoft.com/office/officeart/2018/2/layout/IconVerticalSolidList"/>
    <dgm:cxn modelId="{D9CD186F-AA6F-45E6-A39E-AB7100F4A10D}" type="presParOf" srcId="{D66B62C1-8580-48FA-89E0-EBE2763BFA16}" destId="{916A7FAE-8BD1-4707-8FAD-B84EE2AA46EF}" srcOrd="3" destOrd="0" presId="urn:microsoft.com/office/officeart/2018/2/layout/IconVerticalSolidList"/>
    <dgm:cxn modelId="{8518081D-752E-4E4B-B2EA-9BDF9898563F}" type="presParOf" srcId="{2962942A-627A-4F48-BF32-73518FDB45EF}" destId="{BF449ED7-3D99-4667-A2CC-E6350EE6232B}" srcOrd="3" destOrd="0" presId="urn:microsoft.com/office/officeart/2018/2/layout/IconVerticalSolidList"/>
    <dgm:cxn modelId="{528B9E36-BC46-4287-A42C-6CD8460F7747}" type="presParOf" srcId="{2962942A-627A-4F48-BF32-73518FDB45EF}" destId="{0D06002A-8C60-4AD8-9429-47159CE7602B}" srcOrd="4" destOrd="0" presId="urn:microsoft.com/office/officeart/2018/2/layout/IconVerticalSolidList"/>
    <dgm:cxn modelId="{759E5C6D-1624-49DB-B1CD-0EE92902A350}" type="presParOf" srcId="{0D06002A-8C60-4AD8-9429-47159CE7602B}" destId="{9D04E7CE-92F3-4605-93DD-189985E6940F}" srcOrd="0" destOrd="0" presId="urn:microsoft.com/office/officeart/2018/2/layout/IconVerticalSolidList"/>
    <dgm:cxn modelId="{E4C0500A-1075-48F5-851C-71AF1E4B2243}" type="presParOf" srcId="{0D06002A-8C60-4AD8-9429-47159CE7602B}" destId="{C6AEA412-172C-4B5B-AA0F-784575A03807}" srcOrd="1" destOrd="0" presId="urn:microsoft.com/office/officeart/2018/2/layout/IconVerticalSolidList"/>
    <dgm:cxn modelId="{6BE2078F-6AB2-4065-8F70-D198F06B8478}" type="presParOf" srcId="{0D06002A-8C60-4AD8-9429-47159CE7602B}" destId="{7C6F0425-CA73-454A-80C5-347DE236F1F2}" srcOrd="2" destOrd="0" presId="urn:microsoft.com/office/officeart/2018/2/layout/IconVerticalSolidList"/>
    <dgm:cxn modelId="{440F0740-8CC6-47FB-B090-C9AB2BB46780}" type="presParOf" srcId="{0D06002A-8C60-4AD8-9429-47159CE7602B}" destId="{A34D5AEF-C699-46F8-9267-B3B184B294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6506C2-24F4-4533-B804-C4A73979E1A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DA0EF6-4401-4B35-B149-BB2B5FCB22A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i="1" u="sng"/>
            <a:t>Again, you must not text/email/call during night and during holidays unless you have the Teacher’s prior permission. </a:t>
          </a:r>
        </a:p>
      </dgm:t>
    </dgm:pt>
    <dgm:pt modelId="{CF089C48-0DD8-4A2C-9910-EFB9C9874A47}" type="parTrans" cxnId="{835CD1E5-4C36-4CAF-97C4-25EEE05EDA84}">
      <dgm:prSet/>
      <dgm:spPr/>
      <dgm:t>
        <a:bodyPr/>
        <a:lstStyle/>
        <a:p>
          <a:endParaRPr lang="en-US"/>
        </a:p>
      </dgm:t>
    </dgm:pt>
    <dgm:pt modelId="{5DBF0151-0996-4E3A-A1A2-788696317AA5}" type="sibTrans" cxnId="{835CD1E5-4C36-4CAF-97C4-25EEE05EDA84}">
      <dgm:prSet/>
      <dgm:spPr/>
      <dgm:t>
        <a:bodyPr/>
        <a:lstStyle/>
        <a:p>
          <a:endParaRPr lang="en-US"/>
        </a:p>
      </dgm:t>
    </dgm:pt>
    <dgm:pt modelId="{4A021EE8-5531-44E7-A9B3-1B79D5B011DE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For emailing, </a:t>
          </a:r>
          <a:r>
            <a:rPr lang="en-US" b="1" u="sng" dirty="0"/>
            <a:t>use your official student email ID provided by AIUB (</a:t>
          </a:r>
          <a:r>
            <a:rPr lang="en-US" b="1" u="sng" dirty="0">
              <a:hlinkClick xmlns:r="http://schemas.openxmlformats.org/officeDocument/2006/relationships" r:id="rId1"/>
            </a:rPr>
            <a:t>xx-xxxxx-x@student.aiub.edu</a:t>
          </a:r>
          <a:r>
            <a:rPr lang="en-US" b="1" u="sng" dirty="0"/>
            <a:t>)</a:t>
          </a:r>
          <a:r>
            <a:rPr lang="en-US" dirty="0"/>
            <a:t>. You </a:t>
          </a:r>
          <a:r>
            <a:rPr lang="en-US" b="1" u="sng" dirty="0"/>
            <a:t>must write a proper email </a:t>
          </a:r>
          <a:r>
            <a:rPr lang="en-US" dirty="0"/>
            <a:t>– with </a:t>
          </a:r>
          <a:r>
            <a:rPr lang="en-US" b="1" u="sng" dirty="0"/>
            <a:t>clear email subject</a:t>
          </a:r>
          <a:r>
            <a:rPr lang="en-US" dirty="0"/>
            <a:t>, </a:t>
          </a:r>
          <a:r>
            <a:rPr lang="en-US" b="1" u="sng" dirty="0"/>
            <a:t>proper email body </a:t>
          </a:r>
          <a:r>
            <a:rPr lang="en-US" dirty="0"/>
            <a:t>clearly explaining the purpose of the email and </a:t>
          </a:r>
          <a:r>
            <a:rPr lang="en-US" b="1" u="sng" dirty="0"/>
            <a:t>lastly- your info – Name, ID, Course Name[Section]. </a:t>
          </a:r>
          <a:r>
            <a:rPr lang="en-US" b="1" u="none" dirty="0">
              <a:solidFill>
                <a:srgbClr val="FF0000"/>
              </a:solidFill>
            </a:rPr>
            <a:t>Login to: </a:t>
          </a:r>
          <a:r>
            <a:rPr lang="en-US" b="1" u="sng" dirty="0"/>
            <a:t>https://outlook.office365.com/mail/</a:t>
          </a:r>
        </a:p>
      </dgm:t>
    </dgm:pt>
    <dgm:pt modelId="{21785BC4-15CF-4A6A-9542-B3404562C634}" type="parTrans" cxnId="{A40303E2-32BF-41E1-A690-12362AF6A9EE}">
      <dgm:prSet/>
      <dgm:spPr/>
      <dgm:t>
        <a:bodyPr/>
        <a:lstStyle/>
        <a:p>
          <a:endParaRPr lang="en-US"/>
        </a:p>
      </dgm:t>
    </dgm:pt>
    <dgm:pt modelId="{A921A922-16EB-4503-A4AD-AEFEE4813461}" type="sibTrans" cxnId="{A40303E2-32BF-41E1-A690-12362AF6A9EE}">
      <dgm:prSet/>
      <dgm:spPr/>
      <dgm:t>
        <a:bodyPr/>
        <a:lstStyle/>
        <a:p>
          <a:endParaRPr lang="en-US"/>
        </a:p>
      </dgm:t>
    </dgm:pt>
    <dgm:pt modelId="{11544C19-5E97-42C9-9AB8-E557491A0961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b="1" i="1" u="sng"/>
            <a:t>You must WRITE </a:t>
          </a:r>
          <a:r>
            <a:rPr lang="en-US"/>
            <a:t>your </a:t>
          </a:r>
          <a:r>
            <a:rPr lang="en-US" b="1" u="sng"/>
            <a:t>ID, Course Name[Section] </a:t>
          </a:r>
          <a:r>
            <a:rPr lang="en-US"/>
            <a:t>while  </a:t>
          </a:r>
          <a:r>
            <a:rPr lang="en-US" b="1" u="sng"/>
            <a:t>Texting me/starting a conversation with me in MS TEAMS.</a:t>
          </a:r>
          <a:endParaRPr lang="en-US" b="1" i="1" u="sng"/>
        </a:p>
      </dgm:t>
    </dgm:pt>
    <dgm:pt modelId="{D604B6BD-5F7F-4595-8C4D-394249E8639B}" type="parTrans" cxnId="{F9E4A01C-03F6-451B-8980-DC58292C5E1C}">
      <dgm:prSet/>
      <dgm:spPr/>
      <dgm:t>
        <a:bodyPr/>
        <a:lstStyle/>
        <a:p>
          <a:endParaRPr lang="en-US"/>
        </a:p>
      </dgm:t>
    </dgm:pt>
    <dgm:pt modelId="{1523557A-29D0-48B6-AB15-3CDB9C91768C}" type="sibTrans" cxnId="{F9E4A01C-03F6-451B-8980-DC58292C5E1C}">
      <dgm:prSet/>
      <dgm:spPr/>
      <dgm:t>
        <a:bodyPr/>
        <a:lstStyle/>
        <a:p>
          <a:endParaRPr lang="en-US"/>
        </a:p>
      </dgm:t>
    </dgm:pt>
    <dgm:pt modelId="{2962942A-627A-4F48-BF32-73518FDB45EF}" type="pres">
      <dgm:prSet presAssocID="{106506C2-24F4-4533-B804-C4A73979E1AF}" presName="root" presStyleCnt="0">
        <dgm:presLayoutVars>
          <dgm:dir/>
          <dgm:resizeHandles val="exact"/>
        </dgm:presLayoutVars>
      </dgm:prSet>
      <dgm:spPr/>
    </dgm:pt>
    <dgm:pt modelId="{39021DF3-697C-46AF-ABB4-41E7F0F35712}" type="pres">
      <dgm:prSet presAssocID="{4DDA0EF6-4401-4B35-B149-BB2B5FCB22AD}" presName="compNode" presStyleCnt="0"/>
      <dgm:spPr/>
    </dgm:pt>
    <dgm:pt modelId="{CFAD548A-86CC-4063-8779-803DB4E12013}" type="pres">
      <dgm:prSet presAssocID="{4DDA0EF6-4401-4B35-B149-BB2B5FCB22AD}" presName="bgRect" presStyleLbl="bgShp" presStyleIdx="0" presStyleCnt="3"/>
      <dgm:spPr/>
    </dgm:pt>
    <dgm:pt modelId="{95BC80D8-D1BB-4445-9F7D-AE69C6A6E9C1}" type="pres">
      <dgm:prSet presAssocID="{4DDA0EF6-4401-4B35-B149-BB2B5FCB22AD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 with solid fill"/>
        </a:ext>
      </dgm:extLst>
    </dgm:pt>
    <dgm:pt modelId="{18EA98E7-BEE0-4DCA-B274-BF053DBBA308}" type="pres">
      <dgm:prSet presAssocID="{4DDA0EF6-4401-4B35-B149-BB2B5FCB22AD}" presName="spaceRect" presStyleCnt="0"/>
      <dgm:spPr/>
    </dgm:pt>
    <dgm:pt modelId="{41EB3D80-64B2-4E92-9FAC-17976D8B28A0}" type="pres">
      <dgm:prSet presAssocID="{4DDA0EF6-4401-4B35-B149-BB2B5FCB22AD}" presName="parTx" presStyleLbl="revTx" presStyleIdx="0" presStyleCnt="3">
        <dgm:presLayoutVars>
          <dgm:chMax val="0"/>
          <dgm:chPref val="0"/>
        </dgm:presLayoutVars>
      </dgm:prSet>
      <dgm:spPr/>
    </dgm:pt>
    <dgm:pt modelId="{B9ED77DA-6EF4-4AB8-BCF2-DC33ABF5D1EB}" type="pres">
      <dgm:prSet presAssocID="{5DBF0151-0996-4E3A-A1A2-788696317AA5}" presName="sibTrans" presStyleCnt="0"/>
      <dgm:spPr/>
    </dgm:pt>
    <dgm:pt modelId="{D66B62C1-8580-48FA-89E0-EBE2763BFA16}" type="pres">
      <dgm:prSet presAssocID="{4A021EE8-5531-44E7-A9B3-1B79D5B011DE}" presName="compNode" presStyleCnt="0"/>
      <dgm:spPr/>
    </dgm:pt>
    <dgm:pt modelId="{F21101C8-79B8-4D6D-91C8-874B710AF257}" type="pres">
      <dgm:prSet presAssocID="{4A021EE8-5531-44E7-A9B3-1B79D5B011DE}" presName="bgRect" presStyleLbl="bgShp" presStyleIdx="1" presStyleCnt="3"/>
      <dgm:spPr/>
    </dgm:pt>
    <dgm:pt modelId="{4904861C-E0F9-4D4E-9A6D-9EDE94F302E2}" type="pres">
      <dgm:prSet presAssocID="{4A021EE8-5531-44E7-A9B3-1B79D5B011DE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A3C8C8B-A8A5-465A-804A-2DD0EFECEC9E}" type="pres">
      <dgm:prSet presAssocID="{4A021EE8-5531-44E7-A9B3-1B79D5B011DE}" presName="spaceRect" presStyleCnt="0"/>
      <dgm:spPr/>
    </dgm:pt>
    <dgm:pt modelId="{916A7FAE-8BD1-4707-8FAD-B84EE2AA46EF}" type="pres">
      <dgm:prSet presAssocID="{4A021EE8-5531-44E7-A9B3-1B79D5B011DE}" presName="parTx" presStyleLbl="revTx" presStyleIdx="1" presStyleCnt="3">
        <dgm:presLayoutVars>
          <dgm:chMax val="0"/>
          <dgm:chPref val="0"/>
        </dgm:presLayoutVars>
      </dgm:prSet>
      <dgm:spPr/>
    </dgm:pt>
    <dgm:pt modelId="{BF449ED7-3D99-4667-A2CC-E6350EE6232B}" type="pres">
      <dgm:prSet presAssocID="{A921A922-16EB-4503-A4AD-AEFEE4813461}" presName="sibTrans" presStyleCnt="0"/>
      <dgm:spPr/>
    </dgm:pt>
    <dgm:pt modelId="{0D06002A-8C60-4AD8-9429-47159CE7602B}" type="pres">
      <dgm:prSet presAssocID="{11544C19-5E97-42C9-9AB8-E557491A0961}" presName="compNode" presStyleCnt="0"/>
      <dgm:spPr/>
    </dgm:pt>
    <dgm:pt modelId="{9D04E7CE-92F3-4605-93DD-189985E6940F}" type="pres">
      <dgm:prSet presAssocID="{11544C19-5E97-42C9-9AB8-E557491A0961}" presName="bgRect" presStyleLbl="bgShp" presStyleIdx="2" presStyleCnt="3"/>
      <dgm:spPr/>
    </dgm:pt>
    <dgm:pt modelId="{C6AEA412-172C-4B5B-AA0F-784575A03807}" type="pres">
      <dgm:prSet presAssocID="{11544C19-5E97-42C9-9AB8-E557491A0961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C6F0425-CA73-454A-80C5-347DE236F1F2}" type="pres">
      <dgm:prSet presAssocID="{11544C19-5E97-42C9-9AB8-E557491A0961}" presName="spaceRect" presStyleCnt="0"/>
      <dgm:spPr/>
    </dgm:pt>
    <dgm:pt modelId="{A34D5AEF-C699-46F8-9267-B3B184B29413}" type="pres">
      <dgm:prSet presAssocID="{11544C19-5E97-42C9-9AB8-E557491A09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9E4A01C-03F6-451B-8980-DC58292C5E1C}" srcId="{106506C2-24F4-4533-B804-C4A73979E1AF}" destId="{11544C19-5E97-42C9-9AB8-E557491A0961}" srcOrd="2" destOrd="0" parTransId="{D604B6BD-5F7F-4595-8C4D-394249E8639B}" sibTransId="{1523557A-29D0-48B6-AB15-3CDB9C91768C}"/>
    <dgm:cxn modelId="{C0779C32-797D-4D03-AD2E-E0A419C28BA4}" type="presOf" srcId="{4DDA0EF6-4401-4B35-B149-BB2B5FCB22AD}" destId="{41EB3D80-64B2-4E92-9FAC-17976D8B28A0}" srcOrd="0" destOrd="0" presId="urn:microsoft.com/office/officeart/2018/2/layout/IconVerticalSolidList"/>
    <dgm:cxn modelId="{B3441F42-B62A-450D-8F0A-A5EB5730C537}" type="presOf" srcId="{4A021EE8-5531-44E7-A9B3-1B79D5B011DE}" destId="{916A7FAE-8BD1-4707-8FAD-B84EE2AA46EF}" srcOrd="0" destOrd="0" presId="urn:microsoft.com/office/officeart/2018/2/layout/IconVerticalSolidList"/>
    <dgm:cxn modelId="{11703873-A420-4566-A02E-BCBB42600A02}" type="presOf" srcId="{11544C19-5E97-42C9-9AB8-E557491A0961}" destId="{A34D5AEF-C699-46F8-9267-B3B184B29413}" srcOrd="0" destOrd="0" presId="urn:microsoft.com/office/officeart/2018/2/layout/IconVerticalSolidList"/>
    <dgm:cxn modelId="{A40303E2-32BF-41E1-A690-12362AF6A9EE}" srcId="{106506C2-24F4-4533-B804-C4A73979E1AF}" destId="{4A021EE8-5531-44E7-A9B3-1B79D5B011DE}" srcOrd="1" destOrd="0" parTransId="{21785BC4-15CF-4A6A-9542-B3404562C634}" sibTransId="{A921A922-16EB-4503-A4AD-AEFEE4813461}"/>
    <dgm:cxn modelId="{835CD1E5-4C36-4CAF-97C4-25EEE05EDA84}" srcId="{106506C2-24F4-4533-B804-C4A73979E1AF}" destId="{4DDA0EF6-4401-4B35-B149-BB2B5FCB22AD}" srcOrd="0" destOrd="0" parTransId="{CF089C48-0DD8-4A2C-9910-EFB9C9874A47}" sibTransId="{5DBF0151-0996-4E3A-A1A2-788696317AA5}"/>
    <dgm:cxn modelId="{E89AD9FF-226A-4069-937D-1B58946A8CBF}" type="presOf" srcId="{106506C2-24F4-4533-B804-C4A73979E1AF}" destId="{2962942A-627A-4F48-BF32-73518FDB45EF}" srcOrd="0" destOrd="0" presId="urn:microsoft.com/office/officeart/2018/2/layout/IconVerticalSolidList"/>
    <dgm:cxn modelId="{02BA1817-EC7E-4275-9388-A543E79F5BB3}" type="presParOf" srcId="{2962942A-627A-4F48-BF32-73518FDB45EF}" destId="{39021DF3-697C-46AF-ABB4-41E7F0F35712}" srcOrd="0" destOrd="0" presId="urn:microsoft.com/office/officeart/2018/2/layout/IconVerticalSolidList"/>
    <dgm:cxn modelId="{B2FA84E2-4E96-416B-9CF6-9C92B3481820}" type="presParOf" srcId="{39021DF3-697C-46AF-ABB4-41E7F0F35712}" destId="{CFAD548A-86CC-4063-8779-803DB4E12013}" srcOrd="0" destOrd="0" presId="urn:microsoft.com/office/officeart/2018/2/layout/IconVerticalSolidList"/>
    <dgm:cxn modelId="{16CB60B8-EB84-4C1F-BC2A-94E9B08DFA8B}" type="presParOf" srcId="{39021DF3-697C-46AF-ABB4-41E7F0F35712}" destId="{95BC80D8-D1BB-4445-9F7D-AE69C6A6E9C1}" srcOrd="1" destOrd="0" presId="urn:microsoft.com/office/officeart/2018/2/layout/IconVerticalSolidList"/>
    <dgm:cxn modelId="{9D60D664-B083-4EE2-BF4C-C067FECFBAFF}" type="presParOf" srcId="{39021DF3-697C-46AF-ABB4-41E7F0F35712}" destId="{18EA98E7-BEE0-4DCA-B274-BF053DBBA308}" srcOrd="2" destOrd="0" presId="urn:microsoft.com/office/officeart/2018/2/layout/IconVerticalSolidList"/>
    <dgm:cxn modelId="{22832080-1379-43FA-ADBF-C572639C97BF}" type="presParOf" srcId="{39021DF3-697C-46AF-ABB4-41E7F0F35712}" destId="{41EB3D80-64B2-4E92-9FAC-17976D8B28A0}" srcOrd="3" destOrd="0" presId="urn:microsoft.com/office/officeart/2018/2/layout/IconVerticalSolidList"/>
    <dgm:cxn modelId="{DC398A28-EC68-4991-9F6D-A3D910A2C36A}" type="presParOf" srcId="{2962942A-627A-4F48-BF32-73518FDB45EF}" destId="{B9ED77DA-6EF4-4AB8-BCF2-DC33ABF5D1EB}" srcOrd="1" destOrd="0" presId="urn:microsoft.com/office/officeart/2018/2/layout/IconVerticalSolidList"/>
    <dgm:cxn modelId="{8FE7FF81-A4CA-444B-A13E-9024B0980E20}" type="presParOf" srcId="{2962942A-627A-4F48-BF32-73518FDB45EF}" destId="{D66B62C1-8580-48FA-89E0-EBE2763BFA16}" srcOrd="2" destOrd="0" presId="urn:microsoft.com/office/officeart/2018/2/layout/IconVerticalSolidList"/>
    <dgm:cxn modelId="{7EFA55F3-E1E4-4864-A546-589255C6C841}" type="presParOf" srcId="{D66B62C1-8580-48FA-89E0-EBE2763BFA16}" destId="{F21101C8-79B8-4D6D-91C8-874B710AF257}" srcOrd="0" destOrd="0" presId="urn:microsoft.com/office/officeart/2018/2/layout/IconVerticalSolidList"/>
    <dgm:cxn modelId="{DB0E90A6-206A-42D5-A829-129A7194F922}" type="presParOf" srcId="{D66B62C1-8580-48FA-89E0-EBE2763BFA16}" destId="{4904861C-E0F9-4D4E-9A6D-9EDE94F302E2}" srcOrd="1" destOrd="0" presId="urn:microsoft.com/office/officeart/2018/2/layout/IconVerticalSolidList"/>
    <dgm:cxn modelId="{07412EB6-31C4-4565-94FE-FC7705BA8271}" type="presParOf" srcId="{D66B62C1-8580-48FA-89E0-EBE2763BFA16}" destId="{DA3C8C8B-A8A5-465A-804A-2DD0EFECEC9E}" srcOrd="2" destOrd="0" presId="urn:microsoft.com/office/officeart/2018/2/layout/IconVerticalSolidList"/>
    <dgm:cxn modelId="{D9CD186F-AA6F-45E6-A39E-AB7100F4A10D}" type="presParOf" srcId="{D66B62C1-8580-48FA-89E0-EBE2763BFA16}" destId="{916A7FAE-8BD1-4707-8FAD-B84EE2AA46EF}" srcOrd="3" destOrd="0" presId="urn:microsoft.com/office/officeart/2018/2/layout/IconVerticalSolidList"/>
    <dgm:cxn modelId="{8518081D-752E-4E4B-B2EA-9BDF9898563F}" type="presParOf" srcId="{2962942A-627A-4F48-BF32-73518FDB45EF}" destId="{BF449ED7-3D99-4667-A2CC-E6350EE6232B}" srcOrd="3" destOrd="0" presId="urn:microsoft.com/office/officeart/2018/2/layout/IconVerticalSolidList"/>
    <dgm:cxn modelId="{528B9E36-BC46-4287-A42C-6CD8460F7747}" type="presParOf" srcId="{2962942A-627A-4F48-BF32-73518FDB45EF}" destId="{0D06002A-8C60-4AD8-9429-47159CE7602B}" srcOrd="4" destOrd="0" presId="urn:microsoft.com/office/officeart/2018/2/layout/IconVerticalSolidList"/>
    <dgm:cxn modelId="{759E5C6D-1624-49DB-B1CD-0EE92902A350}" type="presParOf" srcId="{0D06002A-8C60-4AD8-9429-47159CE7602B}" destId="{9D04E7CE-92F3-4605-93DD-189985E6940F}" srcOrd="0" destOrd="0" presId="urn:microsoft.com/office/officeart/2018/2/layout/IconVerticalSolidList"/>
    <dgm:cxn modelId="{E4C0500A-1075-48F5-851C-71AF1E4B2243}" type="presParOf" srcId="{0D06002A-8C60-4AD8-9429-47159CE7602B}" destId="{C6AEA412-172C-4B5B-AA0F-784575A03807}" srcOrd="1" destOrd="0" presId="urn:microsoft.com/office/officeart/2018/2/layout/IconVerticalSolidList"/>
    <dgm:cxn modelId="{6BE2078F-6AB2-4065-8F70-D198F06B8478}" type="presParOf" srcId="{0D06002A-8C60-4AD8-9429-47159CE7602B}" destId="{7C6F0425-CA73-454A-80C5-347DE236F1F2}" srcOrd="2" destOrd="0" presId="urn:microsoft.com/office/officeart/2018/2/layout/IconVerticalSolidList"/>
    <dgm:cxn modelId="{440F0740-8CC6-47FB-B090-C9AB2BB46780}" type="presParOf" srcId="{0D06002A-8C60-4AD8-9429-47159CE7602B}" destId="{A34D5AEF-C699-46F8-9267-B3B184B294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D53488F-1889-44B5-B6AD-00D8A09399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CF4BBF-0477-4BF2-A534-4F3636B3F24D}">
      <dgm:prSet/>
      <dgm:spPr/>
      <dgm:t>
        <a:bodyPr/>
        <a:lstStyle/>
        <a:p>
          <a:pPr algn="just"/>
          <a:r>
            <a:rPr lang="en-US" dirty="0"/>
            <a:t>You </a:t>
          </a:r>
          <a:r>
            <a:rPr lang="en-US" b="1" i="1" u="sng" dirty="0"/>
            <a:t>must follow</a:t>
          </a:r>
          <a:r>
            <a:rPr lang="en-US" dirty="0"/>
            <a:t> these general instructions </a:t>
          </a:r>
          <a:r>
            <a:rPr lang="en-US" b="1" i="1" u="sng" dirty="0"/>
            <a:t>for this course during this semester</a:t>
          </a:r>
          <a:r>
            <a:rPr lang="en-US" dirty="0"/>
            <a:t>.</a:t>
          </a:r>
        </a:p>
      </dgm:t>
    </dgm:pt>
    <dgm:pt modelId="{77191C6B-378C-4E06-A967-8353AF10C83F}" type="parTrans" cxnId="{9F2226DB-F704-4512-9878-12C88419023C}">
      <dgm:prSet/>
      <dgm:spPr/>
      <dgm:t>
        <a:bodyPr/>
        <a:lstStyle/>
        <a:p>
          <a:endParaRPr lang="en-US"/>
        </a:p>
      </dgm:t>
    </dgm:pt>
    <dgm:pt modelId="{7449DCB4-8C84-4FD1-ABD3-1871A17E4124}" type="sibTrans" cxnId="{9F2226DB-F704-4512-9878-12C88419023C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252D793F-F9CA-49F8-810B-46F77FF1C754}">
      <dgm:prSet/>
      <dgm:spPr/>
      <dgm:t>
        <a:bodyPr/>
        <a:lstStyle/>
        <a:p>
          <a:pPr algn="just"/>
          <a:r>
            <a:rPr lang="en-US" dirty="0"/>
            <a:t>Some </a:t>
          </a:r>
          <a:r>
            <a:rPr lang="en-US" b="1" i="1" u="sng" dirty="0"/>
            <a:t>rules-policies can be relaxed if the student has VALID REASON(S)</a:t>
          </a:r>
          <a:r>
            <a:rPr lang="en-US" dirty="0"/>
            <a:t>, and valid reason does not mean any fake excuse. </a:t>
          </a:r>
          <a:r>
            <a:rPr lang="en-US" b="1" i="1" u="sng" dirty="0"/>
            <a:t>You must have solid proof, documentation for your excuse</a:t>
          </a:r>
          <a:r>
            <a:rPr lang="en-US" dirty="0"/>
            <a:t>.</a:t>
          </a:r>
        </a:p>
      </dgm:t>
    </dgm:pt>
    <dgm:pt modelId="{CBDDEC1F-D290-4A24-B3EA-F80BFCAC8CF1}" type="parTrans" cxnId="{E3C981B5-BADB-4EAF-95E2-85B4B46490F9}">
      <dgm:prSet/>
      <dgm:spPr/>
      <dgm:t>
        <a:bodyPr/>
        <a:lstStyle/>
        <a:p>
          <a:endParaRPr lang="en-US"/>
        </a:p>
      </dgm:t>
    </dgm:pt>
    <dgm:pt modelId="{86541985-D9EC-40A2-85D1-DA097D3DD126}" type="sibTrans" cxnId="{E3C981B5-BADB-4EAF-95E2-85B4B46490F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31BFC6-11D9-4659-B224-138C8950F344}">
      <dgm:prSet/>
      <dgm:spPr/>
      <dgm:t>
        <a:bodyPr/>
        <a:lstStyle/>
        <a:p>
          <a:pPr algn="just"/>
          <a:r>
            <a:rPr lang="en-US" dirty="0"/>
            <a:t>You </a:t>
          </a:r>
          <a:r>
            <a:rPr lang="en-US" b="1" i="1" u="sng" dirty="0"/>
            <a:t>must inform </a:t>
          </a:r>
          <a:r>
            <a:rPr lang="en-US" dirty="0"/>
            <a:t>the Teacher </a:t>
          </a:r>
          <a:r>
            <a:rPr lang="en-US" b="1" i="1" u="sng" dirty="0"/>
            <a:t>about any critical situation you are in </a:t>
          </a:r>
          <a:r>
            <a:rPr lang="en-US" dirty="0"/>
            <a:t>(for which you are unable to fulfill any class policies) </a:t>
          </a:r>
          <a:r>
            <a:rPr lang="en-US" b="1" i="1" u="sng" dirty="0"/>
            <a:t>priorly or immediately </a:t>
          </a:r>
          <a:r>
            <a:rPr lang="en-US" dirty="0"/>
            <a:t>through </a:t>
          </a:r>
          <a:r>
            <a:rPr lang="en-US" b="1" i="1" u="sng" dirty="0"/>
            <a:t>Teams or email during proper time.</a:t>
          </a:r>
        </a:p>
      </dgm:t>
    </dgm:pt>
    <dgm:pt modelId="{6349EF45-A226-4FB5-85B4-48C55D5ED3EC}" type="parTrans" cxnId="{B22AABBB-1F11-492B-8AD6-8FC19AFF8630}">
      <dgm:prSet/>
      <dgm:spPr/>
      <dgm:t>
        <a:bodyPr/>
        <a:lstStyle/>
        <a:p>
          <a:endParaRPr lang="en-US"/>
        </a:p>
      </dgm:t>
    </dgm:pt>
    <dgm:pt modelId="{AC521C66-E6DD-4D15-8EFF-436B8E230152}" type="sibTrans" cxnId="{B22AABBB-1F11-492B-8AD6-8FC19AFF86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5018739-0A05-4DE4-8227-E33F01B0D7D0}" type="pres">
      <dgm:prSet presAssocID="{FD53488F-1889-44B5-B6AD-00D8A0939977}" presName="Name0" presStyleCnt="0">
        <dgm:presLayoutVars>
          <dgm:animLvl val="lvl"/>
          <dgm:resizeHandles val="exact"/>
        </dgm:presLayoutVars>
      </dgm:prSet>
      <dgm:spPr/>
    </dgm:pt>
    <dgm:pt modelId="{BFA9AAA2-5D84-44D5-94B3-E219C289E609}" type="pres">
      <dgm:prSet presAssocID="{45CF4BBF-0477-4BF2-A534-4F3636B3F24D}" presName="compositeNode" presStyleCnt="0">
        <dgm:presLayoutVars>
          <dgm:bulletEnabled val="1"/>
        </dgm:presLayoutVars>
      </dgm:prSet>
      <dgm:spPr/>
    </dgm:pt>
    <dgm:pt modelId="{A3C9DA3B-6705-44D3-9EFC-6C4ECE4DE008}" type="pres">
      <dgm:prSet presAssocID="{45CF4BBF-0477-4BF2-A534-4F3636B3F24D}" presName="bgRect" presStyleLbl="alignNode1" presStyleIdx="0" presStyleCnt="3"/>
      <dgm:spPr/>
    </dgm:pt>
    <dgm:pt modelId="{B905944A-407A-4208-8A3B-BFD9881B687A}" type="pres">
      <dgm:prSet presAssocID="{7449DCB4-8C84-4FD1-ABD3-1871A17E412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70C6154-BF68-41FA-9E58-B8D8D9424A5B}" type="pres">
      <dgm:prSet presAssocID="{45CF4BBF-0477-4BF2-A534-4F3636B3F24D}" presName="nodeRect" presStyleLbl="alignNode1" presStyleIdx="0" presStyleCnt="3">
        <dgm:presLayoutVars>
          <dgm:bulletEnabled val="1"/>
        </dgm:presLayoutVars>
      </dgm:prSet>
      <dgm:spPr/>
    </dgm:pt>
    <dgm:pt modelId="{40D50339-2361-49B7-A184-841871CAA767}" type="pres">
      <dgm:prSet presAssocID="{7449DCB4-8C84-4FD1-ABD3-1871A17E4124}" presName="sibTrans" presStyleCnt="0"/>
      <dgm:spPr/>
    </dgm:pt>
    <dgm:pt modelId="{7A991C28-E349-4FE3-9253-9634AC0EDC69}" type="pres">
      <dgm:prSet presAssocID="{252D793F-F9CA-49F8-810B-46F77FF1C754}" presName="compositeNode" presStyleCnt="0">
        <dgm:presLayoutVars>
          <dgm:bulletEnabled val="1"/>
        </dgm:presLayoutVars>
      </dgm:prSet>
      <dgm:spPr/>
    </dgm:pt>
    <dgm:pt modelId="{97CF8906-FCFA-417E-9659-3C381F4E8902}" type="pres">
      <dgm:prSet presAssocID="{252D793F-F9CA-49F8-810B-46F77FF1C754}" presName="bgRect" presStyleLbl="alignNode1" presStyleIdx="1" presStyleCnt="3"/>
      <dgm:spPr/>
    </dgm:pt>
    <dgm:pt modelId="{6373D54E-C999-40E2-B077-A23EEDC8B2E5}" type="pres">
      <dgm:prSet presAssocID="{86541985-D9EC-40A2-85D1-DA097D3DD12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C92DBF2-4D6A-45F0-B926-D792BB08DF27}" type="pres">
      <dgm:prSet presAssocID="{252D793F-F9CA-49F8-810B-46F77FF1C754}" presName="nodeRect" presStyleLbl="alignNode1" presStyleIdx="1" presStyleCnt="3">
        <dgm:presLayoutVars>
          <dgm:bulletEnabled val="1"/>
        </dgm:presLayoutVars>
      </dgm:prSet>
      <dgm:spPr/>
    </dgm:pt>
    <dgm:pt modelId="{75336BDB-C1B5-4AAF-8312-8C94E80A89AA}" type="pres">
      <dgm:prSet presAssocID="{86541985-D9EC-40A2-85D1-DA097D3DD126}" presName="sibTrans" presStyleCnt="0"/>
      <dgm:spPr/>
    </dgm:pt>
    <dgm:pt modelId="{A559217A-FDF8-4DAC-929D-73E2A3CA6801}" type="pres">
      <dgm:prSet presAssocID="{3431BFC6-11D9-4659-B224-138C8950F344}" presName="compositeNode" presStyleCnt="0">
        <dgm:presLayoutVars>
          <dgm:bulletEnabled val="1"/>
        </dgm:presLayoutVars>
      </dgm:prSet>
      <dgm:spPr/>
    </dgm:pt>
    <dgm:pt modelId="{4C753D11-2E67-4723-A34E-F77D5FE41BD5}" type="pres">
      <dgm:prSet presAssocID="{3431BFC6-11D9-4659-B224-138C8950F344}" presName="bgRect" presStyleLbl="alignNode1" presStyleIdx="2" presStyleCnt="3"/>
      <dgm:spPr/>
    </dgm:pt>
    <dgm:pt modelId="{64A5C2D3-06D9-430A-AD1C-61F341A796D1}" type="pres">
      <dgm:prSet presAssocID="{AC521C66-E6DD-4D15-8EFF-436B8E23015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FF036807-F6D0-4B71-9A3E-3A52F9A55F61}" type="pres">
      <dgm:prSet presAssocID="{3431BFC6-11D9-4659-B224-138C8950F34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85121200-030E-4F69-99A7-985BF2F0527E}" type="presOf" srcId="{45CF4BBF-0477-4BF2-A534-4F3636B3F24D}" destId="{A3C9DA3B-6705-44D3-9EFC-6C4ECE4DE008}" srcOrd="0" destOrd="0" presId="urn:microsoft.com/office/officeart/2016/7/layout/LinearBlockProcessNumbered"/>
    <dgm:cxn modelId="{CA6B810F-E8AF-434B-A4E0-29701B7372DC}" type="presOf" srcId="{86541985-D9EC-40A2-85D1-DA097D3DD126}" destId="{6373D54E-C999-40E2-B077-A23EEDC8B2E5}" srcOrd="0" destOrd="0" presId="urn:microsoft.com/office/officeart/2016/7/layout/LinearBlockProcessNumbered"/>
    <dgm:cxn modelId="{F03B6233-D6BD-4104-B42B-A563E4C8C7B6}" type="presOf" srcId="{7449DCB4-8C84-4FD1-ABD3-1871A17E4124}" destId="{B905944A-407A-4208-8A3B-BFD9881B687A}" srcOrd="0" destOrd="0" presId="urn:microsoft.com/office/officeart/2016/7/layout/LinearBlockProcessNumbered"/>
    <dgm:cxn modelId="{5F02875F-5E38-407F-AF77-8168BA58F411}" type="presOf" srcId="{3431BFC6-11D9-4659-B224-138C8950F344}" destId="{4C753D11-2E67-4723-A34E-F77D5FE41BD5}" srcOrd="0" destOrd="0" presId="urn:microsoft.com/office/officeart/2016/7/layout/LinearBlockProcessNumbered"/>
    <dgm:cxn modelId="{39856246-874A-4C0E-8227-425CA49A436F}" type="presOf" srcId="{45CF4BBF-0477-4BF2-A534-4F3636B3F24D}" destId="{F70C6154-BF68-41FA-9E58-B8D8D9424A5B}" srcOrd="1" destOrd="0" presId="urn:microsoft.com/office/officeart/2016/7/layout/LinearBlockProcessNumbered"/>
    <dgm:cxn modelId="{89F7204B-882E-45BB-BD94-112643EA8E1D}" type="presOf" srcId="{AC521C66-E6DD-4D15-8EFF-436B8E230152}" destId="{64A5C2D3-06D9-430A-AD1C-61F341A796D1}" srcOrd="0" destOrd="0" presId="urn:microsoft.com/office/officeart/2016/7/layout/LinearBlockProcessNumbered"/>
    <dgm:cxn modelId="{5948BFA2-A7A4-4995-807C-5823D94E97B7}" type="presOf" srcId="{252D793F-F9CA-49F8-810B-46F77FF1C754}" destId="{BC92DBF2-4D6A-45F0-B926-D792BB08DF27}" srcOrd="1" destOrd="0" presId="urn:microsoft.com/office/officeart/2016/7/layout/LinearBlockProcessNumbered"/>
    <dgm:cxn modelId="{E3C981B5-BADB-4EAF-95E2-85B4B46490F9}" srcId="{FD53488F-1889-44B5-B6AD-00D8A0939977}" destId="{252D793F-F9CA-49F8-810B-46F77FF1C754}" srcOrd="1" destOrd="0" parTransId="{CBDDEC1F-D290-4A24-B3EA-F80BFCAC8CF1}" sibTransId="{86541985-D9EC-40A2-85D1-DA097D3DD126}"/>
    <dgm:cxn modelId="{B22AABBB-1F11-492B-8AD6-8FC19AFF8630}" srcId="{FD53488F-1889-44B5-B6AD-00D8A0939977}" destId="{3431BFC6-11D9-4659-B224-138C8950F344}" srcOrd="2" destOrd="0" parTransId="{6349EF45-A226-4FB5-85B4-48C55D5ED3EC}" sibTransId="{AC521C66-E6DD-4D15-8EFF-436B8E230152}"/>
    <dgm:cxn modelId="{707A0FC7-DAF1-440C-8CC5-90DCEE03E7AF}" type="presOf" srcId="{3431BFC6-11D9-4659-B224-138C8950F344}" destId="{FF036807-F6D0-4B71-9A3E-3A52F9A55F61}" srcOrd="1" destOrd="0" presId="urn:microsoft.com/office/officeart/2016/7/layout/LinearBlockProcessNumbered"/>
    <dgm:cxn modelId="{9F2226DB-F704-4512-9878-12C88419023C}" srcId="{FD53488F-1889-44B5-B6AD-00D8A0939977}" destId="{45CF4BBF-0477-4BF2-A534-4F3636B3F24D}" srcOrd="0" destOrd="0" parTransId="{77191C6B-378C-4E06-A967-8353AF10C83F}" sibTransId="{7449DCB4-8C84-4FD1-ABD3-1871A17E4124}"/>
    <dgm:cxn modelId="{648783FB-DBF7-4F29-A079-4CA8FE569E44}" type="presOf" srcId="{FD53488F-1889-44B5-B6AD-00D8A0939977}" destId="{F5018739-0A05-4DE4-8227-E33F01B0D7D0}" srcOrd="0" destOrd="0" presId="urn:microsoft.com/office/officeart/2016/7/layout/LinearBlockProcessNumbered"/>
    <dgm:cxn modelId="{ABBEB3FC-1B48-42CD-8D64-CE38BD1973CD}" type="presOf" srcId="{252D793F-F9CA-49F8-810B-46F77FF1C754}" destId="{97CF8906-FCFA-417E-9659-3C381F4E8902}" srcOrd="0" destOrd="0" presId="urn:microsoft.com/office/officeart/2016/7/layout/LinearBlockProcessNumbered"/>
    <dgm:cxn modelId="{43F8114E-B8FB-40CD-9B21-740918938312}" type="presParOf" srcId="{F5018739-0A05-4DE4-8227-E33F01B0D7D0}" destId="{BFA9AAA2-5D84-44D5-94B3-E219C289E609}" srcOrd="0" destOrd="0" presId="urn:microsoft.com/office/officeart/2016/7/layout/LinearBlockProcessNumbered"/>
    <dgm:cxn modelId="{CEA71956-6A9F-421D-A211-77105312C207}" type="presParOf" srcId="{BFA9AAA2-5D84-44D5-94B3-E219C289E609}" destId="{A3C9DA3B-6705-44D3-9EFC-6C4ECE4DE008}" srcOrd="0" destOrd="0" presId="urn:microsoft.com/office/officeart/2016/7/layout/LinearBlockProcessNumbered"/>
    <dgm:cxn modelId="{ACE5B505-89FC-4961-9A4A-2322565E2614}" type="presParOf" srcId="{BFA9AAA2-5D84-44D5-94B3-E219C289E609}" destId="{B905944A-407A-4208-8A3B-BFD9881B687A}" srcOrd="1" destOrd="0" presId="urn:microsoft.com/office/officeart/2016/7/layout/LinearBlockProcessNumbered"/>
    <dgm:cxn modelId="{2AE31A48-4ECA-4DF6-A8E5-C7A03B8F4FEE}" type="presParOf" srcId="{BFA9AAA2-5D84-44D5-94B3-E219C289E609}" destId="{F70C6154-BF68-41FA-9E58-B8D8D9424A5B}" srcOrd="2" destOrd="0" presId="urn:microsoft.com/office/officeart/2016/7/layout/LinearBlockProcessNumbered"/>
    <dgm:cxn modelId="{C581EF28-E24B-40C9-9558-C1CB4D6B69E5}" type="presParOf" srcId="{F5018739-0A05-4DE4-8227-E33F01B0D7D0}" destId="{40D50339-2361-49B7-A184-841871CAA767}" srcOrd="1" destOrd="0" presId="urn:microsoft.com/office/officeart/2016/7/layout/LinearBlockProcessNumbered"/>
    <dgm:cxn modelId="{814F7EB1-0B0E-4878-A28F-C1FDC5D4A8EF}" type="presParOf" srcId="{F5018739-0A05-4DE4-8227-E33F01B0D7D0}" destId="{7A991C28-E349-4FE3-9253-9634AC0EDC69}" srcOrd="2" destOrd="0" presId="urn:microsoft.com/office/officeart/2016/7/layout/LinearBlockProcessNumbered"/>
    <dgm:cxn modelId="{76118000-489E-47DA-8614-25E3986B20D6}" type="presParOf" srcId="{7A991C28-E349-4FE3-9253-9634AC0EDC69}" destId="{97CF8906-FCFA-417E-9659-3C381F4E8902}" srcOrd="0" destOrd="0" presId="urn:microsoft.com/office/officeart/2016/7/layout/LinearBlockProcessNumbered"/>
    <dgm:cxn modelId="{900E9128-E6F9-46B5-AF44-D4A5137E956B}" type="presParOf" srcId="{7A991C28-E349-4FE3-9253-9634AC0EDC69}" destId="{6373D54E-C999-40E2-B077-A23EEDC8B2E5}" srcOrd="1" destOrd="0" presId="urn:microsoft.com/office/officeart/2016/7/layout/LinearBlockProcessNumbered"/>
    <dgm:cxn modelId="{79145C56-993F-4F0C-A988-558FD8970547}" type="presParOf" srcId="{7A991C28-E349-4FE3-9253-9634AC0EDC69}" destId="{BC92DBF2-4D6A-45F0-B926-D792BB08DF27}" srcOrd="2" destOrd="0" presId="urn:microsoft.com/office/officeart/2016/7/layout/LinearBlockProcessNumbered"/>
    <dgm:cxn modelId="{0595DA5A-3CF4-4AB5-A163-7BEFA3E9F13F}" type="presParOf" srcId="{F5018739-0A05-4DE4-8227-E33F01B0D7D0}" destId="{75336BDB-C1B5-4AAF-8312-8C94E80A89AA}" srcOrd="3" destOrd="0" presId="urn:microsoft.com/office/officeart/2016/7/layout/LinearBlockProcessNumbered"/>
    <dgm:cxn modelId="{E5AE99EE-7FF4-4437-8D40-AA928ADCAEC7}" type="presParOf" srcId="{F5018739-0A05-4DE4-8227-E33F01B0D7D0}" destId="{A559217A-FDF8-4DAC-929D-73E2A3CA6801}" srcOrd="4" destOrd="0" presId="urn:microsoft.com/office/officeart/2016/7/layout/LinearBlockProcessNumbered"/>
    <dgm:cxn modelId="{A636966D-AFDE-430B-A6B4-BA6296BD64D6}" type="presParOf" srcId="{A559217A-FDF8-4DAC-929D-73E2A3CA6801}" destId="{4C753D11-2E67-4723-A34E-F77D5FE41BD5}" srcOrd="0" destOrd="0" presId="urn:microsoft.com/office/officeart/2016/7/layout/LinearBlockProcessNumbered"/>
    <dgm:cxn modelId="{0722423B-9E37-4459-A7F6-925740977F35}" type="presParOf" srcId="{A559217A-FDF8-4DAC-929D-73E2A3CA6801}" destId="{64A5C2D3-06D9-430A-AD1C-61F341A796D1}" srcOrd="1" destOrd="0" presId="urn:microsoft.com/office/officeart/2016/7/layout/LinearBlockProcessNumbered"/>
    <dgm:cxn modelId="{7D92F493-726E-41D9-8A96-3290F5EAAA73}" type="presParOf" srcId="{A559217A-FDF8-4DAC-929D-73E2A3CA6801}" destId="{FF036807-F6D0-4B71-9A3E-3A52F9A55F6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D53488F-1889-44B5-B6AD-00D8A093997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CF4BBF-0477-4BF2-A534-4F3636B3F24D}">
      <dgm:prSet/>
      <dgm:spPr/>
      <dgm:t>
        <a:bodyPr/>
        <a:lstStyle/>
        <a:p>
          <a:pPr algn="just"/>
          <a:r>
            <a:rPr lang="en-US" dirty="0"/>
            <a:t>A student should be </a:t>
          </a:r>
          <a:r>
            <a:rPr lang="en-US" b="1" i="1" u="sng" dirty="0"/>
            <a:t>honest</a:t>
          </a:r>
          <a:r>
            <a:rPr lang="en-US" dirty="0"/>
            <a:t> during all the course components.</a:t>
          </a:r>
        </a:p>
      </dgm:t>
    </dgm:pt>
    <dgm:pt modelId="{77191C6B-378C-4E06-A967-8353AF10C83F}" type="parTrans" cxnId="{9F2226DB-F704-4512-9878-12C88419023C}">
      <dgm:prSet/>
      <dgm:spPr/>
      <dgm:t>
        <a:bodyPr/>
        <a:lstStyle/>
        <a:p>
          <a:endParaRPr lang="en-US"/>
        </a:p>
      </dgm:t>
    </dgm:pt>
    <dgm:pt modelId="{7449DCB4-8C84-4FD1-ABD3-1871A17E4124}" type="sibTrans" cxnId="{9F2226DB-F704-4512-9878-12C88419023C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52D793F-F9CA-49F8-810B-46F77FF1C754}">
      <dgm:prSet/>
      <dgm:spPr/>
      <dgm:t>
        <a:bodyPr/>
        <a:lstStyle/>
        <a:p>
          <a:pPr algn="just"/>
          <a:r>
            <a:rPr lang="en-US" dirty="0"/>
            <a:t>If you are </a:t>
          </a:r>
          <a:r>
            <a:rPr lang="en-US" b="1" i="1" u="sng" dirty="0"/>
            <a:t>caught with any form of copying, misusing, plagiarism and persuading others to do the same, </a:t>
          </a:r>
          <a:r>
            <a:rPr lang="en-US" b="0" i="0" u="none" dirty="0"/>
            <a:t>it</a:t>
          </a:r>
          <a:r>
            <a:rPr lang="en-US" b="1" i="1" u="sng" dirty="0"/>
            <a:t> </a:t>
          </a:r>
          <a:r>
            <a:rPr lang="en-US" dirty="0"/>
            <a:t>will </a:t>
          </a:r>
          <a:r>
            <a:rPr lang="en-US" b="1" i="1" u="sng" dirty="0"/>
            <a:t>result into discontinuation of the course</a:t>
          </a:r>
          <a:r>
            <a:rPr lang="en-US" dirty="0"/>
            <a:t>. </a:t>
          </a:r>
          <a:r>
            <a:rPr lang="en-US" b="1" i="1" u="sng" dirty="0"/>
            <a:t>Disciplinary actions </a:t>
          </a:r>
          <a:r>
            <a:rPr lang="en-US" dirty="0"/>
            <a:t>can also be taken.</a:t>
          </a:r>
        </a:p>
      </dgm:t>
    </dgm:pt>
    <dgm:pt modelId="{CBDDEC1F-D290-4A24-B3EA-F80BFCAC8CF1}" type="parTrans" cxnId="{E3C981B5-BADB-4EAF-95E2-85B4B46490F9}">
      <dgm:prSet/>
      <dgm:spPr/>
      <dgm:t>
        <a:bodyPr/>
        <a:lstStyle/>
        <a:p>
          <a:endParaRPr lang="en-US"/>
        </a:p>
      </dgm:t>
    </dgm:pt>
    <dgm:pt modelId="{86541985-D9EC-40A2-85D1-DA097D3DD126}" type="sibTrans" cxnId="{E3C981B5-BADB-4EAF-95E2-85B4B46490F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431BFC6-11D9-4659-B224-138C8950F344}">
      <dgm:prSet/>
      <dgm:spPr/>
      <dgm:t>
        <a:bodyPr/>
        <a:lstStyle/>
        <a:p>
          <a:pPr algn="just"/>
          <a:r>
            <a:rPr lang="en-US" b="1" i="1" u="sng" dirty="0"/>
            <a:t>Any persuasion for bonus marks, extra marks, extra grades or any unethical, unjustified request will result into penalty of 2 grades. In severe case: disciplinary actions.</a:t>
          </a:r>
        </a:p>
      </dgm:t>
    </dgm:pt>
    <dgm:pt modelId="{6349EF45-A226-4FB5-85B4-48C55D5ED3EC}" type="parTrans" cxnId="{B22AABBB-1F11-492B-8AD6-8FC19AFF8630}">
      <dgm:prSet/>
      <dgm:spPr/>
      <dgm:t>
        <a:bodyPr/>
        <a:lstStyle/>
        <a:p>
          <a:endParaRPr lang="en-US"/>
        </a:p>
      </dgm:t>
    </dgm:pt>
    <dgm:pt modelId="{AC521C66-E6DD-4D15-8EFF-436B8E230152}" type="sibTrans" cxnId="{B22AABBB-1F11-492B-8AD6-8FC19AFF8630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BBFB355-C653-4172-BF4C-02FFA976F6F0}" type="pres">
      <dgm:prSet presAssocID="{FD53488F-1889-44B5-B6AD-00D8A0939977}" presName="Name0" presStyleCnt="0">
        <dgm:presLayoutVars>
          <dgm:animLvl val="lvl"/>
          <dgm:resizeHandles val="exact"/>
        </dgm:presLayoutVars>
      </dgm:prSet>
      <dgm:spPr/>
    </dgm:pt>
    <dgm:pt modelId="{BF559F3B-49B9-402B-9063-187C567BCE39}" type="pres">
      <dgm:prSet presAssocID="{45CF4BBF-0477-4BF2-A534-4F3636B3F24D}" presName="compositeNode" presStyleCnt="0">
        <dgm:presLayoutVars>
          <dgm:bulletEnabled val="1"/>
        </dgm:presLayoutVars>
      </dgm:prSet>
      <dgm:spPr/>
    </dgm:pt>
    <dgm:pt modelId="{B3AB76A9-1A30-4A45-90D6-69726418A455}" type="pres">
      <dgm:prSet presAssocID="{45CF4BBF-0477-4BF2-A534-4F3636B3F24D}" presName="bgRect" presStyleLbl="alignNode1" presStyleIdx="0" presStyleCnt="3"/>
      <dgm:spPr/>
    </dgm:pt>
    <dgm:pt modelId="{F43800B4-942E-4571-9225-F8B75F86C55C}" type="pres">
      <dgm:prSet presAssocID="{7449DCB4-8C84-4FD1-ABD3-1871A17E412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8FA951A-6001-4882-8717-32BECEE21014}" type="pres">
      <dgm:prSet presAssocID="{45CF4BBF-0477-4BF2-A534-4F3636B3F24D}" presName="nodeRect" presStyleLbl="alignNode1" presStyleIdx="0" presStyleCnt="3">
        <dgm:presLayoutVars>
          <dgm:bulletEnabled val="1"/>
        </dgm:presLayoutVars>
      </dgm:prSet>
      <dgm:spPr/>
    </dgm:pt>
    <dgm:pt modelId="{8FB2F5C2-2B20-42A1-B95E-454A71BF1B5B}" type="pres">
      <dgm:prSet presAssocID="{7449DCB4-8C84-4FD1-ABD3-1871A17E4124}" presName="sibTrans" presStyleCnt="0"/>
      <dgm:spPr/>
    </dgm:pt>
    <dgm:pt modelId="{F0934BFD-8D9B-4848-BDAA-3533D33D3C01}" type="pres">
      <dgm:prSet presAssocID="{252D793F-F9CA-49F8-810B-46F77FF1C754}" presName="compositeNode" presStyleCnt="0">
        <dgm:presLayoutVars>
          <dgm:bulletEnabled val="1"/>
        </dgm:presLayoutVars>
      </dgm:prSet>
      <dgm:spPr/>
    </dgm:pt>
    <dgm:pt modelId="{BCCCE89D-95A8-4325-86AB-936D75EACA82}" type="pres">
      <dgm:prSet presAssocID="{252D793F-F9CA-49F8-810B-46F77FF1C754}" presName="bgRect" presStyleLbl="alignNode1" presStyleIdx="1" presStyleCnt="3"/>
      <dgm:spPr/>
    </dgm:pt>
    <dgm:pt modelId="{9ED67568-CE0A-41D4-A74E-51355E57AE9B}" type="pres">
      <dgm:prSet presAssocID="{86541985-D9EC-40A2-85D1-DA097D3DD126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92910A2-9375-4F8A-AFCC-9AA326DEA551}" type="pres">
      <dgm:prSet presAssocID="{252D793F-F9CA-49F8-810B-46F77FF1C754}" presName="nodeRect" presStyleLbl="alignNode1" presStyleIdx="1" presStyleCnt="3">
        <dgm:presLayoutVars>
          <dgm:bulletEnabled val="1"/>
        </dgm:presLayoutVars>
      </dgm:prSet>
      <dgm:spPr/>
    </dgm:pt>
    <dgm:pt modelId="{5E7DE8DC-864A-4932-9C89-0804D8A713CA}" type="pres">
      <dgm:prSet presAssocID="{86541985-D9EC-40A2-85D1-DA097D3DD126}" presName="sibTrans" presStyleCnt="0"/>
      <dgm:spPr/>
    </dgm:pt>
    <dgm:pt modelId="{B6C4E95E-281F-4C2B-87F1-B6D02F30E1DD}" type="pres">
      <dgm:prSet presAssocID="{3431BFC6-11D9-4659-B224-138C8950F344}" presName="compositeNode" presStyleCnt="0">
        <dgm:presLayoutVars>
          <dgm:bulletEnabled val="1"/>
        </dgm:presLayoutVars>
      </dgm:prSet>
      <dgm:spPr/>
    </dgm:pt>
    <dgm:pt modelId="{49C59A2B-AC6C-4846-A9DD-94851D945DB0}" type="pres">
      <dgm:prSet presAssocID="{3431BFC6-11D9-4659-B224-138C8950F344}" presName="bgRect" presStyleLbl="alignNode1" presStyleIdx="2" presStyleCnt="3"/>
      <dgm:spPr/>
    </dgm:pt>
    <dgm:pt modelId="{C6AF1440-534E-49EA-841C-C7DD3C603863}" type="pres">
      <dgm:prSet presAssocID="{AC521C66-E6DD-4D15-8EFF-436B8E230152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A9106979-76A8-4247-A26B-8F5621541C60}" type="pres">
      <dgm:prSet presAssocID="{3431BFC6-11D9-4659-B224-138C8950F344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68A7B1C-113C-46F4-AFB9-D76B3B642EE0}" type="presOf" srcId="{7449DCB4-8C84-4FD1-ABD3-1871A17E4124}" destId="{F43800B4-942E-4571-9225-F8B75F86C55C}" srcOrd="0" destOrd="0" presId="urn:microsoft.com/office/officeart/2016/7/layout/LinearBlockProcessNumbered"/>
    <dgm:cxn modelId="{B1819C26-3E29-4099-BF3F-E96FC86951B9}" type="presOf" srcId="{252D793F-F9CA-49F8-810B-46F77FF1C754}" destId="{F92910A2-9375-4F8A-AFCC-9AA326DEA551}" srcOrd="1" destOrd="0" presId="urn:microsoft.com/office/officeart/2016/7/layout/LinearBlockProcessNumbered"/>
    <dgm:cxn modelId="{D31C932D-026A-4549-AE1D-717963450C1B}" type="presOf" srcId="{AC521C66-E6DD-4D15-8EFF-436B8E230152}" destId="{C6AF1440-534E-49EA-841C-C7DD3C603863}" srcOrd="0" destOrd="0" presId="urn:microsoft.com/office/officeart/2016/7/layout/LinearBlockProcessNumbered"/>
    <dgm:cxn modelId="{9BA41A72-2E27-4CF1-8A57-98A543790897}" type="presOf" srcId="{3431BFC6-11D9-4659-B224-138C8950F344}" destId="{A9106979-76A8-4247-A26B-8F5621541C60}" srcOrd="1" destOrd="0" presId="urn:microsoft.com/office/officeart/2016/7/layout/LinearBlockProcessNumbered"/>
    <dgm:cxn modelId="{990BCE57-B58C-47DC-9262-35A872959F16}" type="presOf" srcId="{252D793F-F9CA-49F8-810B-46F77FF1C754}" destId="{BCCCE89D-95A8-4325-86AB-936D75EACA82}" srcOrd="0" destOrd="0" presId="urn:microsoft.com/office/officeart/2016/7/layout/LinearBlockProcessNumbered"/>
    <dgm:cxn modelId="{86906F78-C2E2-41CD-B3E0-E77A3EE94BFD}" type="presOf" srcId="{45CF4BBF-0477-4BF2-A534-4F3636B3F24D}" destId="{48FA951A-6001-4882-8717-32BECEE21014}" srcOrd="1" destOrd="0" presId="urn:microsoft.com/office/officeart/2016/7/layout/LinearBlockProcessNumbered"/>
    <dgm:cxn modelId="{BF275589-E55A-4E69-A16A-65C4BDF3D61C}" type="presOf" srcId="{FD53488F-1889-44B5-B6AD-00D8A0939977}" destId="{BBBFB355-C653-4172-BF4C-02FFA976F6F0}" srcOrd="0" destOrd="0" presId="urn:microsoft.com/office/officeart/2016/7/layout/LinearBlockProcessNumbered"/>
    <dgm:cxn modelId="{E3C981B5-BADB-4EAF-95E2-85B4B46490F9}" srcId="{FD53488F-1889-44B5-B6AD-00D8A0939977}" destId="{252D793F-F9CA-49F8-810B-46F77FF1C754}" srcOrd="1" destOrd="0" parTransId="{CBDDEC1F-D290-4A24-B3EA-F80BFCAC8CF1}" sibTransId="{86541985-D9EC-40A2-85D1-DA097D3DD126}"/>
    <dgm:cxn modelId="{0ED069B7-A4CF-4C87-89DA-EA47406B505C}" type="presOf" srcId="{3431BFC6-11D9-4659-B224-138C8950F344}" destId="{49C59A2B-AC6C-4846-A9DD-94851D945DB0}" srcOrd="0" destOrd="0" presId="urn:microsoft.com/office/officeart/2016/7/layout/LinearBlockProcessNumbered"/>
    <dgm:cxn modelId="{B22AABBB-1F11-492B-8AD6-8FC19AFF8630}" srcId="{FD53488F-1889-44B5-B6AD-00D8A0939977}" destId="{3431BFC6-11D9-4659-B224-138C8950F344}" srcOrd="2" destOrd="0" parTransId="{6349EF45-A226-4FB5-85B4-48C55D5ED3EC}" sibTransId="{AC521C66-E6DD-4D15-8EFF-436B8E230152}"/>
    <dgm:cxn modelId="{9F2226DB-F704-4512-9878-12C88419023C}" srcId="{FD53488F-1889-44B5-B6AD-00D8A0939977}" destId="{45CF4BBF-0477-4BF2-A534-4F3636B3F24D}" srcOrd="0" destOrd="0" parTransId="{77191C6B-378C-4E06-A967-8353AF10C83F}" sibTransId="{7449DCB4-8C84-4FD1-ABD3-1871A17E4124}"/>
    <dgm:cxn modelId="{9CC978ED-03B0-4343-B003-41E9D56ADF8F}" type="presOf" srcId="{86541985-D9EC-40A2-85D1-DA097D3DD126}" destId="{9ED67568-CE0A-41D4-A74E-51355E57AE9B}" srcOrd="0" destOrd="0" presId="urn:microsoft.com/office/officeart/2016/7/layout/LinearBlockProcessNumbered"/>
    <dgm:cxn modelId="{CE7684FE-4A45-4C52-89B7-C06B88D66E55}" type="presOf" srcId="{45CF4BBF-0477-4BF2-A534-4F3636B3F24D}" destId="{B3AB76A9-1A30-4A45-90D6-69726418A455}" srcOrd="0" destOrd="0" presId="urn:microsoft.com/office/officeart/2016/7/layout/LinearBlockProcessNumbered"/>
    <dgm:cxn modelId="{47BBB74A-5B45-4A03-9FD1-626F18316A3E}" type="presParOf" srcId="{BBBFB355-C653-4172-BF4C-02FFA976F6F0}" destId="{BF559F3B-49B9-402B-9063-187C567BCE39}" srcOrd="0" destOrd="0" presId="urn:microsoft.com/office/officeart/2016/7/layout/LinearBlockProcessNumbered"/>
    <dgm:cxn modelId="{72903011-95FC-43D8-9810-C1843467EFCA}" type="presParOf" srcId="{BF559F3B-49B9-402B-9063-187C567BCE39}" destId="{B3AB76A9-1A30-4A45-90D6-69726418A455}" srcOrd="0" destOrd="0" presId="urn:microsoft.com/office/officeart/2016/7/layout/LinearBlockProcessNumbered"/>
    <dgm:cxn modelId="{5C13CBCB-4B4E-4125-A7E4-90F2CFC7E842}" type="presParOf" srcId="{BF559F3B-49B9-402B-9063-187C567BCE39}" destId="{F43800B4-942E-4571-9225-F8B75F86C55C}" srcOrd="1" destOrd="0" presId="urn:microsoft.com/office/officeart/2016/7/layout/LinearBlockProcessNumbered"/>
    <dgm:cxn modelId="{3D73502F-5074-4FDE-8507-75AAB889714F}" type="presParOf" srcId="{BF559F3B-49B9-402B-9063-187C567BCE39}" destId="{48FA951A-6001-4882-8717-32BECEE21014}" srcOrd="2" destOrd="0" presId="urn:microsoft.com/office/officeart/2016/7/layout/LinearBlockProcessNumbered"/>
    <dgm:cxn modelId="{7B0B3ED6-EB69-4A74-B71F-D7AA1BBE74DE}" type="presParOf" srcId="{BBBFB355-C653-4172-BF4C-02FFA976F6F0}" destId="{8FB2F5C2-2B20-42A1-B95E-454A71BF1B5B}" srcOrd="1" destOrd="0" presId="urn:microsoft.com/office/officeart/2016/7/layout/LinearBlockProcessNumbered"/>
    <dgm:cxn modelId="{07101303-DA73-413E-9BB1-09CAA99AE051}" type="presParOf" srcId="{BBBFB355-C653-4172-BF4C-02FFA976F6F0}" destId="{F0934BFD-8D9B-4848-BDAA-3533D33D3C01}" srcOrd="2" destOrd="0" presId="urn:microsoft.com/office/officeart/2016/7/layout/LinearBlockProcessNumbered"/>
    <dgm:cxn modelId="{0A34BA03-1220-4B3A-804C-FBCEBC49B391}" type="presParOf" srcId="{F0934BFD-8D9B-4848-BDAA-3533D33D3C01}" destId="{BCCCE89D-95A8-4325-86AB-936D75EACA82}" srcOrd="0" destOrd="0" presId="urn:microsoft.com/office/officeart/2016/7/layout/LinearBlockProcessNumbered"/>
    <dgm:cxn modelId="{BD482871-3641-4643-9F28-BF119539B733}" type="presParOf" srcId="{F0934BFD-8D9B-4848-BDAA-3533D33D3C01}" destId="{9ED67568-CE0A-41D4-A74E-51355E57AE9B}" srcOrd="1" destOrd="0" presId="urn:microsoft.com/office/officeart/2016/7/layout/LinearBlockProcessNumbered"/>
    <dgm:cxn modelId="{6263B723-51CA-48A7-A8F3-8F7F107C8187}" type="presParOf" srcId="{F0934BFD-8D9B-4848-BDAA-3533D33D3C01}" destId="{F92910A2-9375-4F8A-AFCC-9AA326DEA551}" srcOrd="2" destOrd="0" presId="urn:microsoft.com/office/officeart/2016/7/layout/LinearBlockProcessNumbered"/>
    <dgm:cxn modelId="{35EA2291-F7AF-40ED-B11C-42BB37FDE7D3}" type="presParOf" srcId="{BBBFB355-C653-4172-BF4C-02FFA976F6F0}" destId="{5E7DE8DC-864A-4932-9C89-0804D8A713CA}" srcOrd="3" destOrd="0" presId="urn:microsoft.com/office/officeart/2016/7/layout/LinearBlockProcessNumbered"/>
    <dgm:cxn modelId="{531FDEC2-A0D4-439C-8130-722BD9231273}" type="presParOf" srcId="{BBBFB355-C653-4172-BF4C-02FFA976F6F0}" destId="{B6C4E95E-281F-4C2B-87F1-B6D02F30E1DD}" srcOrd="4" destOrd="0" presId="urn:microsoft.com/office/officeart/2016/7/layout/LinearBlockProcessNumbered"/>
    <dgm:cxn modelId="{6FC890A0-79DD-4DE5-B791-7609B3F524A5}" type="presParOf" srcId="{B6C4E95E-281F-4C2B-87F1-B6D02F30E1DD}" destId="{49C59A2B-AC6C-4846-A9DD-94851D945DB0}" srcOrd="0" destOrd="0" presId="urn:microsoft.com/office/officeart/2016/7/layout/LinearBlockProcessNumbered"/>
    <dgm:cxn modelId="{8CBAFD8D-8C7D-4C0D-BD81-EFC8117F6690}" type="presParOf" srcId="{B6C4E95E-281F-4C2B-87F1-B6D02F30E1DD}" destId="{C6AF1440-534E-49EA-841C-C7DD3C603863}" srcOrd="1" destOrd="0" presId="urn:microsoft.com/office/officeart/2016/7/layout/LinearBlockProcessNumbered"/>
    <dgm:cxn modelId="{532BB7B1-D567-4359-A7F5-2757C5E92AD4}" type="presParOf" srcId="{B6C4E95E-281F-4C2B-87F1-B6D02F30E1DD}" destId="{A9106979-76A8-4247-A26B-8F5621541C60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20A8074-AE84-4EC8-9F39-E4F95886C287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997C989-894A-42E5-B4D9-98836CF32CD1}">
      <dgm:prSet/>
      <dgm:spPr/>
      <dgm:t>
        <a:bodyPr/>
        <a:lstStyle/>
        <a:p>
          <a:r>
            <a:rPr lang="en-US"/>
            <a:t>MSc in CS, 2020</a:t>
          </a:r>
        </a:p>
      </dgm:t>
    </dgm:pt>
    <dgm:pt modelId="{F1EABAF0-4811-4BF0-B0C4-2E905844A63E}" type="parTrans" cxnId="{C5886CFE-43AE-42C8-A7D0-5A6CA4467A87}">
      <dgm:prSet/>
      <dgm:spPr/>
      <dgm:t>
        <a:bodyPr/>
        <a:lstStyle/>
        <a:p>
          <a:endParaRPr lang="en-US"/>
        </a:p>
      </dgm:t>
    </dgm:pt>
    <dgm:pt modelId="{F1F14188-9227-4C44-85A7-E7DE4F16FC2A}" type="sibTrans" cxnId="{C5886CFE-43AE-42C8-A7D0-5A6CA4467A87}">
      <dgm:prSet/>
      <dgm:spPr/>
      <dgm:t>
        <a:bodyPr/>
        <a:lstStyle/>
        <a:p>
          <a:endParaRPr lang="en-US"/>
        </a:p>
      </dgm:t>
    </dgm:pt>
    <dgm:pt modelId="{A6068805-0A06-42A4-8674-41C933F55B2C}">
      <dgm:prSet/>
      <dgm:spPr/>
      <dgm:t>
        <a:bodyPr/>
        <a:lstStyle/>
        <a:p>
          <a:r>
            <a:rPr lang="en-US"/>
            <a:t>American International University-Bangladesh</a:t>
          </a:r>
        </a:p>
      </dgm:t>
    </dgm:pt>
    <dgm:pt modelId="{1B262128-9647-46F5-820C-FA2CAC9CBDB2}" type="parTrans" cxnId="{DCC4276E-6859-454D-8D59-4732D01D7839}">
      <dgm:prSet/>
      <dgm:spPr/>
      <dgm:t>
        <a:bodyPr/>
        <a:lstStyle/>
        <a:p>
          <a:endParaRPr lang="en-US"/>
        </a:p>
      </dgm:t>
    </dgm:pt>
    <dgm:pt modelId="{C4D1326D-3F8A-498E-AC1C-AA0E12A97F9B}" type="sibTrans" cxnId="{DCC4276E-6859-454D-8D59-4732D01D7839}">
      <dgm:prSet/>
      <dgm:spPr/>
      <dgm:t>
        <a:bodyPr/>
        <a:lstStyle/>
        <a:p>
          <a:endParaRPr lang="en-US"/>
        </a:p>
      </dgm:t>
    </dgm:pt>
    <dgm:pt modelId="{E49E6B68-0CD8-490B-A48E-08886ED3BA74}">
      <dgm:prSet/>
      <dgm:spPr/>
      <dgm:t>
        <a:bodyPr/>
        <a:lstStyle/>
        <a:p>
          <a:r>
            <a:rPr lang="en-US"/>
            <a:t>BSc in CSE, 2019</a:t>
          </a:r>
        </a:p>
      </dgm:t>
    </dgm:pt>
    <dgm:pt modelId="{CA1C627B-CF42-4897-8BCA-BEDB5CED9F4A}" type="parTrans" cxnId="{D41AB566-E457-4B88-87FB-4EB7D1E74F1D}">
      <dgm:prSet/>
      <dgm:spPr/>
      <dgm:t>
        <a:bodyPr/>
        <a:lstStyle/>
        <a:p>
          <a:endParaRPr lang="en-US"/>
        </a:p>
      </dgm:t>
    </dgm:pt>
    <dgm:pt modelId="{8415B839-F39C-4A4C-A604-0833BD69E7D5}" type="sibTrans" cxnId="{D41AB566-E457-4B88-87FB-4EB7D1E74F1D}">
      <dgm:prSet/>
      <dgm:spPr/>
      <dgm:t>
        <a:bodyPr/>
        <a:lstStyle/>
        <a:p>
          <a:endParaRPr lang="en-US"/>
        </a:p>
      </dgm:t>
    </dgm:pt>
    <dgm:pt modelId="{2BE9D8C1-C8AE-414E-94C1-B78A5FAD1B59}">
      <dgm:prSet/>
      <dgm:spPr/>
      <dgm:t>
        <a:bodyPr/>
        <a:lstStyle/>
        <a:p>
          <a:r>
            <a:rPr lang="en-US"/>
            <a:t>American International University-Bangladesh</a:t>
          </a:r>
        </a:p>
      </dgm:t>
    </dgm:pt>
    <dgm:pt modelId="{3901E8A7-8A0E-4A4C-9082-02BE2000243F}" type="parTrans" cxnId="{9DE29B39-B9D5-4ECA-B65E-6B75E02E0F5D}">
      <dgm:prSet/>
      <dgm:spPr/>
      <dgm:t>
        <a:bodyPr/>
        <a:lstStyle/>
        <a:p>
          <a:endParaRPr lang="en-US"/>
        </a:p>
      </dgm:t>
    </dgm:pt>
    <dgm:pt modelId="{7DCBA2C8-2D63-466E-BB57-131446ED698B}" type="sibTrans" cxnId="{9DE29B39-B9D5-4ECA-B65E-6B75E02E0F5D}">
      <dgm:prSet/>
      <dgm:spPr/>
      <dgm:t>
        <a:bodyPr/>
        <a:lstStyle/>
        <a:p>
          <a:endParaRPr lang="en-US"/>
        </a:p>
      </dgm:t>
    </dgm:pt>
    <dgm:pt modelId="{3E1186FF-C48A-4DD7-BED0-D50B46FC7C25}">
      <dgm:prSet/>
      <dgm:spPr/>
      <dgm:t>
        <a:bodyPr/>
        <a:lstStyle/>
        <a:p>
          <a:r>
            <a:rPr lang="en-US"/>
            <a:t>HSC, 2013</a:t>
          </a:r>
        </a:p>
      </dgm:t>
    </dgm:pt>
    <dgm:pt modelId="{20942CA5-82D6-4151-B34F-A4B985E43F48}" type="parTrans" cxnId="{1A7426B8-D58C-40A3-A4DE-D2F4432C2464}">
      <dgm:prSet/>
      <dgm:spPr/>
      <dgm:t>
        <a:bodyPr/>
        <a:lstStyle/>
        <a:p>
          <a:endParaRPr lang="en-US"/>
        </a:p>
      </dgm:t>
    </dgm:pt>
    <dgm:pt modelId="{FD98EBC6-9BBF-4DC6-BAA8-711F459F2A89}" type="sibTrans" cxnId="{1A7426B8-D58C-40A3-A4DE-D2F4432C2464}">
      <dgm:prSet/>
      <dgm:spPr/>
      <dgm:t>
        <a:bodyPr/>
        <a:lstStyle/>
        <a:p>
          <a:endParaRPr lang="en-US"/>
        </a:p>
      </dgm:t>
    </dgm:pt>
    <dgm:pt modelId="{6B7C2394-81B6-4164-AB9E-05C415720F41}">
      <dgm:prSet/>
      <dgm:spPr/>
      <dgm:t>
        <a:bodyPr/>
        <a:lstStyle/>
        <a:p>
          <a:r>
            <a:rPr lang="en-US"/>
            <a:t>Notre Dame College, Dhaka</a:t>
          </a:r>
        </a:p>
      </dgm:t>
    </dgm:pt>
    <dgm:pt modelId="{10ED598A-5E25-474F-BFB7-B449EF77594B}" type="parTrans" cxnId="{AFDC3A86-68C6-4BFB-BB81-D4210548D12A}">
      <dgm:prSet/>
      <dgm:spPr/>
      <dgm:t>
        <a:bodyPr/>
        <a:lstStyle/>
        <a:p>
          <a:endParaRPr lang="en-US"/>
        </a:p>
      </dgm:t>
    </dgm:pt>
    <dgm:pt modelId="{1EECF1A2-AFDA-4F9C-8E03-E1B93E2ADA89}" type="sibTrans" cxnId="{AFDC3A86-68C6-4BFB-BB81-D4210548D12A}">
      <dgm:prSet/>
      <dgm:spPr/>
      <dgm:t>
        <a:bodyPr/>
        <a:lstStyle/>
        <a:p>
          <a:endParaRPr lang="en-US"/>
        </a:p>
      </dgm:t>
    </dgm:pt>
    <dgm:pt modelId="{F51878FF-F706-404E-B245-60A6A1CCA346}">
      <dgm:prSet/>
      <dgm:spPr/>
      <dgm:t>
        <a:bodyPr/>
        <a:lstStyle/>
        <a:p>
          <a:r>
            <a:rPr lang="en-US"/>
            <a:t>SSC, 2011</a:t>
          </a:r>
        </a:p>
      </dgm:t>
    </dgm:pt>
    <dgm:pt modelId="{E58583FD-9482-4345-96F7-1E7295F9D94F}" type="parTrans" cxnId="{48EC0822-73D0-4F99-8650-82A0952051E3}">
      <dgm:prSet/>
      <dgm:spPr/>
      <dgm:t>
        <a:bodyPr/>
        <a:lstStyle/>
        <a:p>
          <a:endParaRPr lang="en-US"/>
        </a:p>
      </dgm:t>
    </dgm:pt>
    <dgm:pt modelId="{68004942-B4C1-4212-BB20-9196A258E08E}" type="sibTrans" cxnId="{48EC0822-73D0-4F99-8650-82A0952051E3}">
      <dgm:prSet/>
      <dgm:spPr/>
      <dgm:t>
        <a:bodyPr/>
        <a:lstStyle/>
        <a:p>
          <a:endParaRPr lang="en-US"/>
        </a:p>
      </dgm:t>
    </dgm:pt>
    <dgm:pt modelId="{4AD5B1A5-6284-4744-AE8D-ECD1D2C64EBC}">
      <dgm:prSet/>
      <dgm:spPr/>
      <dgm:t>
        <a:bodyPr/>
        <a:lstStyle/>
        <a:p>
          <a:r>
            <a:rPr lang="en-US"/>
            <a:t>Bheramara Pilot High School, Kushtia</a:t>
          </a:r>
        </a:p>
      </dgm:t>
    </dgm:pt>
    <dgm:pt modelId="{D9B09C5D-7870-4E48-A2A6-FF01FBF1C6C9}" type="parTrans" cxnId="{E67B8092-7B99-4509-BFCE-ADEF580D4477}">
      <dgm:prSet/>
      <dgm:spPr/>
      <dgm:t>
        <a:bodyPr/>
        <a:lstStyle/>
        <a:p>
          <a:endParaRPr lang="en-US"/>
        </a:p>
      </dgm:t>
    </dgm:pt>
    <dgm:pt modelId="{9E67ABA3-F3DC-40DB-A061-6223EE17E235}" type="sibTrans" cxnId="{E67B8092-7B99-4509-BFCE-ADEF580D4477}">
      <dgm:prSet/>
      <dgm:spPr/>
      <dgm:t>
        <a:bodyPr/>
        <a:lstStyle/>
        <a:p>
          <a:endParaRPr lang="en-US"/>
        </a:p>
      </dgm:t>
    </dgm:pt>
    <dgm:pt modelId="{3BB2EC54-0573-4B2B-AA90-A49CA2ED01F7}">
      <dgm:prSet/>
      <dgm:spPr/>
      <dgm:t>
        <a:bodyPr/>
        <a:lstStyle/>
        <a:p>
          <a:r>
            <a:rPr lang="en-US"/>
            <a:t>Email: </a:t>
          </a:r>
          <a:r>
            <a:rPr lang="en-US">
              <a:hlinkClick xmlns:r="http://schemas.openxmlformats.org/officeDocument/2006/relationships" r:id="rId1"/>
            </a:rPr>
            <a:t>mazid@aiub.edu</a:t>
          </a:r>
          <a:endParaRPr lang="en-US"/>
        </a:p>
      </dgm:t>
    </dgm:pt>
    <dgm:pt modelId="{1A4FEC9C-A052-4E06-B272-409CA220DE16}" type="parTrans" cxnId="{FDB25392-BDAD-4244-AC09-FC5A827A9587}">
      <dgm:prSet/>
      <dgm:spPr/>
      <dgm:t>
        <a:bodyPr/>
        <a:lstStyle/>
        <a:p>
          <a:endParaRPr lang="en-US"/>
        </a:p>
      </dgm:t>
    </dgm:pt>
    <dgm:pt modelId="{72D6C7E2-4AD1-49C6-BC3E-41C121CB94AA}" type="sibTrans" cxnId="{FDB25392-BDAD-4244-AC09-FC5A827A9587}">
      <dgm:prSet/>
      <dgm:spPr/>
      <dgm:t>
        <a:bodyPr/>
        <a:lstStyle/>
        <a:p>
          <a:endParaRPr lang="en-US"/>
        </a:p>
      </dgm:t>
    </dgm:pt>
    <dgm:pt modelId="{6F0C590A-41B0-4798-A14E-4591A62E7595}">
      <dgm:prSet/>
      <dgm:spPr/>
      <dgm:t>
        <a:bodyPr/>
        <a:lstStyle/>
        <a:p>
          <a:r>
            <a:rPr lang="en-US"/>
            <a:t>Web: </a:t>
          </a:r>
          <a:r>
            <a:rPr lang="en-US">
              <a:hlinkClick xmlns:r="http://schemas.openxmlformats.org/officeDocument/2006/relationships" r:id="rId2"/>
            </a:rPr>
            <a:t>https://cs.aiub.edu/profile/mazid</a:t>
          </a:r>
          <a:endParaRPr lang="en-US"/>
        </a:p>
      </dgm:t>
    </dgm:pt>
    <dgm:pt modelId="{CBA211BC-6BA8-4532-BDF9-842D5FC54853}" type="parTrans" cxnId="{F3CAAA83-929C-4B78-9ABA-8CCACF4B01DD}">
      <dgm:prSet/>
      <dgm:spPr/>
      <dgm:t>
        <a:bodyPr/>
        <a:lstStyle/>
        <a:p>
          <a:endParaRPr lang="en-US"/>
        </a:p>
      </dgm:t>
    </dgm:pt>
    <dgm:pt modelId="{ECCDBD77-2E1E-4607-A23C-71533E6D30C4}" type="sibTrans" cxnId="{F3CAAA83-929C-4B78-9ABA-8CCACF4B01DD}">
      <dgm:prSet/>
      <dgm:spPr/>
      <dgm:t>
        <a:bodyPr/>
        <a:lstStyle/>
        <a:p>
          <a:endParaRPr lang="en-US"/>
        </a:p>
      </dgm:t>
    </dgm:pt>
    <dgm:pt modelId="{0D442C69-78E2-45B1-A84A-A0BA889FFCE1}" type="pres">
      <dgm:prSet presAssocID="{B20A8074-AE84-4EC8-9F39-E4F95886C287}" presName="linear" presStyleCnt="0">
        <dgm:presLayoutVars>
          <dgm:dir/>
          <dgm:animLvl val="lvl"/>
          <dgm:resizeHandles val="exact"/>
        </dgm:presLayoutVars>
      </dgm:prSet>
      <dgm:spPr/>
    </dgm:pt>
    <dgm:pt modelId="{4F5C6008-BA17-4EA3-A281-C822FD480DE9}" type="pres">
      <dgm:prSet presAssocID="{2997C989-894A-42E5-B4D9-98836CF32CD1}" presName="parentLin" presStyleCnt="0"/>
      <dgm:spPr/>
    </dgm:pt>
    <dgm:pt modelId="{FE419F0F-1166-48A7-A2F2-5ED60928C935}" type="pres">
      <dgm:prSet presAssocID="{2997C989-894A-42E5-B4D9-98836CF32CD1}" presName="parentLeftMargin" presStyleLbl="node1" presStyleIdx="0" presStyleCnt="6"/>
      <dgm:spPr/>
    </dgm:pt>
    <dgm:pt modelId="{A8DC4E23-EC8E-4095-9BAD-E2E6F7810EFB}" type="pres">
      <dgm:prSet presAssocID="{2997C989-894A-42E5-B4D9-98836CF32CD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87A34D80-03A6-4A05-9D38-956C8BF0D1AC}" type="pres">
      <dgm:prSet presAssocID="{2997C989-894A-42E5-B4D9-98836CF32CD1}" presName="negativeSpace" presStyleCnt="0"/>
      <dgm:spPr/>
    </dgm:pt>
    <dgm:pt modelId="{D8222D8A-7B5F-4A7B-995E-C9DE79296D22}" type="pres">
      <dgm:prSet presAssocID="{2997C989-894A-42E5-B4D9-98836CF32CD1}" presName="childText" presStyleLbl="conFgAcc1" presStyleIdx="0" presStyleCnt="6">
        <dgm:presLayoutVars>
          <dgm:bulletEnabled val="1"/>
        </dgm:presLayoutVars>
      </dgm:prSet>
      <dgm:spPr/>
    </dgm:pt>
    <dgm:pt modelId="{82D5FF55-E38C-4F3B-8A06-511EF6C7D7B1}" type="pres">
      <dgm:prSet presAssocID="{F1F14188-9227-4C44-85A7-E7DE4F16FC2A}" presName="spaceBetweenRectangles" presStyleCnt="0"/>
      <dgm:spPr/>
    </dgm:pt>
    <dgm:pt modelId="{CBBA2C98-5434-4D3F-8C9A-A5F3ABD7DE8B}" type="pres">
      <dgm:prSet presAssocID="{E49E6B68-0CD8-490B-A48E-08886ED3BA74}" presName="parentLin" presStyleCnt="0"/>
      <dgm:spPr/>
    </dgm:pt>
    <dgm:pt modelId="{E837E8CE-7774-45CB-9455-3153258B8812}" type="pres">
      <dgm:prSet presAssocID="{E49E6B68-0CD8-490B-A48E-08886ED3BA74}" presName="parentLeftMargin" presStyleLbl="node1" presStyleIdx="0" presStyleCnt="6"/>
      <dgm:spPr/>
    </dgm:pt>
    <dgm:pt modelId="{AC35E170-298D-4B56-B42A-9DA88808093B}" type="pres">
      <dgm:prSet presAssocID="{E49E6B68-0CD8-490B-A48E-08886ED3BA7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8B114A1-D513-4261-9F22-31E87CB770B6}" type="pres">
      <dgm:prSet presAssocID="{E49E6B68-0CD8-490B-A48E-08886ED3BA74}" presName="negativeSpace" presStyleCnt="0"/>
      <dgm:spPr/>
    </dgm:pt>
    <dgm:pt modelId="{8BDD2925-370A-4C86-9C22-446A03EEC95D}" type="pres">
      <dgm:prSet presAssocID="{E49E6B68-0CD8-490B-A48E-08886ED3BA74}" presName="childText" presStyleLbl="conFgAcc1" presStyleIdx="1" presStyleCnt="6">
        <dgm:presLayoutVars>
          <dgm:bulletEnabled val="1"/>
        </dgm:presLayoutVars>
      </dgm:prSet>
      <dgm:spPr/>
    </dgm:pt>
    <dgm:pt modelId="{D29DFACD-4DB9-4742-9099-718343A67ADB}" type="pres">
      <dgm:prSet presAssocID="{8415B839-F39C-4A4C-A604-0833BD69E7D5}" presName="spaceBetweenRectangles" presStyleCnt="0"/>
      <dgm:spPr/>
    </dgm:pt>
    <dgm:pt modelId="{FC207C31-CD0D-412D-BE88-0B99613C4FB2}" type="pres">
      <dgm:prSet presAssocID="{3E1186FF-C48A-4DD7-BED0-D50B46FC7C25}" presName="parentLin" presStyleCnt="0"/>
      <dgm:spPr/>
    </dgm:pt>
    <dgm:pt modelId="{4F6969A0-87C4-45AD-BBB8-8A86D60AE884}" type="pres">
      <dgm:prSet presAssocID="{3E1186FF-C48A-4DD7-BED0-D50B46FC7C25}" presName="parentLeftMargin" presStyleLbl="node1" presStyleIdx="1" presStyleCnt="6"/>
      <dgm:spPr/>
    </dgm:pt>
    <dgm:pt modelId="{81DD3445-5738-4878-A511-AFD8EDD6D95D}" type="pres">
      <dgm:prSet presAssocID="{3E1186FF-C48A-4DD7-BED0-D50B46FC7C25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147DD84-FC7E-4DA2-8612-6B1E93B53CE1}" type="pres">
      <dgm:prSet presAssocID="{3E1186FF-C48A-4DD7-BED0-D50B46FC7C25}" presName="negativeSpace" presStyleCnt="0"/>
      <dgm:spPr/>
    </dgm:pt>
    <dgm:pt modelId="{B5A180B1-7D93-4A62-BC6E-09012A732868}" type="pres">
      <dgm:prSet presAssocID="{3E1186FF-C48A-4DD7-BED0-D50B46FC7C25}" presName="childText" presStyleLbl="conFgAcc1" presStyleIdx="2" presStyleCnt="6">
        <dgm:presLayoutVars>
          <dgm:bulletEnabled val="1"/>
        </dgm:presLayoutVars>
      </dgm:prSet>
      <dgm:spPr/>
    </dgm:pt>
    <dgm:pt modelId="{76D8E1AB-FD1E-4F0C-B7CA-1A45CEFA836B}" type="pres">
      <dgm:prSet presAssocID="{FD98EBC6-9BBF-4DC6-BAA8-711F459F2A89}" presName="spaceBetweenRectangles" presStyleCnt="0"/>
      <dgm:spPr/>
    </dgm:pt>
    <dgm:pt modelId="{4B25BC21-2948-4D2E-80A8-D6E465FA2257}" type="pres">
      <dgm:prSet presAssocID="{F51878FF-F706-404E-B245-60A6A1CCA346}" presName="parentLin" presStyleCnt="0"/>
      <dgm:spPr/>
    </dgm:pt>
    <dgm:pt modelId="{318BCE3F-0ED6-4D07-A09F-144650345456}" type="pres">
      <dgm:prSet presAssocID="{F51878FF-F706-404E-B245-60A6A1CCA346}" presName="parentLeftMargin" presStyleLbl="node1" presStyleIdx="2" presStyleCnt="6"/>
      <dgm:spPr/>
    </dgm:pt>
    <dgm:pt modelId="{CDB787D3-120A-4749-90ED-50B106A9217A}" type="pres">
      <dgm:prSet presAssocID="{F51878FF-F706-404E-B245-60A6A1CCA346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1F9FB24-29CC-4DA3-AD10-85D61D7EEF8C}" type="pres">
      <dgm:prSet presAssocID="{F51878FF-F706-404E-B245-60A6A1CCA346}" presName="negativeSpace" presStyleCnt="0"/>
      <dgm:spPr/>
    </dgm:pt>
    <dgm:pt modelId="{9E5F9D54-5B47-4515-A4CE-A10EC12DC5DC}" type="pres">
      <dgm:prSet presAssocID="{F51878FF-F706-404E-B245-60A6A1CCA346}" presName="childText" presStyleLbl="conFgAcc1" presStyleIdx="3" presStyleCnt="6">
        <dgm:presLayoutVars>
          <dgm:bulletEnabled val="1"/>
        </dgm:presLayoutVars>
      </dgm:prSet>
      <dgm:spPr/>
    </dgm:pt>
    <dgm:pt modelId="{3BF74E62-D396-4C09-8349-052BC02CC57F}" type="pres">
      <dgm:prSet presAssocID="{68004942-B4C1-4212-BB20-9196A258E08E}" presName="spaceBetweenRectangles" presStyleCnt="0"/>
      <dgm:spPr/>
    </dgm:pt>
    <dgm:pt modelId="{C0F7E0BA-FB88-4946-8152-9DAF28A354BD}" type="pres">
      <dgm:prSet presAssocID="{3BB2EC54-0573-4B2B-AA90-A49CA2ED01F7}" presName="parentLin" presStyleCnt="0"/>
      <dgm:spPr/>
    </dgm:pt>
    <dgm:pt modelId="{E3A48F2D-C118-43AD-884F-B9DF9AA6A692}" type="pres">
      <dgm:prSet presAssocID="{3BB2EC54-0573-4B2B-AA90-A49CA2ED01F7}" presName="parentLeftMargin" presStyleLbl="node1" presStyleIdx="3" presStyleCnt="6"/>
      <dgm:spPr/>
    </dgm:pt>
    <dgm:pt modelId="{43096205-F318-4419-AD3C-EEC3117A7FA4}" type="pres">
      <dgm:prSet presAssocID="{3BB2EC54-0573-4B2B-AA90-A49CA2ED01F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D10C3F3-F91D-499F-AD06-2296A37FE3D6}" type="pres">
      <dgm:prSet presAssocID="{3BB2EC54-0573-4B2B-AA90-A49CA2ED01F7}" presName="negativeSpace" presStyleCnt="0"/>
      <dgm:spPr/>
    </dgm:pt>
    <dgm:pt modelId="{8400158D-BDE8-4E41-A115-F6D8ED4082F1}" type="pres">
      <dgm:prSet presAssocID="{3BB2EC54-0573-4B2B-AA90-A49CA2ED01F7}" presName="childText" presStyleLbl="conFgAcc1" presStyleIdx="4" presStyleCnt="6">
        <dgm:presLayoutVars>
          <dgm:bulletEnabled val="1"/>
        </dgm:presLayoutVars>
      </dgm:prSet>
      <dgm:spPr/>
    </dgm:pt>
    <dgm:pt modelId="{2BA5D9A9-BEE2-4B6E-8C89-E033A8FC99E9}" type="pres">
      <dgm:prSet presAssocID="{72D6C7E2-4AD1-49C6-BC3E-41C121CB94AA}" presName="spaceBetweenRectangles" presStyleCnt="0"/>
      <dgm:spPr/>
    </dgm:pt>
    <dgm:pt modelId="{76E175F2-F419-47F8-9704-858DB150B185}" type="pres">
      <dgm:prSet presAssocID="{6F0C590A-41B0-4798-A14E-4591A62E7595}" presName="parentLin" presStyleCnt="0"/>
      <dgm:spPr/>
    </dgm:pt>
    <dgm:pt modelId="{690FC1EB-1142-4DE6-83CC-86C7E6292E71}" type="pres">
      <dgm:prSet presAssocID="{6F0C590A-41B0-4798-A14E-4591A62E7595}" presName="parentLeftMargin" presStyleLbl="node1" presStyleIdx="4" presStyleCnt="6"/>
      <dgm:spPr/>
    </dgm:pt>
    <dgm:pt modelId="{9AE9D611-5EE8-4416-9A3D-744CADED168C}" type="pres">
      <dgm:prSet presAssocID="{6F0C590A-41B0-4798-A14E-4591A62E7595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33F204C-FC63-45EC-A0F4-45D7611F179B}" type="pres">
      <dgm:prSet presAssocID="{6F0C590A-41B0-4798-A14E-4591A62E7595}" presName="negativeSpace" presStyleCnt="0"/>
      <dgm:spPr/>
    </dgm:pt>
    <dgm:pt modelId="{7CE7097E-36B0-4CD0-9AED-585A33747B66}" type="pres">
      <dgm:prSet presAssocID="{6F0C590A-41B0-4798-A14E-4591A62E7595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026BFD01-E057-4CF7-80B1-F7E7EC779695}" type="presOf" srcId="{2BE9D8C1-C8AE-414E-94C1-B78A5FAD1B59}" destId="{8BDD2925-370A-4C86-9C22-446A03EEC95D}" srcOrd="0" destOrd="0" presId="urn:microsoft.com/office/officeart/2005/8/layout/list1"/>
    <dgm:cxn modelId="{48EC0822-73D0-4F99-8650-82A0952051E3}" srcId="{B20A8074-AE84-4EC8-9F39-E4F95886C287}" destId="{F51878FF-F706-404E-B245-60A6A1CCA346}" srcOrd="3" destOrd="0" parTransId="{E58583FD-9482-4345-96F7-1E7295F9D94F}" sibTransId="{68004942-B4C1-4212-BB20-9196A258E08E}"/>
    <dgm:cxn modelId="{426A3238-3BCC-40E3-A988-25BE80402422}" type="presOf" srcId="{2997C989-894A-42E5-B4D9-98836CF32CD1}" destId="{FE419F0F-1166-48A7-A2F2-5ED60928C935}" srcOrd="0" destOrd="0" presId="urn:microsoft.com/office/officeart/2005/8/layout/list1"/>
    <dgm:cxn modelId="{9DE29B39-B9D5-4ECA-B65E-6B75E02E0F5D}" srcId="{E49E6B68-0CD8-490B-A48E-08886ED3BA74}" destId="{2BE9D8C1-C8AE-414E-94C1-B78A5FAD1B59}" srcOrd="0" destOrd="0" parTransId="{3901E8A7-8A0E-4A4C-9082-02BE2000243F}" sibTransId="{7DCBA2C8-2D63-466E-BB57-131446ED698B}"/>
    <dgm:cxn modelId="{C20DC93C-A2AF-44DD-98DA-23E8A47C45A3}" type="presOf" srcId="{6F0C590A-41B0-4798-A14E-4591A62E7595}" destId="{690FC1EB-1142-4DE6-83CC-86C7E6292E71}" srcOrd="0" destOrd="0" presId="urn:microsoft.com/office/officeart/2005/8/layout/list1"/>
    <dgm:cxn modelId="{C4E5805B-160C-4877-AB57-F9FBC044D1D0}" type="presOf" srcId="{F51878FF-F706-404E-B245-60A6A1CCA346}" destId="{318BCE3F-0ED6-4D07-A09F-144650345456}" srcOrd="0" destOrd="0" presId="urn:microsoft.com/office/officeart/2005/8/layout/list1"/>
    <dgm:cxn modelId="{14895D5E-064E-4BFA-85A8-354B7177C318}" type="presOf" srcId="{E49E6B68-0CD8-490B-A48E-08886ED3BA74}" destId="{E837E8CE-7774-45CB-9455-3153258B8812}" srcOrd="0" destOrd="0" presId="urn:microsoft.com/office/officeart/2005/8/layout/list1"/>
    <dgm:cxn modelId="{D41AB566-E457-4B88-87FB-4EB7D1E74F1D}" srcId="{B20A8074-AE84-4EC8-9F39-E4F95886C287}" destId="{E49E6B68-0CD8-490B-A48E-08886ED3BA74}" srcOrd="1" destOrd="0" parTransId="{CA1C627B-CF42-4897-8BCA-BEDB5CED9F4A}" sibTransId="{8415B839-F39C-4A4C-A604-0833BD69E7D5}"/>
    <dgm:cxn modelId="{E4411248-F0B3-4E8E-9AD2-870F73DE19F0}" type="presOf" srcId="{3BB2EC54-0573-4B2B-AA90-A49CA2ED01F7}" destId="{43096205-F318-4419-AD3C-EEC3117A7FA4}" srcOrd="1" destOrd="0" presId="urn:microsoft.com/office/officeart/2005/8/layout/list1"/>
    <dgm:cxn modelId="{DCC4276E-6859-454D-8D59-4732D01D7839}" srcId="{2997C989-894A-42E5-B4D9-98836CF32CD1}" destId="{A6068805-0A06-42A4-8674-41C933F55B2C}" srcOrd="0" destOrd="0" parTransId="{1B262128-9647-46F5-820C-FA2CAC9CBDB2}" sibTransId="{C4D1326D-3F8A-498E-AC1C-AA0E12A97F9B}"/>
    <dgm:cxn modelId="{F3CAAA83-929C-4B78-9ABA-8CCACF4B01DD}" srcId="{B20A8074-AE84-4EC8-9F39-E4F95886C287}" destId="{6F0C590A-41B0-4798-A14E-4591A62E7595}" srcOrd="5" destOrd="0" parTransId="{CBA211BC-6BA8-4532-BDF9-842D5FC54853}" sibTransId="{ECCDBD77-2E1E-4607-A23C-71533E6D30C4}"/>
    <dgm:cxn modelId="{AFDC3A86-68C6-4BFB-BB81-D4210548D12A}" srcId="{3E1186FF-C48A-4DD7-BED0-D50B46FC7C25}" destId="{6B7C2394-81B6-4164-AB9E-05C415720F41}" srcOrd="0" destOrd="0" parTransId="{10ED598A-5E25-474F-BFB7-B449EF77594B}" sibTransId="{1EECF1A2-AFDA-4F9C-8E03-E1B93E2ADA89}"/>
    <dgm:cxn modelId="{F78DFA8A-E125-449D-B9AB-F0BEDEDADA23}" type="presOf" srcId="{F51878FF-F706-404E-B245-60A6A1CCA346}" destId="{CDB787D3-120A-4749-90ED-50B106A9217A}" srcOrd="1" destOrd="0" presId="urn:microsoft.com/office/officeart/2005/8/layout/list1"/>
    <dgm:cxn modelId="{74F8CE8D-D762-4712-99CD-59765641EA7E}" type="presOf" srcId="{3BB2EC54-0573-4B2B-AA90-A49CA2ED01F7}" destId="{E3A48F2D-C118-43AD-884F-B9DF9AA6A692}" srcOrd="0" destOrd="0" presId="urn:microsoft.com/office/officeart/2005/8/layout/list1"/>
    <dgm:cxn modelId="{FDB25392-BDAD-4244-AC09-FC5A827A9587}" srcId="{B20A8074-AE84-4EC8-9F39-E4F95886C287}" destId="{3BB2EC54-0573-4B2B-AA90-A49CA2ED01F7}" srcOrd="4" destOrd="0" parTransId="{1A4FEC9C-A052-4E06-B272-409CA220DE16}" sibTransId="{72D6C7E2-4AD1-49C6-BC3E-41C121CB94AA}"/>
    <dgm:cxn modelId="{E67B8092-7B99-4509-BFCE-ADEF580D4477}" srcId="{F51878FF-F706-404E-B245-60A6A1CCA346}" destId="{4AD5B1A5-6284-4744-AE8D-ECD1D2C64EBC}" srcOrd="0" destOrd="0" parTransId="{D9B09C5D-7870-4E48-A2A6-FF01FBF1C6C9}" sibTransId="{9E67ABA3-F3DC-40DB-A061-6223EE17E235}"/>
    <dgm:cxn modelId="{32712097-92DE-4337-BE4A-E6783FBA1C62}" type="presOf" srcId="{3E1186FF-C48A-4DD7-BED0-D50B46FC7C25}" destId="{4F6969A0-87C4-45AD-BBB8-8A86D60AE884}" srcOrd="0" destOrd="0" presId="urn:microsoft.com/office/officeart/2005/8/layout/list1"/>
    <dgm:cxn modelId="{4826EC97-F675-4919-A04F-659A1CA874A5}" type="presOf" srcId="{2997C989-894A-42E5-B4D9-98836CF32CD1}" destId="{A8DC4E23-EC8E-4095-9BAD-E2E6F7810EFB}" srcOrd="1" destOrd="0" presId="urn:microsoft.com/office/officeart/2005/8/layout/list1"/>
    <dgm:cxn modelId="{D6AC50A5-9721-4933-9650-EEE29A801839}" type="presOf" srcId="{B20A8074-AE84-4EC8-9F39-E4F95886C287}" destId="{0D442C69-78E2-45B1-A84A-A0BA889FFCE1}" srcOrd="0" destOrd="0" presId="urn:microsoft.com/office/officeart/2005/8/layout/list1"/>
    <dgm:cxn modelId="{1A7426B8-D58C-40A3-A4DE-D2F4432C2464}" srcId="{B20A8074-AE84-4EC8-9F39-E4F95886C287}" destId="{3E1186FF-C48A-4DD7-BED0-D50B46FC7C25}" srcOrd="2" destOrd="0" parTransId="{20942CA5-82D6-4151-B34F-A4B985E43F48}" sibTransId="{FD98EBC6-9BBF-4DC6-BAA8-711F459F2A89}"/>
    <dgm:cxn modelId="{8F0881B8-450F-49B5-A768-F5A485537BA0}" type="presOf" srcId="{4AD5B1A5-6284-4744-AE8D-ECD1D2C64EBC}" destId="{9E5F9D54-5B47-4515-A4CE-A10EC12DC5DC}" srcOrd="0" destOrd="0" presId="urn:microsoft.com/office/officeart/2005/8/layout/list1"/>
    <dgm:cxn modelId="{DB937CC7-1A72-4E7B-B57E-CB3D308D1588}" type="presOf" srcId="{6F0C590A-41B0-4798-A14E-4591A62E7595}" destId="{9AE9D611-5EE8-4416-9A3D-744CADED168C}" srcOrd="1" destOrd="0" presId="urn:microsoft.com/office/officeart/2005/8/layout/list1"/>
    <dgm:cxn modelId="{BC5ADEDB-9EB6-4216-B5A8-B6779FB733A5}" type="presOf" srcId="{E49E6B68-0CD8-490B-A48E-08886ED3BA74}" destId="{AC35E170-298D-4B56-B42A-9DA88808093B}" srcOrd="1" destOrd="0" presId="urn:microsoft.com/office/officeart/2005/8/layout/list1"/>
    <dgm:cxn modelId="{CA2BB9E6-15EE-49C1-B9B1-FB9EB43942E8}" type="presOf" srcId="{6B7C2394-81B6-4164-AB9E-05C415720F41}" destId="{B5A180B1-7D93-4A62-BC6E-09012A732868}" srcOrd="0" destOrd="0" presId="urn:microsoft.com/office/officeart/2005/8/layout/list1"/>
    <dgm:cxn modelId="{A7A6F6E9-3B4F-4209-9205-7CA5952AD7C3}" type="presOf" srcId="{3E1186FF-C48A-4DD7-BED0-D50B46FC7C25}" destId="{81DD3445-5738-4878-A511-AFD8EDD6D95D}" srcOrd="1" destOrd="0" presId="urn:microsoft.com/office/officeart/2005/8/layout/list1"/>
    <dgm:cxn modelId="{2E6085FB-7381-4B0E-B841-99F708D82B4D}" type="presOf" srcId="{A6068805-0A06-42A4-8674-41C933F55B2C}" destId="{D8222D8A-7B5F-4A7B-995E-C9DE79296D22}" srcOrd="0" destOrd="0" presId="urn:microsoft.com/office/officeart/2005/8/layout/list1"/>
    <dgm:cxn modelId="{C5886CFE-43AE-42C8-A7D0-5A6CA4467A87}" srcId="{B20A8074-AE84-4EC8-9F39-E4F95886C287}" destId="{2997C989-894A-42E5-B4D9-98836CF32CD1}" srcOrd="0" destOrd="0" parTransId="{F1EABAF0-4811-4BF0-B0C4-2E905844A63E}" sibTransId="{F1F14188-9227-4C44-85A7-E7DE4F16FC2A}"/>
    <dgm:cxn modelId="{FF37E2CE-4768-405D-BE4E-029EA644A87B}" type="presParOf" srcId="{0D442C69-78E2-45B1-A84A-A0BA889FFCE1}" destId="{4F5C6008-BA17-4EA3-A281-C822FD480DE9}" srcOrd="0" destOrd="0" presId="urn:microsoft.com/office/officeart/2005/8/layout/list1"/>
    <dgm:cxn modelId="{9EB01FBC-72E2-4DE4-92DE-E244195584D7}" type="presParOf" srcId="{4F5C6008-BA17-4EA3-A281-C822FD480DE9}" destId="{FE419F0F-1166-48A7-A2F2-5ED60928C935}" srcOrd="0" destOrd="0" presId="urn:microsoft.com/office/officeart/2005/8/layout/list1"/>
    <dgm:cxn modelId="{63E03301-0410-46B8-B820-2661A8712828}" type="presParOf" srcId="{4F5C6008-BA17-4EA3-A281-C822FD480DE9}" destId="{A8DC4E23-EC8E-4095-9BAD-E2E6F7810EFB}" srcOrd="1" destOrd="0" presId="urn:microsoft.com/office/officeart/2005/8/layout/list1"/>
    <dgm:cxn modelId="{3CE52F54-0BBA-4DCF-B66E-9C3CD6DD857C}" type="presParOf" srcId="{0D442C69-78E2-45B1-A84A-A0BA889FFCE1}" destId="{87A34D80-03A6-4A05-9D38-956C8BF0D1AC}" srcOrd="1" destOrd="0" presId="urn:microsoft.com/office/officeart/2005/8/layout/list1"/>
    <dgm:cxn modelId="{ED23E171-E702-4DD6-911C-27524777A18E}" type="presParOf" srcId="{0D442C69-78E2-45B1-A84A-A0BA889FFCE1}" destId="{D8222D8A-7B5F-4A7B-995E-C9DE79296D22}" srcOrd="2" destOrd="0" presId="urn:microsoft.com/office/officeart/2005/8/layout/list1"/>
    <dgm:cxn modelId="{6C4312F3-6054-421C-A09D-8D22DEF4E7FD}" type="presParOf" srcId="{0D442C69-78E2-45B1-A84A-A0BA889FFCE1}" destId="{82D5FF55-E38C-4F3B-8A06-511EF6C7D7B1}" srcOrd="3" destOrd="0" presId="urn:microsoft.com/office/officeart/2005/8/layout/list1"/>
    <dgm:cxn modelId="{48176E35-9099-46B4-9A55-973A124A1824}" type="presParOf" srcId="{0D442C69-78E2-45B1-A84A-A0BA889FFCE1}" destId="{CBBA2C98-5434-4D3F-8C9A-A5F3ABD7DE8B}" srcOrd="4" destOrd="0" presId="urn:microsoft.com/office/officeart/2005/8/layout/list1"/>
    <dgm:cxn modelId="{DC456806-E9A8-4321-80BC-ECAB1E815A60}" type="presParOf" srcId="{CBBA2C98-5434-4D3F-8C9A-A5F3ABD7DE8B}" destId="{E837E8CE-7774-45CB-9455-3153258B8812}" srcOrd="0" destOrd="0" presId="urn:microsoft.com/office/officeart/2005/8/layout/list1"/>
    <dgm:cxn modelId="{B9B83881-CDE3-4C4A-B4D6-8E09E7F59CC6}" type="presParOf" srcId="{CBBA2C98-5434-4D3F-8C9A-A5F3ABD7DE8B}" destId="{AC35E170-298D-4B56-B42A-9DA88808093B}" srcOrd="1" destOrd="0" presId="urn:microsoft.com/office/officeart/2005/8/layout/list1"/>
    <dgm:cxn modelId="{7A86B078-57AC-4D89-965D-0425427BE3B9}" type="presParOf" srcId="{0D442C69-78E2-45B1-A84A-A0BA889FFCE1}" destId="{48B114A1-D513-4261-9F22-31E87CB770B6}" srcOrd="5" destOrd="0" presId="urn:microsoft.com/office/officeart/2005/8/layout/list1"/>
    <dgm:cxn modelId="{936147D4-48C4-4CBB-909D-9FADC7019F4C}" type="presParOf" srcId="{0D442C69-78E2-45B1-A84A-A0BA889FFCE1}" destId="{8BDD2925-370A-4C86-9C22-446A03EEC95D}" srcOrd="6" destOrd="0" presId="urn:microsoft.com/office/officeart/2005/8/layout/list1"/>
    <dgm:cxn modelId="{27DE1C8A-390B-42C1-9386-DCF6FDBDC060}" type="presParOf" srcId="{0D442C69-78E2-45B1-A84A-A0BA889FFCE1}" destId="{D29DFACD-4DB9-4742-9099-718343A67ADB}" srcOrd="7" destOrd="0" presId="urn:microsoft.com/office/officeart/2005/8/layout/list1"/>
    <dgm:cxn modelId="{EEBC73E1-DF0A-4918-BEC7-92BF7EC80F7E}" type="presParOf" srcId="{0D442C69-78E2-45B1-A84A-A0BA889FFCE1}" destId="{FC207C31-CD0D-412D-BE88-0B99613C4FB2}" srcOrd="8" destOrd="0" presId="urn:microsoft.com/office/officeart/2005/8/layout/list1"/>
    <dgm:cxn modelId="{10E8CC9F-5874-43E5-B77C-3FDA7974B65A}" type="presParOf" srcId="{FC207C31-CD0D-412D-BE88-0B99613C4FB2}" destId="{4F6969A0-87C4-45AD-BBB8-8A86D60AE884}" srcOrd="0" destOrd="0" presId="urn:microsoft.com/office/officeart/2005/8/layout/list1"/>
    <dgm:cxn modelId="{14BCB88B-FB0A-4E5A-B8CB-AE7B4A57EE03}" type="presParOf" srcId="{FC207C31-CD0D-412D-BE88-0B99613C4FB2}" destId="{81DD3445-5738-4878-A511-AFD8EDD6D95D}" srcOrd="1" destOrd="0" presId="urn:microsoft.com/office/officeart/2005/8/layout/list1"/>
    <dgm:cxn modelId="{356E9E6C-98A5-46A3-8DDB-18D14F534ADB}" type="presParOf" srcId="{0D442C69-78E2-45B1-A84A-A0BA889FFCE1}" destId="{A147DD84-FC7E-4DA2-8612-6B1E93B53CE1}" srcOrd="9" destOrd="0" presId="urn:microsoft.com/office/officeart/2005/8/layout/list1"/>
    <dgm:cxn modelId="{08041475-C181-4DC9-97D0-ED17E228CABD}" type="presParOf" srcId="{0D442C69-78E2-45B1-A84A-A0BA889FFCE1}" destId="{B5A180B1-7D93-4A62-BC6E-09012A732868}" srcOrd="10" destOrd="0" presId="urn:microsoft.com/office/officeart/2005/8/layout/list1"/>
    <dgm:cxn modelId="{3C232B0B-A8F9-4411-9D2A-00EF0B0E31A4}" type="presParOf" srcId="{0D442C69-78E2-45B1-A84A-A0BA889FFCE1}" destId="{76D8E1AB-FD1E-4F0C-B7CA-1A45CEFA836B}" srcOrd="11" destOrd="0" presId="urn:microsoft.com/office/officeart/2005/8/layout/list1"/>
    <dgm:cxn modelId="{3E358234-12D1-42E3-8DAC-EC1452AC779E}" type="presParOf" srcId="{0D442C69-78E2-45B1-A84A-A0BA889FFCE1}" destId="{4B25BC21-2948-4D2E-80A8-D6E465FA2257}" srcOrd="12" destOrd="0" presId="urn:microsoft.com/office/officeart/2005/8/layout/list1"/>
    <dgm:cxn modelId="{A27F724C-5B21-458E-B797-5AF4E4BDA181}" type="presParOf" srcId="{4B25BC21-2948-4D2E-80A8-D6E465FA2257}" destId="{318BCE3F-0ED6-4D07-A09F-144650345456}" srcOrd="0" destOrd="0" presId="urn:microsoft.com/office/officeart/2005/8/layout/list1"/>
    <dgm:cxn modelId="{1F9A6168-285B-494E-B25A-A8A0244335A6}" type="presParOf" srcId="{4B25BC21-2948-4D2E-80A8-D6E465FA2257}" destId="{CDB787D3-120A-4749-90ED-50B106A9217A}" srcOrd="1" destOrd="0" presId="urn:microsoft.com/office/officeart/2005/8/layout/list1"/>
    <dgm:cxn modelId="{0DABBE21-D82C-4275-808A-EBF289EB191A}" type="presParOf" srcId="{0D442C69-78E2-45B1-A84A-A0BA889FFCE1}" destId="{61F9FB24-29CC-4DA3-AD10-85D61D7EEF8C}" srcOrd="13" destOrd="0" presId="urn:microsoft.com/office/officeart/2005/8/layout/list1"/>
    <dgm:cxn modelId="{BC41261C-75DC-4EF5-97AF-AAF3B1AADA80}" type="presParOf" srcId="{0D442C69-78E2-45B1-A84A-A0BA889FFCE1}" destId="{9E5F9D54-5B47-4515-A4CE-A10EC12DC5DC}" srcOrd="14" destOrd="0" presId="urn:microsoft.com/office/officeart/2005/8/layout/list1"/>
    <dgm:cxn modelId="{C743BBD8-B79D-4AC8-B45E-1A5B2347564B}" type="presParOf" srcId="{0D442C69-78E2-45B1-A84A-A0BA889FFCE1}" destId="{3BF74E62-D396-4C09-8349-052BC02CC57F}" srcOrd="15" destOrd="0" presId="urn:microsoft.com/office/officeart/2005/8/layout/list1"/>
    <dgm:cxn modelId="{204F7CEF-EE08-49A6-9D86-861F11AEBDB8}" type="presParOf" srcId="{0D442C69-78E2-45B1-A84A-A0BA889FFCE1}" destId="{C0F7E0BA-FB88-4946-8152-9DAF28A354BD}" srcOrd="16" destOrd="0" presId="urn:microsoft.com/office/officeart/2005/8/layout/list1"/>
    <dgm:cxn modelId="{A64577FE-B014-454B-9601-B8084C02A40E}" type="presParOf" srcId="{C0F7E0BA-FB88-4946-8152-9DAF28A354BD}" destId="{E3A48F2D-C118-43AD-884F-B9DF9AA6A692}" srcOrd="0" destOrd="0" presId="urn:microsoft.com/office/officeart/2005/8/layout/list1"/>
    <dgm:cxn modelId="{7448F885-93CF-426A-BCF7-CCED27025B90}" type="presParOf" srcId="{C0F7E0BA-FB88-4946-8152-9DAF28A354BD}" destId="{43096205-F318-4419-AD3C-EEC3117A7FA4}" srcOrd="1" destOrd="0" presId="urn:microsoft.com/office/officeart/2005/8/layout/list1"/>
    <dgm:cxn modelId="{B32D5C06-96A4-44A4-B0E1-1086B066FC6B}" type="presParOf" srcId="{0D442C69-78E2-45B1-A84A-A0BA889FFCE1}" destId="{CD10C3F3-F91D-499F-AD06-2296A37FE3D6}" srcOrd="17" destOrd="0" presId="urn:microsoft.com/office/officeart/2005/8/layout/list1"/>
    <dgm:cxn modelId="{54CD72A9-920A-4DCD-BFCC-6FA678125D2C}" type="presParOf" srcId="{0D442C69-78E2-45B1-A84A-A0BA889FFCE1}" destId="{8400158D-BDE8-4E41-A115-F6D8ED4082F1}" srcOrd="18" destOrd="0" presId="urn:microsoft.com/office/officeart/2005/8/layout/list1"/>
    <dgm:cxn modelId="{3C299E0C-3A1D-4579-B3FE-C0F993F11602}" type="presParOf" srcId="{0D442C69-78E2-45B1-A84A-A0BA889FFCE1}" destId="{2BA5D9A9-BEE2-4B6E-8C89-E033A8FC99E9}" srcOrd="19" destOrd="0" presId="urn:microsoft.com/office/officeart/2005/8/layout/list1"/>
    <dgm:cxn modelId="{3102EBFD-07AF-4A89-B99C-1967F51C4CEF}" type="presParOf" srcId="{0D442C69-78E2-45B1-A84A-A0BA889FFCE1}" destId="{76E175F2-F419-47F8-9704-858DB150B185}" srcOrd="20" destOrd="0" presId="urn:microsoft.com/office/officeart/2005/8/layout/list1"/>
    <dgm:cxn modelId="{C5E82323-670E-453E-AC0C-C3FDDF801CF7}" type="presParOf" srcId="{76E175F2-F419-47F8-9704-858DB150B185}" destId="{690FC1EB-1142-4DE6-83CC-86C7E6292E71}" srcOrd="0" destOrd="0" presId="urn:microsoft.com/office/officeart/2005/8/layout/list1"/>
    <dgm:cxn modelId="{DB3C6E3B-8A98-49FD-8354-CCABF945F2CB}" type="presParOf" srcId="{76E175F2-F419-47F8-9704-858DB150B185}" destId="{9AE9D611-5EE8-4416-9A3D-744CADED168C}" srcOrd="1" destOrd="0" presId="urn:microsoft.com/office/officeart/2005/8/layout/list1"/>
    <dgm:cxn modelId="{800E2DBE-7F8D-448E-B4CC-6F83644269BA}" type="presParOf" srcId="{0D442C69-78E2-45B1-A84A-A0BA889FFCE1}" destId="{933F204C-FC63-45EC-A0F4-45D7611F179B}" srcOrd="21" destOrd="0" presId="urn:microsoft.com/office/officeart/2005/8/layout/list1"/>
    <dgm:cxn modelId="{BC5D3DC7-1F9B-46E1-953C-4D5791CA5AF4}" type="presParOf" srcId="{0D442C69-78E2-45B1-A84A-A0BA889FFCE1}" destId="{7CE7097E-36B0-4CD0-9AED-585A33747B66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51AC54-5C2C-4DA2-A4B9-57FB6EB51B5B}">
      <dsp:nvSpPr>
        <dsp:cNvPr id="0" name=""/>
        <dsp:cNvSpPr/>
      </dsp:nvSpPr>
      <dsp:spPr>
        <a:xfrm>
          <a:off x="2614981" y="70912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751961"/>
        <a:ext cx="28878" cy="5775"/>
      </dsp:txXfrm>
    </dsp:sp>
    <dsp:sp modelId="{2669ED42-8025-4A18-8723-626E77666859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Classroom Policy</a:t>
          </a:r>
        </a:p>
      </dsp:txBody>
      <dsp:txXfrm>
        <a:off x="105624" y="1502"/>
        <a:ext cx="2511156" cy="1506693"/>
      </dsp:txXfrm>
    </dsp:sp>
    <dsp:sp modelId="{FDC66CAA-7E98-4D26-AB51-B6E7410E8AE3}">
      <dsp:nvSpPr>
        <dsp:cNvPr id="0" name=""/>
        <dsp:cNvSpPr/>
      </dsp:nvSpPr>
      <dsp:spPr>
        <a:xfrm>
          <a:off x="1361202" y="150639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1776991"/>
        <a:ext cx="157112" cy="5775"/>
      </dsp:txXfrm>
    </dsp:sp>
    <dsp:sp modelId="{B9D848DE-10FD-4C79-9B1A-EA0AA0213CE2}">
      <dsp:nvSpPr>
        <dsp:cNvPr id="0" name=""/>
        <dsp:cNvSpPr/>
      </dsp:nvSpPr>
      <dsp:spPr>
        <a:xfrm>
          <a:off x="3194346" y="1502"/>
          <a:ext cx="2511156" cy="1506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Assessment Policy</a:t>
          </a:r>
        </a:p>
      </dsp:txBody>
      <dsp:txXfrm>
        <a:off x="3194346" y="1502"/>
        <a:ext cx="2511156" cy="1506693"/>
      </dsp:txXfrm>
    </dsp:sp>
    <dsp:sp modelId="{814A01CB-A245-4A1F-8DF4-CD8ECD68812A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3F45D7D-DDFA-45CE-A78E-52069BF33E54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Consultation &amp; Commutation</a:t>
          </a:r>
        </a:p>
      </dsp:txBody>
      <dsp:txXfrm>
        <a:off x="105624" y="2085762"/>
        <a:ext cx="2511156" cy="1506693"/>
      </dsp:txXfrm>
    </dsp:sp>
    <dsp:sp modelId="{CE961020-9F93-4ED6-BFEB-4C9408EDC5F6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53BEEFBE-A8B1-487C-BB87-8B1BCF55C6B1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Important</a:t>
          </a:r>
        </a:p>
      </dsp:txBody>
      <dsp:txXfrm>
        <a:off x="3194346" y="2085762"/>
        <a:ext cx="2511156" cy="1506693"/>
      </dsp:txXfrm>
    </dsp:sp>
    <dsp:sp modelId="{DD9ABE31-1B56-4B3C-B66F-CB29BBF34450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DA825F76-8AFB-4ACA-94CF-2C40519A451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About Me</a:t>
          </a:r>
        </a:p>
      </dsp:txBody>
      <dsp:txXfrm>
        <a:off x="105624" y="4170022"/>
        <a:ext cx="2511156" cy="1506693"/>
      </dsp:txXfrm>
    </dsp:sp>
    <dsp:sp modelId="{B9558CCB-1CE5-4C8E-ACBA-158B35DB3DFD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Finally</a:t>
          </a: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A8619-37C5-4458-B6B5-B84F20D8C22A}">
      <dsp:nvSpPr>
        <dsp:cNvPr id="0" name=""/>
        <dsp:cNvSpPr/>
      </dsp:nvSpPr>
      <dsp:spPr>
        <a:xfrm>
          <a:off x="0" y="511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46E06-97CF-4D4A-B1EF-92240CE43F3C}">
      <dsp:nvSpPr>
        <dsp:cNvPr id="0" name=""/>
        <dsp:cNvSpPr/>
      </dsp:nvSpPr>
      <dsp:spPr>
        <a:xfrm>
          <a:off x="0" y="511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You must be present in the class </a:t>
          </a:r>
          <a:r>
            <a:rPr lang="en-US" sz="1300" b="1" kern="1200" dirty="0"/>
            <a:t>within 10 minutes of the class starting time</a:t>
          </a:r>
          <a:r>
            <a:rPr lang="en-US" sz="1300" kern="1200" dirty="0"/>
            <a:t>.</a:t>
          </a:r>
        </a:p>
      </dsp:txBody>
      <dsp:txXfrm>
        <a:off x="0" y="511"/>
        <a:ext cx="10927829" cy="465753"/>
      </dsp:txXfrm>
    </dsp:sp>
    <dsp:sp modelId="{0FF335A2-D32E-4CC0-99CF-F0593B28AA9A}">
      <dsp:nvSpPr>
        <dsp:cNvPr id="0" name=""/>
        <dsp:cNvSpPr/>
      </dsp:nvSpPr>
      <dsp:spPr>
        <a:xfrm>
          <a:off x="0" y="466265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055D91-66C0-4DEF-B8A0-5E770449D9EF}">
      <dsp:nvSpPr>
        <dsp:cNvPr id="0" name=""/>
        <dsp:cNvSpPr/>
      </dsp:nvSpPr>
      <dsp:spPr>
        <a:xfrm>
          <a:off x="0" y="466265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Regardless of the marks for attendance, you must have </a:t>
          </a:r>
          <a:r>
            <a:rPr lang="en-US" sz="1300" b="1" kern="1200" dirty="0"/>
            <a:t>at least 80% attendance</a:t>
          </a:r>
          <a:r>
            <a:rPr lang="en-US" sz="1300" kern="1200" dirty="0"/>
            <a:t>. Below 80% attendance will result into discontinuation from the course.</a:t>
          </a:r>
        </a:p>
      </dsp:txBody>
      <dsp:txXfrm>
        <a:off x="0" y="466265"/>
        <a:ext cx="10927829" cy="465753"/>
      </dsp:txXfrm>
    </dsp:sp>
    <dsp:sp modelId="{6A30E205-C445-410C-9692-98A8B6F17F87}">
      <dsp:nvSpPr>
        <dsp:cNvPr id="0" name=""/>
        <dsp:cNvSpPr/>
      </dsp:nvSpPr>
      <dsp:spPr>
        <a:xfrm>
          <a:off x="0" y="932018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FA3D4C-2443-4420-8CBF-9DBA15DFAD54}">
      <dsp:nvSpPr>
        <dsp:cNvPr id="0" name=""/>
        <dsp:cNvSpPr/>
      </dsp:nvSpPr>
      <dsp:spPr>
        <a:xfrm>
          <a:off x="0" y="932018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You can </a:t>
          </a:r>
          <a:r>
            <a:rPr lang="en-US" sz="1300" b="1" kern="1200" dirty="0"/>
            <a:t>ask questions as many times as it is needed</a:t>
          </a:r>
          <a:r>
            <a:rPr lang="en-US" sz="1300" kern="1200" dirty="0"/>
            <a:t>. Also, you should </a:t>
          </a:r>
          <a:r>
            <a:rPr lang="en-US" sz="1300" b="1" kern="1200" dirty="0"/>
            <a:t>respond in class </a:t>
          </a:r>
          <a:r>
            <a:rPr lang="en-US" sz="1300" b="0" kern="1200" dirty="0"/>
            <a:t>when the teacher addresses the class</a:t>
          </a:r>
          <a:r>
            <a:rPr lang="en-US" sz="1300" kern="1200" dirty="0"/>
            <a:t>.</a:t>
          </a:r>
        </a:p>
      </dsp:txBody>
      <dsp:txXfrm>
        <a:off x="0" y="932018"/>
        <a:ext cx="10927829" cy="465753"/>
      </dsp:txXfrm>
    </dsp:sp>
    <dsp:sp modelId="{9C584983-23EF-4D0D-AD5A-3F1D6D4EE6DA}">
      <dsp:nvSpPr>
        <dsp:cNvPr id="0" name=""/>
        <dsp:cNvSpPr/>
      </dsp:nvSpPr>
      <dsp:spPr>
        <a:xfrm>
          <a:off x="0" y="1397772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6FE28-EAC5-4582-AF9A-364F1B7E32FD}">
      <dsp:nvSpPr>
        <dsp:cNvPr id="0" name=""/>
        <dsp:cNvSpPr/>
      </dsp:nvSpPr>
      <dsp:spPr>
        <a:xfrm>
          <a:off x="0" y="1397772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Recording of class lectures offline/online is officially discouraged.</a:t>
          </a:r>
        </a:p>
      </dsp:txBody>
      <dsp:txXfrm>
        <a:off x="0" y="1397772"/>
        <a:ext cx="10927829" cy="465753"/>
      </dsp:txXfrm>
    </dsp:sp>
    <dsp:sp modelId="{66FC418F-857A-4D02-9073-DEBFE0F71049}">
      <dsp:nvSpPr>
        <dsp:cNvPr id="0" name=""/>
        <dsp:cNvSpPr/>
      </dsp:nvSpPr>
      <dsp:spPr>
        <a:xfrm>
          <a:off x="0" y="1863525"/>
          <a:ext cx="10927829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59AC0-AD88-422B-ACE9-638DAC2C66AE}">
      <dsp:nvSpPr>
        <dsp:cNvPr id="0" name=""/>
        <dsp:cNvSpPr/>
      </dsp:nvSpPr>
      <dsp:spPr>
        <a:xfrm>
          <a:off x="0" y="1863525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During online class time, </a:t>
          </a:r>
          <a:r>
            <a:rPr lang="en-US" sz="1300" b="1" kern="1200" dirty="0"/>
            <a:t>teacher can ask any student to respond/turn on camera and students must comply</a:t>
          </a:r>
          <a:r>
            <a:rPr lang="en-US" sz="1300" kern="1200" dirty="0"/>
            <a:t>. Failing to do so, may result in </a:t>
          </a:r>
          <a:r>
            <a:rPr lang="en-US" sz="1300" b="1" kern="1200" dirty="0"/>
            <a:t>penalty</a:t>
          </a:r>
          <a:r>
            <a:rPr lang="en-US" sz="1300" kern="1200" dirty="0"/>
            <a:t>.</a:t>
          </a:r>
        </a:p>
      </dsp:txBody>
      <dsp:txXfrm>
        <a:off x="0" y="1863525"/>
        <a:ext cx="10927829" cy="465753"/>
      </dsp:txXfrm>
    </dsp:sp>
    <dsp:sp modelId="{EB68D4FC-0911-4CEA-A0E0-C8DCC40D6D20}">
      <dsp:nvSpPr>
        <dsp:cNvPr id="0" name=""/>
        <dsp:cNvSpPr/>
      </dsp:nvSpPr>
      <dsp:spPr>
        <a:xfrm>
          <a:off x="0" y="2329279"/>
          <a:ext cx="1092782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6D39E-9959-4E58-A947-BD241F36D277}">
      <dsp:nvSpPr>
        <dsp:cNvPr id="0" name=""/>
        <dsp:cNvSpPr/>
      </dsp:nvSpPr>
      <dsp:spPr>
        <a:xfrm>
          <a:off x="0" y="2329279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 Mutual respect among the students should be maintained. Any kind of bullying, disrespect towards any fellow classmate will result into disciplinary actions.</a:t>
          </a:r>
        </a:p>
      </dsp:txBody>
      <dsp:txXfrm>
        <a:off x="0" y="2329279"/>
        <a:ext cx="10927829" cy="465753"/>
      </dsp:txXfrm>
    </dsp:sp>
    <dsp:sp modelId="{D68D58EE-DE11-42FE-9E01-AC7ACC41CD99}">
      <dsp:nvSpPr>
        <dsp:cNvPr id="0" name=""/>
        <dsp:cNvSpPr/>
      </dsp:nvSpPr>
      <dsp:spPr>
        <a:xfrm>
          <a:off x="0" y="2795032"/>
          <a:ext cx="10927829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43CF2-C6A2-43B9-B68F-A678C82AA0CB}">
      <dsp:nvSpPr>
        <dsp:cNvPr id="0" name=""/>
        <dsp:cNvSpPr/>
      </dsp:nvSpPr>
      <dsp:spPr>
        <a:xfrm>
          <a:off x="0" y="2795032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While joining online class, make sure to </a:t>
          </a:r>
          <a:r>
            <a:rPr lang="en-US" sz="1300" b="1" kern="1200" dirty="0"/>
            <a:t>check your microphone, camera is muted or not</a:t>
          </a:r>
          <a:r>
            <a:rPr lang="en-US" sz="1300" kern="1200" dirty="0"/>
            <a:t>. No need to turn on camera, microphone unless you are told.</a:t>
          </a:r>
        </a:p>
      </dsp:txBody>
      <dsp:txXfrm>
        <a:off x="0" y="2795032"/>
        <a:ext cx="10927829" cy="465753"/>
      </dsp:txXfrm>
    </dsp:sp>
    <dsp:sp modelId="{260CD77E-99BD-49FD-BBCF-4709AAC7551B}">
      <dsp:nvSpPr>
        <dsp:cNvPr id="0" name=""/>
        <dsp:cNvSpPr/>
      </dsp:nvSpPr>
      <dsp:spPr>
        <a:xfrm>
          <a:off x="0" y="3260786"/>
          <a:ext cx="10927829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E78D83-F361-43D1-81A0-A8D3A2734739}">
      <dsp:nvSpPr>
        <dsp:cNvPr id="0" name=""/>
        <dsp:cNvSpPr/>
      </dsp:nvSpPr>
      <dsp:spPr>
        <a:xfrm>
          <a:off x="0" y="3260786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Any tasks assigned to complete in class time </a:t>
          </a:r>
          <a:r>
            <a:rPr lang="en-US" sz="1300" b="1" kern="1200" dirty="0"/>
            <a:t>must be completed and must be submitted </a:t>
          </a:r>
          <a:r>
            <a:rPr lang="en-US" sz="1300" kern="1200" dirty="0"/>
            <a:t>within the given portion of the class time.</a:t>
          </a:r>
        </a:p>
      </dsp:txBody>
      <dsp:txXfrm>
        <a:off x="0" y="3260786"/>
        <a:ext cx="10927829" cy="465753"/>
      </dsp:txXfrm>
    </dsp:sp>
    <dsp:sp modelId="{4866EE29-A6E0-4B11-89B7-6777DBFE5F17}">
      <dsp:nvSpPr>
        <dsp:cNvPr id="0" name=""/>
        <dsp:cNvSpPr/>
      </dsp:nvSpPr>
      <dsp:spPr>
        <a:xfrm>
          <a:off x="0" y="3726539"/>
          <a:ext cx="10927829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8F28A5-301C-4EBA-8113-5DC0B99CCF1C}">
      <dsp:nvSpPr>
        <dsp:cNvPr id="0" name=""/>
        <dsp:cNvSpPr/>
      </dsp:nvSpPr>
      <dsp:spPr>
        <a:xfrm>
          <a:off x="0" y="3726539"/>
          <a:ext cx="10927829" cy="4657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just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*</a:t>
          </a:r>
          <a:r>
            <a:rPr lang="en-US" sz="1300" kern="1200" dirty="0"/>
            <a:t> In online, sometimes the teacher will take </a:t>
          </a:r>
          <a:r>
            <a:rPr lang="en-US" sz="1300" b="1" kern="1200" dirty="0"/>
            <a:t>manual attendance </a:t>
          </a:r>
          <a:r>
            <a:rPr lang="en-US" sz="1300" kern="1200" dirty="0"/>
            <a:t>and sometimes will </a:t>
          </a:r>
          <a:r>
            <a:rPr lang="en-US" sz="1300" b="1" kern="1200" dirty="0"/>
            <a:t>download</a:t>
          </a:r>
          <a:r>
            <a:rPr lang="en-US" sz="1300" kern="1200" dirty="0"/>
            <a:t>. In case of manual attendance, it </a:t>
          </a:r>
          <a:r>
            <a:rPr lang="en-US" sz="1300" b="1" kern="1200" dirty="0"/>
            <a:t>can be taken any time during class hour</a:t>
          </a:r>
          <a:r>
            <a:rPr lang="en-US" sz="1300" kern="1200" dirty="0"/>
            <a:t>. Failing to respond will result into your absence regardless of your entry in the downloaded attendance.</a:t>
          </a:r>
        </a:p>
      </dsp:txBody>
      <dsp:txXfrm>
        <a:off x="0" y="3726539"/>
        <a:ext cx="10927829" cy="465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F0BE7-0A4B-4F0E-8A84-8159D854956A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25115-F7BE-4347-8D2A-96725CAD189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6FC030-17A7-4BFC-81DB-64CFC3BC672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u="sng" kern="1200" dirty="0"/>
            <a:t>Prior notice will be posted </a:t>
          </a:r>
          <a:r>
            <a:rPr lang="en-US" sz="2300" kern="1200" dirty="0"/>
            <a:t>in Teams(online)/Portal regarding every exam/assessment with date, time. So, </a:t>
          </a:r>
          <a:r>
            <a:rPr lang="en-US" sz="2300" u="sng" kern="1200" dirty="0"/>
            <a:t>even after getting notified if you miss any of the exam/assessment, no excuses will be considered. </a:t>
          </a:r>
        </a:p>
      </dsp:txBody>
      <dsp:txXfrm>
        <a:off x="1437631" y="531"/>
        <a:ext cx="9077968" cy="1244702"/>
      </dsp:txXfrm>
    </dsp:sp>
    <dsp:sp modelId="{8BF9B45D-8F72-406F-8CD8-AFD1EF52A023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CD5E69-C28E-4840-8536-09B6DD96F806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25B3C-7E14-4264-9898-EDEF7F5F498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During online assessments(quizzes, VIVAs, exams etc.) </a:t>
          </a:r>
          <a:r>
            <a:rPr lang="en-US" sz="2300" b="1" i="1" u="sng" kern="1200" dirty="0"/>
            <a:t>your camera must be on</a:t>
          </a:r>
          <a:r>
            <a:rPr lang="en-US" sz="2300" kern="1200" dirty="0"/>
            <a:t>. Failing to comply with the Teacher’s declaration to turn on camera, </a:t>
          </a:r>
          <a:r>
            <a:rPr lang="en-US" sz="2300" u="sng" kern="1200" dirty="0"/>
            <a:t>your assessments marks will be discarded</a:t>
          </a:r>
          <a:r>
            <a:rPr lang="en-US" sz="2300" kern="1200" dirty="0"/>
            <a:t>. </a:t>
          </a:r>
        </a:p>
      </dsp:txBody>
      <dsp:txXfrm>
        <a:off x="1437631" y="1556410"/>
        <a:ext cx="9077968" cy="1244702"/>
      </dsp:txXfrm>
    </dsp:sp>
    <dsp:sp modelId="{31BA4538-1FD8-41CF-9649-AE6B4724BE44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8E0D5-54DA-4A14-A1FD-0C652E937A3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3DDCE-FCD1-46C7-9A1A-8D3BA3419A7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just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i="1" u="sng" kern="1200" dirty="0"/>
            <a:t>Deadline for each assigned assessments must strictly be maintained. Late submission will not be allowed.</a:t>
          </a:r>
        </a:p>
      </dsp:txBody>
      <dsp:txXfrm>
        <a:off x="1437631" y="3112289"/>
        <a:ext cx="90779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D548A-86CC-4063-8779-803DB4E12013}">
      <dsp:nvSpPr>
        <dsp:cNvPr id="0" name=""/>
        <dsp:cNvSpPr/>
      </dsp:nvSpPr>
      <dsp:spPr>
        <a:xfrm>
          <a:off x="0" y="531"/>
          <a:ext cx="398943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C80D8-D1BB-4445-9F7D-AE69C6A6E9C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B3D80-64B2-4E92-9FAC-17976D8B28A0}">
      <dsp:nvSpPr>
        <dsp:cNvPr id="0" name=""/>
        <dsp:cNvSpPr/>
      </dsp:nvSpPr>
      <dsp:spPr>
        <a:xfrm>
          <a:off x="1435590" y="531"/>
          <a:ext cx="255384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are </a:t>
          </a:r>
          <a:r>
            <a:rPr lang="en-US" sz="1400" b="1" i="1" u="sng" kern="1200" dirty="0"/>
            <a:t>always welcome</a:t>
          </a:r>
          <a:r>
            <a:rPr lang="en-US" sz="1400" kern="1200" dirty="0"/>
            <a:t> if you need course topic related consultation </a:t>
          </a:r>
          <a:r>
            <a:rPr lang="en-US" sz="1400" b="1" i="1" u="sng" kern="1200" dirty="0"/>
            <a:t>during consulting hours.</a:t>
          </a:r>
        </a:p>
      </dsp:txBody>
      <dsp:txXfrm>
        <a:off x="1435590" y="531"/>
        <a:ext cx="2553848" cy="1242935"/>
      </dsp:txXfrm>
    </dsp:sp>
    <dsp:sp modelId="{F21101C8-79B8-4D6D-91C8-874B710AF257}">
      <dsp:nvSpPr>
        <dsp:cNvPr id="0" name=""/>
        <dsp:cNvSpPr/>
      </dsp:nvSpPr>
      <dsp:spPr>
        <a:xfrm>
          <a:off x="0" y="1554201"/>
          <a:ext cx="398943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4861C-E0F9-4D4E-9A6D-9EDE94F302E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7FAE-8BD1-4707-8FAD-B84EE2AA46EF}">
      <dsp:nvSpPr>
        <dsp:cNvPr id="0" name=""/>
        <dsp:cNvSpPr/>
      </dsp:nvSpPr>
      <dsp:spPr>
        <a:xfrm>
          <a:off x="1435590" y="1554201"/>
          <a:ext cx="255384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</a:t>
          </a:r>
          <a:r>
            <a:rPr lang="en-US" sz="1400" b="1" i="1" u="sng" kern="1200"/>
            <a:t>must communicate </a:t>
          </a:r>
          <a:r>
            <a:rPr lang="en-US" sz="1400" kern="1200" dirty="0"/>
            <a:t>regarding </a:t>
          </a:r>
          <a:r>
            <a:rPr lang="en-US" sz="1400" b="1" i="1" u="sng" kern="1200" dirty="0"/>
            <a:t>any course related issue</a:t>
          </a:r>
          <a:r>
            <a:rPr lang="en-US" sz="1400" kern="1200" dirty="0"/>
            <a:t> </a:t>
          </a:r>
          <a:r>
            <a:rPr lang="en-US" sz="1400" b="1" i="1" u="sng" kern="1200" dirty="0"/>
            <a:t>during consulting hours</a:t>
          </a:r>
          <a:r>
            <a:rPr lang="en-US" sz="1400" kern="1200" dirty="0"/>
            <a:t>.</a:t>
          </a:r>
        </a:p>
      </dsp:txBody>
      <dsp:txXfrm>
        <a:off x="1435590" y="1554201"/>
        <a:ext cx="2553848" cy="1242935"/>
      </dsp:txXfrm>
    </dsp:sp>
    <dsp:sp modelId="{9D04E7CE-92F3-4605-93DD-189985E6940F}">
      <dsp:nvSpPr>
        <dsp:cNvPr id="0" name=""/>
        <dsp:cNvSpPr/>
      </dsp:nvSpPr>
      <dsp:spPr>
        <a:xfrm>
          <a:off x="0" y="3107870"/>
          <a:ext cx="3989439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EA412-172C-4B5B-AA0F-784575A0380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D5AEF-C699-46F8-9267-B3B184B29413}">
      <dsp:nvSpPr>
        <dsp:cNvPr id="0" name=""/>
        <dsp:cNvSpPr/>
      </dsp:nvSpPr>
      <dsp:spPr>
        <a:xfrm>
          <a:off x="1435590" y="3107870"/>
          <a:ext cx="2553848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1" u="sng" kern="1200" dirty="0"/>
            <a:t>You must not text/email/call during night and during holidays unless you have the Teacher’s prior permission. </a:t>
          </a:r>
        </a:p>
      </dsp:txBody>
      <dsp:txXfrm>
        <a:off x="1435590" y="3107870"/>
        <a:ext cx="2553848" cy="12429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D548A-86CC-4063-8779-803DB4E1201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BC80D8-D1BB-4445-9F7D-AE69C6A6E9C1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EB3D80-64B2-4E92-9FAC-17976D8B28A0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u="sng" kern="1200"/>
            <a:t>Again, you must not text/email/call during night and during holidays unless you have the Teacher’s prior permission. </a:t>
          </a:r>
        </a:p>
      </dsp:txBody>
      <dsp:txXfrm>
        <a:off x="1435590" y="531"/>
        <a:ext cx="9080009" cy="1242935"/>
      </dsp:txXfrm>
    </dsp:sp>
    <dsp:sp modelId="{F21101C8-79B8-4D6D-91C8-874B710AF257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4861C-E0F9-4D4E-9A6D-9EDE94F302E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A7FAE-8BD1-4707-8FAD-B84EE2AA46E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 emailing, </a:t>
          </a:r>
          <a:r>
            <a:rPr lang="en-US" sz="1500" b="1" u="sng" kern="1200" dirty="0"/>
            <a:t>use your official student email ID provided by AIUB (</a:t>
          </a:r>
          <a:r>
            <a:rPr lang="en-US" sz="1500" b="1" u="sng" kern="1200" dirty="0">
              <a:hlinkClick xmlns:r="http://schemas.openxmlformats.org/officeDocument/2006/relationships" r:id="rId5"/>
            </a:rPr>
            <a:t>xx-xxxxx-x@student.aiub.edu</a:t>
          </a:r>
          <a:r>
            <a:rPr lang="en-US" sz="1500" b="1" u="sng" kern="1200" dirty="0"/>
            <a:t>)</a:t>
          </a:r>
          <a:r>
            <a:rPr lang="en-US" sz="1500" kern="1200" dirty="0"/>
            <a:t>. You </a:t>
          </a:r>
          <a:r>
            <a:rPr lang="en-US" sz="1500" b="1" u="sng" kern="1200" dirty="0"/>
            <a:t>must write a proper email </a:t>
          </a:r>
          <a:r>
            <a:rPr lang="en-US" sz="1500" kern="1200" dirty="0"/>
            <a:t>– with </a:t>
          </a:r>
          <a:r>
            <a:rPr lang="en-US" sz="1500" b="1" u="sng" kern="1200" dirty="0"/>
            <a:t>clear email subject</a:t>
          </a:r>
          <a:r>
            <a:rPr lang="en-US" sz="1500" kern="1200" dirty="0"/>
            <a:t>, </a:t>
          </a:r>
          <a:r>
            <a:rPr lang="en-US" sz="1500" b="1" u="sng" kern="1200" dirty="0"/>
            <a:t>proper email body </a:t>
          </a:r>
          <a:r>
            <a:rPr lang="en-US" sz="1500" kern="1200" dirty="0"/>
            <a:t>clearly explaining the purpose of the email and </a:t>
          </a:r>
          <a:r>
            <a:rPr lang="en-US" sz="1500" b="1" u="sng" kern="1200" dirty="0"/>
            <a:t>lastly- your info – Name, ID, Course Name[Section]. </a:t>
          </a:r>
          <a:r>
            <a:rPr lang="en-US" sz="1500" b="1" u="none" kern="1200" dirty="0">
              <a:solidFill>
                <a:srgbClr val="FF0000"/>
              </a:solidFill>
            </a:rPr>
            <a:t>Login to: </a:t>
          </a:r>
          <a:r>
            <a:rPr lang="en-US" sz="1500" b="1" u="sng" kern="1200" dirty="0"/>
            <a:t>https://outlook.office365.com/mail/</a:t>
          </a:r>
        </a:p>
      </dsp:txBody>
      <dsp:txXfrm>
        <a:off x="1435590" y="1554201"/>
        <a:ext cx="9080009" cy="1242935"/>
      </dsp:txXfrm>
    </dsp:sp>
    <dsp:sp modelId="{9D04E7CE-92F3-4605-93DD-189985E6940F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EA412-172C-4B5B-AA0F-784575A0380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D5AEF-C699-46F8-9267-B3B184B2941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just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1" u="sng" kern="1200"/>
            <a:t>You must WRITE </a:t>
          </a:r>
          <a:r>
            <a:rPr lang="en-US" sz="1500" kern="1200"/>
            <a:t>your </a:t>
          </a:r>
          <a:r>
            <a:rPr lang="en-US" sz="1500" b="1" u="sng" kern="1200"/>
            <a:t>ID, Course Name[Section] </a:t>
          </a:r>
          <a:r>
            <a:rPr lang="en-US" sz="1500" kern="1200"/>
            <a:t>while  </a:t>
          </a:r>
          <a:r>
            <a:rPr lang="en-US" sz="1500" b="1" u="sng" kern="1200"/>
            <a:t>Texting me/starting a conversation with me in MS TEAMS.</a:t>
          </a:r>
          <a:endParaRPr lang="en-US" sz="1500" b="1" i="1" u="sng" kern="1200"/>
        </a:p>
      </dsp:txBody>
      <dsp:txXfrm>
        <a:off x="1435590" y="3107870"/>
        <a:ext cx="9080009" cy="124293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9DA3B-6705-44D3-9EFC-6C4ECE4DE008}">
      <dsp:nvSpPr>
        <dsp:cNvPr id="0" name=""/>
        <dsp:cNvSpPr/>
      </dsp:nvSpPr>
      <dsp:spPr>
        <a:xfrm>
          <a:off x="821" y="179951"/>
          <a:ext cx="3327201" cy="39926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</a:t>
          </a:r>
          <a:r>
            <a:rPr lang="en-US" sz="1800" b="1" i="1" u="sng" kern="1200" dirty="0"/>
            <a:t>must follow</a:t>
          </a:r>
          <a:r>
            <a:rPr lang="en-US" sz="1800" kern="1200" dirty="0"/>
            <a:t> these general instructions </a:t>
          </a:r>
          <a:r>
            <a:rPr lang="en-US" sz="1800" b="1" i="1" u="sng" kern="1200" dirty="0"/>
            <a:t>for this course during this semester</a:t>
          </a:r>
          <a:r>
            <a:rPr lang="en-US" sz="1800" kern="1200" dirty="0"/>
            <a:t>.</a:t>
          </a:r>
        </a:p>
      </dsp:txBody>
      <dsp:txXfrm>
        <a:off x="821" y="1777007"/>
        <a:ext cx="3327201" cy="2395585"/>
      </dsp:txXfrm>
    </dsp:sp>
    <dsp:sp modelId="{B905944A-407A-4208-8A3B-BFD9881B687A}">
      <dsp:nvSpPr>
        <dsp:cNvPr id="0" name=""/>
        <dsp:cNvSpPr/>
      </dsp:nvSpPr>
      <dsp:spPr>
        <a:xfrm>
          <a:off x="821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951"/>
        <a:ext cx="3327201" cy="1597056"/>
      </dsp:txXfrm>
    </dsp:sp>
    <dsp:sp modelId="{97CF8906-FCFA-417E-9659-3C381F4E8902}">
      <dsp:nvSpPr>
        <dsp:cNvPr id="0" name=""/>
        <dsp:cNvSpPr/>
      </dsp:nvSpPr>
      <dsp:spPr>
        <a:xfrm>
          <a:off x="3594199" y="179951"/>
          <a:ext cx="3327201" cy="3992641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Some </a:t>
          </a:r>
          <a:r>
            <a:rPr lang="en-US" sz="1800" b="1" i="1" u="sng" kern="1200" dirty="0"/>
            <a:t>rules-policies can be relaxed if the student has VALID REASON(S)</a:t>
          </a:r>
          <a:r>
            <a:rPr lang="en-US" sz="1800" kern="1200" dirty="0"/>
            <a:t>, and valid reason does not mean any fake excuse. </a:t>
          </a:r>
          <a:r>
            <a:rPr lang="en-US" sz="1800" b="1" i="1" u="sng" kern="1200" dirty="0"/>
            <a:t>You must have solid proof, documentation for your excuse</a:t>
          </a:r>
          <a:r>
            <a:rPr lang="en-US" sz="1800" kern="1200" dirty="0"/>
            <a:t>.</a:t>
          </a:r>
        </a:p>
      </dsp:txBody>
      <dsp:txXfrm>
        <a:off x="3594199" y="1777007"/>
        <a:ext cx="3327201" cy="2395585"/>
      </dsp:txXfrm>
    </dsp:sp>
    <dsp:sp modelId="{6373D54E-C999-40E2-B077-A23EEDC8B2E5}">
      <dsp:nvSpPr>
        <dsp:cNvPr id="0" name=""/>
        <dsp:cNvSpPr/>
      </dsp:nvSpPr>
      <dsp:spPr>
        <a:xfrm>
          <a:off x="3594199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951"/>
        <a:ext cx="3327201" cy="1597056"/>
      </dsp:txXfrm>
    </dsp:sp>
    <dsp:sp modelId="{4C753D11-2E67-4723-A34E-F77D5FE41BD5}">
      <dsp:nvSpPr>
        <dsp:cNvPr id="0" name=""/>
        <dsp:cNvSpPr/>
      </dsp:nvSpPr>
      <dsp:spPr>
        <a:xfrm>
          <a:off x="7187576" y="179951"/>
          <a:ext cx="3327201" cy="3992641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You </a:t>
          </a:r>
          <a:r>
            <a:rPr lang="en-US" sz="1800" b="1" i="1" u="sng" kern="1200" dirty="0"/>
            <a:t>must inform </a:t>
          </a:r>
          <a:r>
            <a:rPr lang="en-US" sz="1800" kern="1200" dirty="0"/>
            <a:t>the Teacher </a:t>
          </a:r>
          <a:r>
            <a:rPr lang="en-US" sz="1800" b="1" i="1" u="sng" kern="1200" dirty="0"/>
            <a:t>about any critical situation you are in </a:t>
          </a:r>
          <a:r>
            <a:rPr lang="en-US" sz="1800" kern="1200" dirty="0"/>
            <a:t>(for which you are unable to fulfill any class policies) </a:t>
          </a:r>
          <a:r>
            <a:rPr lang="en-US" sz="1800" b="1" i="1" u="sng" kern="1200" dirty="0"/>
            <a:t>priorly or immediately </a:t>
          </a:r>
          <a:r>
            <a:rPr lang="en-US" sz="1800" kern="1200" dirty="0"/>
            <a:t>through </a:t>
          </a:r>
          <a:r>
            <a:rPr lang="en-US" sz="1800" b="1" i="1" u="sng" kern="1200" dirty="0"/>
            <a:t>Teams or email during proper time.</a:t>
          </a:r>
        </a:p>
      </dsp:txBody>
      <dsp:txXfrm>
        <a:off x="7187576" y="1777007"/>
        <a:ext cx="3327201" cy="2395585"/>
      </dsp:txXfrm>
    </dsp:sp>
    <dsp:sp modelId="{64A5C2D3-06D9-430A-AD1C-61F341A796D1}">
      <dsp:nvSpPr>
        <dsp:cNvPr id="0" name=""/>
        <dsp:cNvSpPr/>
      </dsp:nvSpPr>
      <dsp:spPr>
        <a:xfrm>
          <a:off x="7187576" y="179951"/>
          <a:ext cx="3327201" cy="159705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951"/>
        <a:ext cx="3327201" cy="159705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B76A9-1A30-4A45-90D6-69726418A455}">
      <dsp:nvSpPr>
        <dsp:cNvPr id="0" name=""/>
        <dsp:cNvSpPr/>
      </dsp:nvSpPr>
      <dsp:spPr>
        <a:xfrm>
          <a:off x="730" y="420901"/>
          <a:ext cx="2960330" cy="3552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0" rIns="292415" bIns="3302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 student should be </a:t>
          </a:r>
          <a:r>
            <a:rPr lang="en-US" sz="1600" b="1" i="1" u="sng" kern="1200" dirty="0"/>
            <a:t>honest</a:t>
          </a:r>
          <a:r>
            <a:rPr lang="en-US" sz="1600" kern="1200" dirty="0"/>
            <a:t> during all the course components.</a:t>
          </a:r>
        </a:p>
      </dsp:txBody>
      <dsp:txXfrm>
        <a:off x="730" y="1841860"/>
        <a:ext cx="2960330" cy="2131438"/>
      </dsp:txXfrm>
    </dsp:sp>
    <dsp:sp modelId="{F43800B4-942E-4571-9225-F8B75F86C55C}">
      <dsp:nvSpPr>
        <dsp:cNvPr id="0" name=""/>
        <dsp:cNvSpPr/>
      </dsp:nvSpPr>
      <dsp:spPr>
        <a:xfrm>
          <a:off x="730" y="420901"/>
          <a:ext cx="2960330" cy="1420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165100" rIns="2924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730" y="420901"/>
        <a:ext cx="2960330" cy="1420958"/>
      </dsp:txXfrm>
    </dsp:sp>
    <dsp:sp modelId="{BCCCE89D-95A8-4325-86AB-936D75EACA82}">
      <dsp:nvSpPr>
        <dsp:cNvPr id="0" name=""/>
        <dsp:cNvSpPr/>
      </dsp:nvSpPr>
      <dsp:spPr>
        <a:xfrm>
          <a:off x="3197888" y="420901"/>
          <a:ext cx="2960330" cy="3552396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0" rIns="292415" bIns="3302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you are </a:t>
          </a:r>
          <a:r>
            <a:rPr lang="en-US" sz="1600" b="1" i="1" u="sng" kern="1200" dirty="0"/>
            <a:t>caught with any form of copying, misusing, plagiarism and persuading others to do the same, </a:t>
          </a:r>
          <a:r>
            <a:rPr lang="en-US" sz="1600" b="0" i="0" u="none" kern="1200" dirty="0"/>
            <a:t>it</a:t>
          </a:r>
          <a:r>
            <a:rPr lang="en-US" sz="1600" b="1" i="1" u="sng" kern="1200" dirty="0"/>
            <a:t> </a:t>
          </a:r>
          <a:r>
            <a:rPr lang="en-US" sz="1600" kern="1200" dirty="0"/>
            <a:t>will </a:t>
          </a:r>
          <a:r>
            <a:rPr lang="en-US" sz="1600" b="1" i="1" u="sng" kern="1200" dirty="0"/>
            <a:t>result into discontinuation of the course</a:t>
          </a:r>
          <a:r>
            <a:rPr lang="en-US" sz="1600" kern="1200" dirty="0"/>
            <a:t>. </a:t>
          </a:r>
          <a:r>
            <a:rPr lang="en-US" sz="1600" b="1" i="1" u="sng" kern="1200" dirty="0"/>
            <a:t>Disciplinary actions </a:t>
          </a:r>
          <a:r>
            <a:rPr lang="en-US" sz="1600" kern="1200" dirty="0"/>
            <a:t>can also be taken.</a:t>
          </a:r>
        </a:p>
      </dsp:txBody>
      <dsp:txXfrm>
        <a:off x="3197888" y="1841860"/>
        <a:ext cx="2960330" cy="2131438"/>
      </dsp:txXfrm>
    </dsp:sp>
    <dsp:sp modelId="{9ED67568-CE0A-41D4-A74E-51355E57AE9B}">
      <dsp:nvSpPr>
        <dsp:cNvPr id="0" name=""/>
        <dsp:cNvSpPr/>
      </dsp:nvSpPr>
      <dsp:spPr>
        <a:xfrm>
          <a:off x="3197888" y="420901"/>
          <a:ext cx="2960330" cy="1420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165100" rIns="2924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197888" y="420901"/>
        <a:ext cx="2960330" cy="1420958"/>
      </dsp:txXfrm>
    </dsp:sp>
    <dsp:sp modelId="{49C59A2B-AC6C-4846-A9DD-94851D945DB0}">
      <dsp:nvSpPr>
        <dsp:cNvPr id="0" name=""/>
        <dsp:cNvSpPr/>
      </dsp:nvSpPr>
      <dsp:spPr>
        <a:xfrm>
          <a:off x="6395045" y="420901"/>
          <a:ext cx="2960330" cy="355239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0" rIns="292415" bIns="330200" numCol="1" spcCol="1270" anchor="t" anchorCtr="0">
          <a:noAutofit/>
        </a:bodyPr>
        <a:lstStyle/>
        <a:p>
          <a:pPr marL="0" lvl="0" indent="0" algn="just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1" u="sng" kern="1200" dirty="0"/>
            <a:t>Any persuasion for bonus marks, extra marks, extra grades or any unethical, unjustified request will result into penalty of 2 grades. In severe case: disciplinary actions.</a:t>
          </a:r>
        </a:p>
      </dsp:txBody>
      <dsp:txXfrm>
        <a:off x="6395045" y="1841860"/>
        <a:ext cx="2960330" cy="2131438"/>
      </dsp:txXfrm>
    </dsp:sp>
    <dsp:sp modelId="{C6AF1440-534E-49EA-841C-C7DD3C603863}">
      <dsp:nvSpPr>
        <dsp:cNvPr id="0" name=""/>
        <dsp:cNvSpPr/>
      </dsp:nvSpPr>
      <dsp:spPr>
        <a:xfrm>
          <a:off x="6395045" y="420901"/>
          <a:ext cx="2960330" cy="1420958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415" tIns="165100" rIns="292415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395045" y="420901"/>
        <a:ext cx="2960330" cy="14209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22D8A-7B5F-4A7B-995E-C9DE79296D22}">
      <dsp:nvSpPr>
        <dsp:cNvPr id="0" name=""/>
        <dsp:cNvSpPr/>
      </dsp:nvSpPr>
      <dsp:spPr>
        <a:xfrm>
          <a:off x="0" y="27463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American International University-Bangladesh</a:t>
          </a:r>
        </a:p>
      </dsp:txBody>
      <dsp:txXfrm>
        <a:off x="0" y="274639"/>
        <a:ext cx="6666833" cy="680400"/>
      </dsp:txXfrm>
    </dsp:sp>
    <dsp:sp modelId="{A8DC4E23-EC8E-4095-9BAD-E2E6F7810EFB}">
      <dsp:nvSpPr>
        <dsp:cNvPr id="0" name=""/>
        <dsp:cNvSpPr/>
      </dsp:nvSpPr>
      <dsp:spPr>
        <a:xfrm>
          <a:off x="333341" y="38479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MSc in CS, 2020</a:t>
          </a:r>
        </a:p>
      </dsp:txBody>
      <dsp:txXfrm>
        <a:off x="356398" y="61536"/>
        <a:ext cx="4620669" cy="426206"/>
      </dsp:txXfrm>
    </dsp:sp>
    <dsp:sp modelId="{8BDD2925-370A-4C86-9C22-446A03EEC95D}">
      <dsp:nvSpPr>
        <dsp:cNvPr id="0" name=""/>
        <dsp:cNvSpPr/>
      </dsp:nvSpPr>
      <dsp:spPr>
        <a:xfrm>
          <a:off x="0" y="127759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American International University-Bangladesh</a:t>
          </a:r>
        </a:p>
      </dsp:txBody>
      <dsp:txXfrm>
        <a:off x="0" y="1277599"/>
        <a:ext cx="6666833" cy="680400"/>
      </dsp:txXfrm>
    </dsp:sp>
    <dsp:sp modelId="{AC35E170-298D-4B56-B42A-9DA88808093B}">
      <dsp:nvSpPr>
        <dsp:cNvPr id="0" name=""/>
        <dsp:cNvSpPr/>
      </dsp:nvSpPr>
      <dsp:spPr>
        <a:xfrm>
          <a:off x="333341" y="1041439"/>
          <a:ext cx="4666783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BSc in CSE, 2019</a:t>
          </a:r>
        </a:p>
      </dsp:txBody>
      <dsp:txXfrm>
        <a:off x="356398" y="1064496"/>
        <a:ext cx="4620669" cy="426206"/>
      </dsp:txXfrm>
    </dsp:sp>
    <dsp:sp modelId="{B5A180B1-7D93-4A62-BC6E-09012A732868}">
      <dsp:nvSpPr>
        <dsp:cNvPr id="0" name=""/>
        <dsp:cNvSpPr/>
      </dsp:nvSpPr>
      <dsp:spPr>
        <a:xfrm>
          <a:off x="0" y="2280559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Notre Dame College, Dhaka</a:t>
          </a:r>
        </a:p>
      </dsp:txBody>
      <dsp:txXfrm>
        <a:off x="0" y="2280559"/>
        <a:ext cx="6666833" cy="680400"/>
      </dsp:txXfrm>
    </dsp:sp>
    <dsp:sp modelId="{81DD3445-5738-4878-A511-AFD8EDD6D95D}">
      <dsp:nvSpPr>
        <dsp:cNvPr id="0" name=""/>
        <dsp:cNvSpPr/>
      </dsp:nvSpPr>
      <dsp:spPr>
        <a:xfrm>
          <a:off x="333341" y="2044400"/>
          <a:ext cx="4666783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HSC, 2013</a:t>
          </a:r>
        </a:p>
      </dsp:txBody>
      <dsp:txXfrm>
        <a:off x="356398" y="2067457"/>
        <a:ext cx="4620669" cy="426206"/>
      </dsp:txXfrm>
    </dsp:sp>
    <dsp:sp modelId="{9E5F9D54-5B47-4515-A4CE-A10EC12DC5DC}">
      <dsp:nvSpPr>
        <dsp:cNvPr id="0" name=""/>
        <dsp:cNvSpPr/>
      </dsp:nvSpPr>
      <dsp:spPr>
        <a:xfrm>
          <a:off x="0" y="3283520"/>
          <a:ext cx="6666833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333248" rIns="51742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Bheramara Pilot High School, Kushtia</a:t>
          </a:r>
        </a:p>
      </dsp:txBody>
      <dsp:txXfrm>
        <a:off x="0" y="3283520"/>
        <a:ext cx="6666833" cy="680400"/>
      </dsp:txXfrm>
    </dsp:sp>
    <dsp:sp modelId="{CDB787D3-120A-4749-90ED-50B106A9217A}">
      <dsp:nvSpPr>
        <dsp:cNvPr id="0" name=""/>
        <dsp:cNvSpPr/>
      </dsp:nvSpPr>
      <dsp:spPr>
        <a:xfrm>
          <a:off x="333341" y="3047360"/>
          <a:ext cx="4666783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SSC, 2011</a:t>
          </a:r>
        </a:p>
      </dsp:txBody>
      <dsp:txXfrm>
        <a:off x="356398" y="3070417"/>
        <a:ext cx="4620669" cy="426206"/>
      </dsp:txXfrm>
    </dsp:sp>
    <dsp:sp modelId="{8400158D-BDE8-4E41-A115-F6D8ED4082F1}">
      <dsp:nvSpPr>
        <dsp:cNvPr id="0" name=""/>
        <dsp:cNvSpPr/>
      </dsp:nvSpPr>
      <dsp:spPr>
        <a:xfrm>
          <a:off x="0" y="428648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96205-F318-4419-AD3C-EEC3117A7FA4}">
      <dsp:nvSpPr>
        <dsp:cNvPr id="0" name=""/>
        <dsp:cNvSpPr/>
      </dsp:nvSpPr>
      <dsp:spPr>
        <a:xfrm>
          <a:off x="333341" y="4050320"/>
          <a:ext cx="4666783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Email: </a:t>
          </a:r>
          <a:r>
            <a:rPr lang="en-US" sz="1600" kern="1200">
              <a:hlinkClick xmlns:r="http://schemas.openxmlformats.org/officeDocument/2006/relationships" r:id="rId1"/>
            </a:rPr>
            <a:t>mazid@aiub.edu</a:t>
          </a:r>
          <a:endParaRPr lang="en-US" sz="1600" kern="1200"/>
        </a:p>
      </dsp:txBody>
      <dsp:txXfrm>
        <a:off x="356398" y="4073377"/>
        <a:ext cx="4620669" cy="426206"/>
      </dsp:txXfrm>
    </dsp:sp>
    <dsp:sp modelId="{7CE7097E-36B0-4CD0-9AED-585A33747B66}">
      <dsp:nvSpPr>
        <dsp:cNvPr id="0" name=""/>
        <dsp:cNvSpPr/>
      </dsp:nvSpPr>
      <dsp:spPr>
        <a:xfrm>
          <a:off x="0" y="5012240"/>
          <a:ext cx="6666833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E9D611-5EE8-4416-9A3D-744CADED168C}">
      <dsp:nvSpPr>
        <dsp:cNvPr id="0" name=""/>
        <dsp:cNvSpPr/>
      </dsp:nvSpPr>
      <dsp:spPr>
        <a:xfrm>
          <a:off x="333341" y="4776080"/>
          <a:ext cx="4666783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Web: </a:t>
          </a:r>
          <a:r>
            <a:rPr lang="en-US" sz="1600" kern="1200">
              <a:hlinkClick xmlns:r="http://schemas.openxmlformats.org/officeDocument/2006/relationships" r:id="rId2"/>
            </a:rPr>
            <a:t>https://cs.aiub.edu/profile/mazid</a:t>
          </a:r>
          <a:endParaRPr lang="en-US" sz="1600" kern="1200"/>
        </a:p>
      </dsp:txBody>
      <dsp:txXfrm>
        <a:off x="356398" y="4799137"/>
        <a:ext cx="4620669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044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62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106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3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9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01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08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8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98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46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90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1/29/2022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8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hyperlink" Target="https://learncybers.com/define-listening-how-it-is-different-from-hear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5.e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4B70B-3B4E-4F8B-B2E5-CFCD96624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3111" y="640081"/>
            <a:ext cx="5138808" cy="3352473"/>
          </a:xfrm>
          <a:noFill/>
        </p:spPr>
        <p:txBody>
          <a:bodyPr>
            <a:normAutofit/>
          </a:bodyPr>
          <a:lstStyle/>
          <a:p>
            <a:r>
              <a:rPr lang="en-US"/>
              <a:t>General Instructions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113E-6360-4226-894A-38BBD99231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3110" y="4157147"/>
            <a:ext cx="5138809" cy="2060774"/>
          </a:xfrm>
          <a:noFill/>
        </p:spPr>
        <p:txBody>
          <a:bodyPr>
            <a:normAutofit/>
          </a:bodyPr>
          <a:lstStyle/>
          <a:p>
            <a:r>
              <a:rPr lang="en-US" sz="2000"/>
              <a:t>Md. Mazid-Ul-Haque</a:t>
            </a:r>
          </a:p>
          <a:p>
            <a:r>
              <a:rPr lang="en-US" sz="2000"/>
              <a:t>Lecturer</a:t>
            </a:r>
          </a:p>
          <a:p>
            <a:r>
              <a:rPr lang="en-US" sz="2000"/>
              <a:t>Department of Computer Science, FST</a:t>
            </a:r>
          </a:p>
          <a:p>
            <a:r>
              <a:rPr lang="en-US" sz="2000"/>
              <a:t>American International University-Bangladesh</a:t>
            </a:r>
          </a:p>
          <a:p>
            <a:r>
              <a:rPr lang="en-US" sz="2000"/>
              <a:t>Email: mazid@aiub.edu</a:t>
            </a:r>
          </a:p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1"/>
            <a:ext cx="6107584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745" y="640080"/>
            <a:ext cx="480917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66A07976-EB23-411E-B6C6-6E14530BC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6500" y="1344157"/>
            <a:ext cx="4169664" cy="416966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64675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59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61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0A4D0-8277-44D5-A7ED-E0B59C1C4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About Me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56E94FA4-8C07-4C99-B60F-97601459AE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515961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0071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1BD83-26EA-4B11-BDEC-AA209F60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Now, listen to few things very carefully…</a:t>
            </a:r>
          </a:p>
        </p:txBody>
      </p:sp>
      <p:pic>
        <p:nvPicPr>
          <p:cNvPr id="5" name="Picture 4" descr="Graphical user interface&#10;&#10;Description automatically generated with medium confidence">
            <a:hlinkClick r:id="rId2"/>
            <a:extLst>
              <a:ext uri="{FF2B5EF4-FFF2-40B4-BE49-F238E27FC236}">
                <a16:creationId xmlns:a16="http://schemas.microsoft.com/office/drawing/2014/main" id="{26C35640-87AE-4CFB-9B6F-2781995BA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885073"/>
            <a:ext cx="6780700" cy="508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22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9" name="Rectangle 118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774A54-BCAD-470A-9572-6C25478F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Finally, one thing I personally believe and always try to follow-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12EF-29DF-4F90-A16E-553F500F7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 honest, disciplined and punctual or don't be at all. </a:t>
            </a:r>
            <a:r>
              <a:rPr lang="en-US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</a:t>
            </a:r>
            <a:endParaRPr lang="en-US" sz="24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025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484" y="-1"/>
            <a:ext cx="8111296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58281" y="-401562"/>
            <a:ext cx="6858004" cy="7661129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9" y="-1"/>
            <a:ext cx="8118331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2569700" y="983306"/>
            <a:ext cx="5005754" cy="5005754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C5CAE-CCD4-4B44-8586-DC1F78E0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948" y="857251"/>
            <a:ext cx="6219582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7518" y="4354178"/>
            <a:ext cx="8118330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 descr="Stop">
            <a:extLst>
              <a:ext uri="{FF2B5EF4-FFF2-40B4-BE49-F238E27FC236}">
                <a16:creationId xmlns:a16="http://schemas.microsoft.com/office/drawing/2014/main" id="{8A631310-6158-4E55-BEB6-587E15B29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81" y="1842090"/>
            <a:ext cx="3173819" cy="317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5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BAC54-7D96-455C-8844-B606A9DE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770"/>
            <a:ext cx="3220329" cy="2027227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2B152D-D27A-4509-BA84-668BF37B3C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12031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71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F56B5-51D7-40D8-AE37-C02B758E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6" y="527428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Classroom Policy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2689657A-2BB0-4AB0-8532-35E61DB5A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1897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897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F141C-E5A1-4485-99EB-2A51C3B9E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sz="3100"/>
              <a:t>Assessment Policy</a:t>
            </a:r>
            <a:br>
              <a:rPr lang="en-US" sz="3100"/>
            </a:b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37994F-F9CA-4B68-9B11-9F99EBEBE4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68120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905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A8E-5393-4881-90AD-0E72A9C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Consultation &amp; Commutation-1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056" name="Content Placeholder 2">
            <a:extLst>
              <a:ext uri="{FF2B5EF4-FFF2-40B4-BE49-F238E27FC236}">
                <a16:creationId xmlns:a16="http://schemas.microsoft.com/office/drawing/2014/main" id="{E501552A-5B67-4D2B-8062-0F85C8448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76679"/>
              </p:ext>
            </p:extLst>
          </p:nvPr>
        </p:nvGraphicFramePr>
        <p:xfrm>
          <a:off x="838200" y="1825625"/>
          <a:ext cx="39894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B83047F-BA7E-4424-80C7-5B4FDD6454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9935" y="2039938"/>
            <a:ext cx="6926580" cy="405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6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CA8E-5393-4881-90AD-0E72A9C85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Consultation &amp; Commutation-2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2056" name="Content Placeholder 2">
            <a:extLst>
              <a:ext uri="{FF2B5EF4-FFF2-40B4-BE49-F238E27FC236}">
                <a16:creationId xmlns:a16="http://schemas.microsoft.com/office/drawing/2014/main" id="{E501552A-5B67-4D2B-8062-0F85C8448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34058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0793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537B233-9CDD-4A90-AABB-A8963DEE4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0CA8E-5393-4881-90AD-0E72A9C8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180" y="895369"/>
            <a:ext cx="4724530" cy="29758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Consultation &amp; Commutation-3</a:t>
            </a:r>
            <a:b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82EE17-44D3-4933-A490-53C29215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1180" y="4025070"/>
            <a:ext cx="4724529" cy="16920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sort of </a:t>
            </a:r>
            <a:r>
              <a:rPr lang="en-US" sz="2000" b="1" i="1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social media acronyms are strictly prohibited in email and texts.</a:t>
            </a:r>
          </a:p>
        </p:txBody>
      </p:sp>
      <p:pic>
        <p:nvPicPr>
          <p:cNvPr id="6" name="Picture 5" descr="A picture containing text&#10;&#10;Description automatically generated">
            <a:extLst>
              <a:ext uri="{FF2B5EF4-FFF2-40B4-BE49-F238E27FC236}">
                <a16:creationId xmlns:a16="http://schemas.microsoft.com/office/drawing/2014/main" id="{211BBBCE-B15A-4FE2-9ABA-97E300BD99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248"/>
          <a:stretch/>
        </p:blipFill>
        <p:spPr>
          <a:xfrm>
            <a:off x="716280" y="587924"/>
            <a:ext cx="5077769" cy="5682152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0575EE-C594-4566-BC00-663004E52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15641" y="1417320"/>
            <a:ext cx="0" cy="402336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1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D430F-C5A3-4A3D-9DFB-0D86C31E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Important-1</a:t>
            </a:r>
            <a:br>
              <a:rPr lang="en-US" sz="3600"/>
            </a:br>
            <a:endParaRPr lang="en-US" sz="360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AF45A472-9230-42BD-A714-574F39D10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926226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162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430F-C5A3-4A3D-9DFB-0D86C31E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pPr algn="ctr"/>
            <a:r>
              <a:rPr lang="en-US" sz="3800" dirty="0"/>
              <a:t>Important-2</a:t>
            </a:r>
            <a:br>
              <a:rPr lang="en-US" sz="3800" dirty="0"/>
            </a:br>
            <a:endParaRPr lang="en-US" sz="3800" dirty="0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AF45A472-9230-42BD-A714-574F39D102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513351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2964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5" ma:contentTypeDescription="Create a new document." ma:contentTypeScope="" ma:versionID="588f486c59b7dc72f98c74f7ed90e723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4a84a486cb9e468408e215a73c43e9a1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EF8E4F6-2DE8-437B-83FD-79EA9A11F498}"/>
</file>

<file path=customXml/itemProps2.xml><?xml version="1.0" encoding="utf-8"?>
<ds:datastoreItem xmlns:ds="http://schemas.openxmlformats.org/officeDocument/2006/customXml" ds:itemID="{C86C1F97-DA5C-4F92-B2B2-1E5CF715F631}"/>
</file>

<file path=customXml/itemProps3.xml><?xml version="1.0" encoding="utf-8"?>
<ds:datastoreItem xmlns:ds="http://schemas.openxmlformats.org/officeDocument/2006/customXml" ds:itemID="{E62C71EE-D394-4614-AB8E-C235F92A013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841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Tw Cen MT</vt:lpstr>
      <vt:lpstr>Office Theme</vt:lpstr>
      <vt:lpstr>General Instructions</vt:lpstr>
      <vt:lpstr>Contents</vt:lpstr>
      <vt:lpstr>Classroom Policy </vt:lpstr>
      <vt:lpstr>Assessment Policy </vt:lpstr>
      <vt:lpstr>Consultation &amp; Commutation-1 </vt:lpstr>
      <vt:lpstr>Consultation &amp; Commutation-2 </vt:lpstr>
      <vt:lpstr>Consultation &amp; Commutation-3 </vt:lpstr>
      <vt:lpstr>Important-1 </vt:lpstr>
      <vt:lpstr>Important-2 </vt:lpstr>
      <vt:lpstr>About Me </vt:lpstr>
      <vt:lpstr>Now, listen to few things very carefully…</vt:lpstr>
      <vt:lpstr>Finally, one thing I personally believe and always try to follow- 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Instructions</dc:title>
  <dc:creator>Mazid Ul Haque</dc:creator>
  <cp:lastModifiedBy>Mazid Ul Haque</cp:lastModifiedBy>
  <cp:revision>17</cp:revision>
  <dcterms:created xsi:type="dcterms:W3CDTF">2022-01-17T08:10:51Z</dcterms:created>
  <dcterms:modified xsi:type="dcterms:W3CDTF">2022-01-29T08:04:23Z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