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7" r:id="rId4"/>
    <p:sldId id="266" r:id="rId5"/>
    <p:sldId id="269" r:id="rId6"/>
    <p:sldId id="268" r:id="rId7"/>
    <p:sldId id="270" r:id="rId8"/>
    <p:sldId id="271" r:id="rId9"/>
    <p:sldId id="278" r:id="rId10"/>
    <p:sldId id="279" r:id="rId11"/>
    <p:sldId id="280" r:id="rId12"/>
    <p:sldId id="267" r:id="rId13"/>
    <p:sldId id="272" r:id="rId14"/>
    <p:sldId id="273" r:id="rId15"/>
    <p:sldId id="274" r:id="rId16"/>
    <p:sldId id="275" r:id="rId17"/>
    <p:sldId id="276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2D723-AED4-419B-BA76-71445B3DA22E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33BF8-656E-4F54-8069-F5CA70E1E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33BF8-656E-4F54-8069-F5CA70E1EE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33BF8-656E-4F54-8069-F5CA70E1EE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33BF8-656E-4F54-8069-F5CA70E1EE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33BF8-656E-4F54-8069-F5CA70E1EE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1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iub.edu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ortal.aiub.edu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ly.com/blog/diagrams/flowchart-guide-flowchart-tutorial/" TargetMode="External"/><Relationship Id="rId2" Type="http://schemas.openxmlformats.org/officeDocument/2006/relationships/hyperlink" Target="http://www.yspuniversity.ac.in/cic/algorithm-manual.pdf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mycsvtunotes.weebly.com/uploads/1/0/1/7/10174835/computer_fundamental_complete-i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c-solutions.net/resources/articles/introduction-to-learning-management-systems.html" TargetMode="External"/><Relationship Id="rId2" Type="http://schemas.openxmlformats.org/officeDocument/2006/relationships/hyperlink" Target="https://www.lynda.com/Moodle-tutorials/Introduction-learning-management-systems/578069/632144-4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866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Flowchart &amp; Introduction to LMS,</a:t>
            </a:r>
            <a:br>
              <a:rPr lang="en-US" sz="4400" dirty="0"/>
            </a:br>
            <a:r>
              <a:rPr lang="en-US" sz="4400" dirty="0"/>
              <a:t>VUES &amp; AIUB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8867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44997" y="1525786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Course Title: Introduction to Computer Studies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56D478-0E24-4A0D-B465-27C9CF87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86" y="2017059"/>
            <a:ext cx="2638425" cy="417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783FE0-84EB-4576-A2C0-30F40B830E96}"/>
              </a:ext>
            </a:extLst>
          </p:cNvPr>
          <p:cNvSpPr txBox="1"/>
          <p:nvPr/>
        </p:nvSpPr>
        <p:spPr>
          <a:xfrm>
            <a:off x="421341" y="2569029"/>
            <a:ext cx="30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Convert Fahrenheit to Celsius </a:t>
            </a:r>
          </a:p>
        </p:txBody>
      </p:sp>
    </p:spTree>
    <p:extLst>
      <p:ext uri="{BB962C8B-B14F-4D97-AF65-F5344CB8AC3E}">
        <p14:creationId xmlns:p14="http://schemas.microsoft.com/office/powerpoint/2010/main" val="416404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783FE0-84EB-4576-A2C0-30F40B830E96}"/>
              </a:ext>
            </a:extLst>
          </p:cNvPr>
          <p:cNvSpPr txBox="1"/>
          <p:nvPr/>
        </p:nvSpPr>
        <p:spPr>
          <a:xfrm>
            <a:off x="421341" y="2569029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 the larger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9FBE2D-526E-4321-8F91-71B66760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74" y="2107747"/>
            <a:ext cx="3812721" cy="44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Significance of flowchart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1603579" y="2597039"/>
            <a:ext cx="462383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sz="2400" b="1" i="1" dirty="0"/>
              <a:t>Advantages of Flowchart-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sz="2200" dirty="0"/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Proper program documentation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Efficient Coding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Systematic testing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Systematic debugging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Better communication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Essentials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Chapter 2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535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The module is available on CISCO account.</a:t>
            </a: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146036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695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AIUB website </a:t>
            </a:r>
            <a:br>
              <a:rPr lang="en-US" dirty="0"/>
            </a:br>
            <a:r>
              <a:rPr lang="en-US" dirty="0"/>
              <a:t>and VUES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AIUB website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5F3BF2E-DD16-490F-82A1-85934F717BC3}"/>
              </a:ext>
            </a:extLst>
          </p:cNvPr>
          <p:cNvSpPr/>
          <p:nvPr/>
        </p:nvSpPr>
        <p:spPr>
          <a:xfrm>
            <a:off x="421341" y="2066565"/>
            <a:ext cx="82969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Here is the link of AIUB official website, </a:t>
            </a:r>
            <a:r>
              <a:rPr lang="en-US" sz="2200" i="1" dirty="0">
                <a:hlinkClick r:id="rId2"/>
              </a:rPr>
              <a:t>https://www.aiub.edu/</a:t>
            </a:r>
            <a:endParaRPr lang="en-US" sz="2200" i="1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E4F35793-E186-4D78-939B-F9654C175A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17" y="2532635"/>
            <a:ext cx="6504552" cy="36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9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93" y="55543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AIUB website </a:t>
            </a:r>
            <a:br>
              <a:rPr lang="en-US" dirty="0"/>
            </a:br>
            <a:r>
              <a:rPr lang="en-US" dirty="0"/>
              <a:t>and VUES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VUES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EC11E24-A904-425B-986D-C3548189D53E}"/>
              </a:ext>
            </a:extLst>
          </p:cNvPr>
          <p:cNvSpPr/>
          <p:nvPr/>
        </p:nvSpPr>
        <p:spPr>
          <a:xfrm>
            <a:off x="476205" y="2476941"/>
            <a:ext cx="54358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VUES-Virtual University Expert System</a:t>
            </a:r>
          </a:p>
          <a:p>
            <a:endParaRPr lang="en-US" sz="2200" dirty="0"/>
          </a:p>
          <a:p>
            <a:r>
              <a:rPr lang="en-US" sz="2200" dirty="0"/>
              <a:t>Here is the link of sign-in page of AIUB Portal-</a:t>
            </a:r>
          </a:p>
          <a:p>
            <a:r>
              <a:rPr lang="en-US" sz="2200" dirty="0">
                <a:hlinkClick r:id="rId2"/>
              </a:rPr>
              <a:t>https://portal.aiub.edu/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B64CFA23-ECB4-4F46-A9E9-D4EDD26CD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32" y="2332963"/>
            <a:ext cx="335326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7019"/>
            <a:ext cx="7043984" cy="1088136"/>
          </a:xfrm>
        </p:spPr>
        <p:txBody>
          <a:bodyPr>
            <a:noAutofit/>
          </a:bodyPr>
          <a:lstStyle/>
          <a:p>
            <a:r>
              <a:rPr lang="en-US" sz="3200" dirty="0"/>
              <a:t>Introduction to Learning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21342" y="2782738"/>
            <a:ext cx="85177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US" sz="2400" b="1" dirty="0"/>
              <a:t>Learning Management System is a Web-based application </a:t>
            </a:r>
            <a:r>
              <a:rPr lang="en-US" sz="2200" b="1" dirty="0"/>
              <a:t>for-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Administration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Documentation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Delivery of educational course contents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Sharing information between individuals 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Training programs 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621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44228"/>
            <a:ext cx="7808976" cy="875298"/>
          </a:xfrm>
        </p:spPr>
        <p:txBody>
          <a:bodyPr>
            <a:noAutofit/>
          </a:bodyPr>
          <a:lstStyle/>
          <a:p>
            <a:r>
              <a:rPr lang="en-US" sz="3200" dirty="0"/>
              <a:t>Introduction to Learning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21342" y="2435897"/>
            <a:ext cx="85177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Learning Management Systems are being extensively used in schools, colleges, universities and in different kind of organizations.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Management of users, roles, courses, instructors, facilities and generating reports becomes easier.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LMS provides the flexibility to access it from their workplace or home. Authorized individuals have 24/7 access to this unique system through URL or through a unique User ID and Password.</a:t>
            </a:r>
            <a:endParaRPr lang="x-none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115547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 &amp;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808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400" dirty="0">
                <a:hlinkClick r:id="rId2"/>
              </a:rPr>
              <a:t>http://www.yspuniversity.ac.in/cic/algorithm-manual.pdf</a:t>
            </a:r>
            <a:endParaRPr lang="en-US" sz="2400" dirty="0"/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hlinkClick r:id="rId3"/>
              </a:rPr>
              <a:t>https://creately.com/blog/diagrams/flowchart-guide-flowchart-tutorial/</a:t>
            </a:r>
            <a:endParaRPr lang="en-US" sz="2400" dirty="0"/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hlinkClick r:id="rId4"/>
              </a:rPr>
              <a:t>http://mycsvtunotes.weebly.com/uploads/1/0/1/7/10174835/computer_fundamental_complete-i.pdf</a:t>
            </a: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216214" y="2251231"/>
            <a:ext cx="8186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sz="2200" dirty="0">
                <a:hlinkClick r:id="rId2"/>
              </a:rPr>
              <a:t>https://www.lynda.com/Moodle-tutorials/Introduction-learning-management-systems/578069/632144-4.html</a:t>
            </a:r>
            <a:endParaRPr lang="en-US" sz="2200" dirty="0"/>
          </a:p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sz="2400" dirty="0">
                <a:hlinkClick r:id="rId3"/>
              </a:rPr>
              <a:t>https://www.gc-solutions.net/resources/articles/introduction-to-learning-management-systems.html</a:t>
            </a:r>
            <a:endParaRPr lang="en-US" sz="2200" dirty="0"/>
          </a:p>
          <a:p>
            <a:pPr>
              <a:buClr>
                <a:schemeClr val="bg1">
                  <a:lumMod val="65000"/>
                </a:schemeClr>
              </a:buClr>
            </a:pPr>
            <a:endParaRPr lang="en-US" sz="2200" dirty="0"/>
          </a:p>
          <a:p>
            <a:pPr marL="514350" indent="-5143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490" y="2394559"/>
            <a:ext cx="6891565" cy="300993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List of topics,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Flow chart</a:t>
            </a:r>
            <a:endParaRPr lang="en-US" sz="2000" dirty="0">
              <a:solidFill>
                <a:schemeClr val="tx1"/>
              </a:solidFill>
            </a:endParaRP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IT Essentials-Chapter 2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Introduction to VUES and AIUB website</a:t>
            </a:r>
          </a:p>
          <a:p>
            <a:pPr marL="1371600" lvl="2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Introduction to Learning System </a:t>
            </a:r>
            <a:r>
              <a:rPr lang="en-US" sz="2200" dirty="0">
                <a:solidFill>
                  <a:schemeClr val="tx1"/>
                </a:solidFill>
              </a:rPr>
              <a:t>Management</a:t>
            </a:r>
          </a:p>
          <a:p>
            <a:pPr marL="914400" lvl="1" indent="-457200" algn="l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217" y="2189607"/>
            <a:ext cx="6891565" cy="386435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Will have a discussion on,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What is flowchart?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Basic symbols of flowchart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Flowchart rules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Developing flowchart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Advantages of flowchart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Introduction to VUES and AIUB website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What is Learning System Management(LMS)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Significance of LMS</a:t>
            </a:r>
          </a:p>
          <a:p>
            <a:pPr marL="914400" lvl="1" indent="-457200" algn="l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3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flow chart?</a:t>
            </a:r>
            <a:endParaRPr lang="x-none" dirty="0"/>
          </a:p>
        </p:txBody>
      </p:sp>
      <p:pic>
        <p:nvPicPr>
          <p:cNvPr id="7" name="Picture 2" descr="D:\NoshinLecturer\Comfund\picsoflec03\1.PNG">
            <a:extLst>
              <a:ext uri="{FF2B5EF4-FFF2-40B4-BE49-F238E27FC236}">
                <a16:creationId xmlns:a16="http://schemas.microsoft.com/office/drawing/2014/main" xmlns="" id="{1DE1C515-F22C-4021-B6A4-406547E2F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163927"/>
            <a:ext cx="8534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flowchart symbols</a:t>
            </a:r>
            <a:endParaRPr lang="x-none" dirty="0"/>
          </a:p>
        </p:txBody>
      </p:sp>
      <p:pic>
        <p:nvPicPr>
          <p:cNvPr id="6" name="Picture 2" descr="D:\NoshinLecturer\Comfund\picsoflec03\2.PNG">
            <a:extLst>
              <a:ext uri="{FF2B5EF4-FFF2-40B4-BE49-F238E27FC236}">
                <a16:creationId xmlns:a16="http://schemas.microsoft.com/office/drawing/2014/main" xmlns="" id="{8247FFC8-5CD0-484A-ADBD-0994F197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173476"/>
            <a:ext cx="8041026" cy="39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x-non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C60A35E-B9D5-4C4F-B5E1-EA5E08617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" y="2412124"/>
            <a:ext cx="7252138" cy="31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4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x-non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1B303345-726D-4506-949B-C1A1FCA58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" y="2222938"/>
            <a:ext cx="7099738" cy="39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6" name="Picture 4" descr="D:\NoshinLecturer\Comfund\picsoflec03\3.PNG">
            <a:extLst>
              <a:ext uri="{FF2B5EF4-FFF2-40B4-BE49-F238E27FC236}">
                <a16:creationId xmlns:a16="http://schemas.microsoft.com/office/drawing/2014/main" xmlns="" id="{A840D3E1-472F-4864-9B31-4B53C4FD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123798"/>
            <a:ext cx="5217459" cy="23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C30DDAF-28D1-4AD2-8483-9FCAC04A6A55}"/>
              </a:ext>
            </a:extLst>
          </p:cNvPr>
          <p:cNvSpPr/>
          <p:nvPr/>
        </p:nvSpPr>
        <p:spPr>
          <a:xfrm>
            <a:off x="421340" y="4627462"/>
            <a:ext cx="4994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Sans Unicode"/>
              </a:rPr>
              <a:t>Draw a flowchart to calculate the 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/>
              </a:rPr>
              <a:t>Percentage marks obtained by the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/>
              </a:rPr>
              <a:t>Student in this examination and 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/>
              </a:rPr>
              <a:t>Then to print it along with his/her </a:t>
            </a:r>
          </a:p>
          <a:p>
            <a:r>
              <a:rPr lang="en-US" dirty="0">
                <a:solidFill>
                  <a:prstClr val="black"/>
                </a:solidFill>
                <a:latin typeface="Lucida Sans Unicode"/>
              </a:rPr>
              <a:t>roll number and name</a:t>
            </a:r>
          </a:p>
        </p:txBody>
      </p:sp>
      <p:pic>
        <p:nvPicPr>
          <p:cNvPr id="8" name="Picture 3" descr="D:\NoshinLecturer\Comfund\picsoflec03\4.PNG">
            <a:extLst>
              <a:ext uri="{FF2B5EF4-FFF2-40B4-BE49-F238E27FC236}">
                <a16:creationId xmlns:a16="http://schemas.microsoft.com/office/drawing/2014/main" xmlns="" id="{5A54DECC-F774-456F-8B2B-36FC212BE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33" y="2056191"/>
            <a:ext cx="2289284" cy="40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1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E0A32A-047C-4331-AA7D-B5EFC05CE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6" y="2168297"/>
            <a:ext cx="2867657" cy="3971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394AA4-71BC-4194-8A25-22032999313F}"/>
              </a:ext>
            </a:extLst>
          </p:cNvPr>
          <p:cNvSpPr txBox="1"/>
          <p:nvPr/>
        </p:nvSpPr>
        <p:spPr>
          <a:xfrm>
            <a:off x="783771" y="2460171"/>
            <a:ext cx="27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Calculate the area of circle</a:t>
            </a:r>
          </a:p>
        </p:txBody>
      </p:sp>
    </p:spTree>
    <p:extLst>
      <p:ext uri="{BB962C8B-B14F-4D97-AF65-F5344CB8AC3E}">
        <p14:creationId xmlns:p14="http://schemas.microsoft.com/office/powerpoint/2010/main" val="16176455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239</TotalTime>
  <Words>362</Words>
  <Application>Microsoft Office PowerPoint</Application>
  <PresentationFormat>On-screen Show (4:3)</PresentationFormat>
  <Paragraphs>98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Spectrum</vt:lpstr>
      <vt:lpstr>Flowchart &amp; Introduction to LMS, VUES &amp; AIUB website</vt:lpstr>
      <vt:lpstr>Lecture Outline</vt:lpstr>
      <vt:lpstr>Specific Objectives</vt:lpstr>
      <vt:lpstr>Flow Chart</vt:lpstr>
      <vt:lpstr>Flowchart</vt:lpstr>
      <vt:lpstr>Flowchart </vt:lpstr>
      <vt:lpstr>Flowchart</vt:lpstr>
      <vt:lpstr>Flowchart</vt:lpstr>
      <vt:lpstr>Flowchart</vt:lpstr>
      <vt:lpstr>Flowchart</vt:lpstr>
      <vt:lpstr>Flowchart</vt:lpstr>
      <vt:lpstr>Flowchart</vt:lpstr>
      <vt:lpstr>IT Essentials</vt:lpstr>
      <vt:lpstr>Introduction to AIUB website  and VUES</vt:lpstr>
      <vt:lpstr>Introduction to AIUB website  and VUES</vt:lpstr>
      <vt:lpstr>Introduction to Learning Management System</vt:lpstr>
      <vt:lpstr>Introduction to Learning Management System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74</cp:revision>
  <dcterms:created xsi:type="dcterms:W3CDTF">2018-12-10T17:20:29Z</dcterms:created>
  <dcterms:modified xsi:type="dcterms:W3CDTF">2022-01-25T10:01:23Z</dcterms:modified>
</cp:coreProperties>
</file>