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733" y="1435608"/>
            <a:ext cx="8915399" cy="2262781"/>
          </a:xfrm>
        </p:spPr>
        <p:txBody>
          <a:bodyPr>
            <a:normAutofit fontScale="90000"/>
          </a:bodyPr>
          <a:lstStyle/>
          <a:p>
            <a:r>
              <a:rPr lang="en-US" dirty="0"/>
              <a:t>AMERICAN INTERNATIONAL UNIVERSITY-BANGLADESH (AIUB</a:t>
            </a:r>
            <a:r>
              <a:rPr lang="en-US" dirty="0" smtClean="0"/>
              <a:t>)</a:t>
            </a:r>
            <a:endParaRPr lang="en-US" dirty="0"/>
          </a:p>
        </p:txBody>
      </p:sp>
      <p:sp>
        <p:nvSpPr>
          <p:cNvPr id="3" name="Subtitle 2"/>
          <p:cNvSpPr>
            <a:spLocks noGrp="1"/>
          </p:cNvSpPr>
          <p:nvPr>
            <p:ph type="subTitle" idx="1"/>
          </p:nvPr>
        </p:nvSpPr>
        <p:spPr>
          <a:xfrm>
            <a:off x="2589213" y="3886201"/>
            <a:ext cx="8915399" cy="2017462"/>
          </a:xfrm>
        </p:spPr>
        <p:txBody>
          <a:bodyPr>
            <a:noAutofit/>
          </a:bodyPr>
          <a:lstStyle/>
          <a:p>
            <a:r>
              <a:rPr lang="en-US" sz="1500" dirty="0"/>
              <a:t>FACULTY OF ARTS AND SOCIAL SCIENCES</a:t>
            </a:r>
          </a:p>
          <a:p>
            <a:r>
              <a:rPr lang="en-US" sz="1500" dirty="0"/>
              <a:t>DEPARTMENT OF ENGLISH</a:t>
            </a:r>
          </a:p>
          <a:p>
            <a:r>
              <a:rPr lang="en-US" sz="1500" dirty="0"/>
              <a:t>SPRING 2021-2022</a:t>
            </a:r>
          </a:p>
          <a:p>
            <a:r>
              <a:rPr lang="en-US" sz="1500" dirty="0"/>
              <a:t>B-19</a:t>
            </a:r>
          </a:p>
          <a:p>
            <a:r>
              <a:rPr lang="en-US" sz="1500" dirty="0"/>
              <a:t>ASSIGNMENT ABOUT COVID-19</a:t>
            </a:r>
          </a:p>
          <a:p>
            <a:r>
              <a:rPr lang="en-US" sz="1500" dirty="0"/>
              <a:t>PRESENTED BY</a:t>
            </a:r>
          </a:p>
          <a:p>
            <a:r>
              <a:rPr lang="en-US" sz="1500" dirty="0"/>
              <a:t>A. F. M RAFIUL HASSAN</a:t>
            </a:r>
          </a:p>
          <a:p>
            <a:r>
              <a:rPr lang="en-US" sz="1500" dirty="0"/>
              <a:t>ID: 22-47048-1</a:t>
            </a:r>
          </a:p>
        </p:txBody>
      </p:sp>
    </p:spTree>
    <p:extLst>
      <p:ext uri="{BB962C8B-B14F-4D97-AF65-F5344CB8AC3E}">
        <p14:creationId xmlns:p14="http://schemas.microsoft.com/office/powerpoint/2010/main" val="668435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END OF COVID RESTRICTION IN ENGLAND.</a:t>
            </a:r>
            <a:endParaRPr lang="en-US" dirty="0"/>
          </a:p>
        </p:txBody>
      </p:sp>
      <p:sp>
        <p:nvSpPr>
          <p:cNvPr id="3" name="Content Placeholder 2"/>
          <p:cNvSpPr>
            <a:spLocks noGrp="1"/>
          </p:cNvSpPr>
          <p:nvPr>
            <p:ph idx="1"/>
          </p:nvPr>
        </p:nvSpPr>
        <p:spPr>
          <a:xfrm>
            <a:off x="2461196" y="3148581"/>
            <a:ext cx="8915400" cy="3777622"/>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Author</a:t>
            </a:r>
            <a:r>
              <a:rPr lang="en-US" dirty="0"/>
              <a:t>: Luke McGee</a:t>
            </a:r>
          </a:p>
          <a:p>
            <a:r>
              <a:rPr lang="en-US" dirty="0"/>
              <a:t>Article title: Plans to end legal Covid-19 restrictions in England.</a:t>
            </a:r>
          </a:p>
          <a:p>
            <a:r>
              <a:rPr lang="en-US" dirty="0"/>
              <a:t>Published in: CNN </a:t>
            </a:r>
          </a:p>
          <a:p>
            <a:r>
              <a:rPr lang="en-US" dirty="0"/>
              <a:t>Publish date: February 21, 2022 </a:t>
            </a:r>
            <a:endParaRPr lang="en-US" dirty="0" smtClean="0"/>
          </a:p>
          <a:p>
            <a:endParaRPr lang="en-GB"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944" y="1905000"/>
            <a:ext cx="5568696" cy="3132392"/>
          </a:xfrm>
          <a:prstGeom prst="rect">
            <a:avLst/>
          </a:prstGeom>
        </p:spPr>
      </p:pic>
    </p:spTree>
    <p:extLst>
      <p:ext uri="{BB962C8B-B14F-4D97-AF65-F5344CB8AC3E}">
        <p14:creationId xmlns:p14="http://schemas.microsoft.com/office/powerpoint/2010/main" val="1953271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 calcmode="lin" valueType="num">
                                      <p:cBhvr additive="base">
                                        <p:cTn id="2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US" dirty="0"/>
          </a:p>
        </p:txBody>
      </p:sp>
      <p:sp>
        <p:nvSpPr>
          <p:cNvPr id="3" name="Content Placeholder 2"/>
          <p:cNvSpPr>
            <a:spLocks noGrp="1"/>
          </p:cNvSpPr>
          <p:nvPr>
            <p:ph idx="1"/>
          </p:nvPr>
        </p:nvSpPr>
        <p:spPr/>
        <p:txBody>
          <a:bodyPr/>
          <a:lstStyle/>
          <a:p>
            <a:r>
              <a:rPr lang="en-GB" dirty="0"/>
              <a:t>Originating from the province of Wuhan, China, Coronavirus has taken a huge death toll during the last 2 years around the whole world. After imposing several lockdowns and restrictions, governments are planning to push to a living with </a:t>
            </a:r>
            <a:r>
              <a:rPr lang="en-GB" dirty="0" err="1"/>
              <a:t>covid</a:t>
            </a:r>
            <a:r>
              <a:rPr lang="en-GB" dirty="0"/>
              <a:t> society rather than a living against </a:t>
            </a:r>
            <a:r>
              <a:rPr lang="en-GB" dirty="0" err="1"/>
              <a:t>covid</a:t>
            </a:r>
            <a:r>
              <a:rPr lang="en-GB" dirty="0"/>
              <a:t> society. As a step towards, the UK PM Boris Johnson plans to announce the end of </a:t>
            </a:r>
            <a:r>
              <a:rPr lang="en-GB" dirty="0" err="1"/>
              <a:t>covid</a:t>
            </a:r>
            <a:r>
              <a:rPr lang="en-GB" dirty="0"/>
              <a:t> restrictions in England</a:t>
            </a:r>
            <a:r>
              <a:rPr lang="en-US" dirty="0"/>
              <a:t>.</a:t>
            </a:r>
          </a:p>
        </p:txBody>
      </p:sp>
    </p:spTree>
    <p:extLst>
      <p:ext uri="{BB962C8B-B14F-4D97-AF65-F5344CB8AC3E}">
        <p14:creationId xmlns:p14="http://schemas.microsoft.com/office/powerpoint/2010/main" val="34108507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Body</a:t>
            </a:r>
            <a:endParaRPr lang="en-US" dirty="0"/>
          </a:p>
        </p:txBody>
      </p:sp>
      <p:sp>
        <p:nvSpPr>
          <p:cNvPr id="3" name="Content Placeholder 2"/>
          <p:cNvSpPr>
            <a:spLocks noGrp="1"/>
          </p:cNvSpPr>
          <p:nvPr>
            <p:ph idx="1"/>
          </p:nvPr>
        </p:nvSpPr>
        <p:spPr/>
        <p:txBody>
          <a:bodyPr/>
          <a:lstStyle/>
          <a:p>
            <a:pPr lvl="0"/>
            <a:r>
              <a:rPr lang="en-GB" dirty="0" err="1"/>
              <a:t>Covid</a:t>
            </a:r>
            <a:r>
              <a:rPr lang="en-GB" dirty="0"/>
              <a:t> to move from government restrictions to personal responsibility.</a:t>
            </a:r>
            <a:endParaRPr lang="en-US" dirty="0"/>
          </a:p>
          <a:p>
            <a:pPr lvl="0"/>
            <a:r>
              <a:rPr lang="en-GB" dirty="0"/>
              <a:t>As per the PM, people should try to live with the </a:t>
            </a:r>
            <a:r>
              <a:rPr lang="en-GB" dirty="0" err="1"/>
              <a:t>covid</a:t>
            </a:r>
            <a:r>
              <a:rPr lang="en-GB" dirty="0"/>
              <a:t> and normalize the issue.</a:t>
            </a:r>
            <a:endParaRPr lang="en-US" dirty="0"/>
          </a:p>
          <a:p>
            <a:pPr lvl="0"/>
            <a:r>
              <a:rPr lang="en-GB" dirty="0" err="1"/>
              <a:t>Covid</a:t>
            </a:r>
            <a:r>
              <a:rPr lang="en-GB" dirty="0"/>
              <a:t> will not suddenly disappear, so the country will continue researching for more variants and cures</a:t>
            </a:r>
            <a:r>
              <a:rPr lang="en-GB" dirty="0" smtClean="0"/>
              <a:t>.</a:t>
            </a:r>
            <a:endParaRPr lang="en-US" dirty="0"/>
          </a:p>
        </p:txBody>
      </p:sp>
    </p:spTree>
    <p:extLst>
      <p:ext uri="{BB962C8B-B14F-4D97-AF65-F5344CB8AC3E}">
        <p14:creationId xmlns:p14="http://schemas.microsoft.com/office/powerpoint/2010/main" val="766233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dirty="0"/>
              <a:t>Upon the approval of the parliament, </a:t>
            </a:r>
            <a:r>
              <a:rPr lang="en-GB" dirty="0" err="1"/>
              <a:t>covid</a:t>
            </a:r>
            <a:r>
              <a:rPr lang="en-GB" dirty="0"/>
              <a:t> restrictions will be withdrawn in phases.</a:t>
            </a:r>
            <a:endParaRPr lang="en-US" dirty="0"/>
          </a:p>
        </p:txBody>
      </p:sp>
      <p:sp>
        <p:nvSpPr>
          <p:cNvPr id="3" name="Content Placeholder 2"/>
          <p:cNvSpPr>
            <a:spLocks noGrp="1"/>
          </p:cNvSpPr>
          <p:nvPr>
            <p:ph idx="1"/>
          </p:nvPr>
        </p:nvSpPr>
        <p:spPr/>
        <p:txBody>
          <a:bodyPr/>
          <a:lstStyle/>
          <a:p>
            <a:pPr lvl="0"/>
            <a:r>
              <a:rPr lang="en-GB" dirty="0"/>
              <a:t>The rule of self-isolation if tested positive will end on February 24</a:t>
            </a:r>
            <a:r>
              <a:rPr lang="en-GB" baseline="30000" dirty="0"/>
              <a:t>th</a:t>
            </a:r>
            <a:endParaRPr lang="en-US" dirty="0"/>
          </a:p>
          <a:p>
            <a:pPr lvl="0"/>
            <a:r>
              <a:rPr lang="en-GB" dirty="0"/>
              <a:t>Employees will no longer be obliged to inform employers if tested positive, nor the people in contact will be traced.</a:t>
            </a:r>
            <a:endParaRPr lang="en-US" dirty="0"/>
          </a:p>
          <a:p>
            <a:pPr lvl="0"/>
            <a:r>
              <a:rPr lang="en-GB" dirty="0"/>
              <a:t>The government will stop free rapid tests for the public from April 1</a:t>
            </a:r>
            <a:r>
              <a:rPr lang="en-GB" dirty="0" smtClean="0"/>
              <a:t>.</a:t>
            </a:r>
            <a:endParaRPr lang="en-US" dirty="0"/>
          </a:p>
        </p:txBody>
      </p:sp>
    </p:spTree>
    <p:extLst>
      <p:ext uri="{BB962C8B-B14F-4D97-AF65-F5344CB8AC3E}">
        <p14:creationId xmlns:p14="http://schemas.microsoft.com/office/powerpoint/2010/main" val="1600418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GB" dirty="0"/>
              <a:t>Few protection measures will remain in practice.</a:t>
            </a:r>
            <a:endParaRPr lang="en-US" dirty="0"/>
          </a:p>
        </p:txBody>
      </p:sp>
      <p:sp>
        <p:nvSpPr>
          <p:cNvPr id="3" name="Content Placeholder 2"/>
          <p:cNvSpPr>
            <a:spLocks noGrp="1"/>
          </p:cNvSpPr>
          <p:nvPr>
            <p:ph idx="1"/>
          </p:nvPr>
        </p:nvSpPr>
        <p:spPr/>
        <p:txBody>
          <a:bodyPr>
            <a:normAutofit/>
          </a:bodyPr>
          <a:lstStyle/>
          <a:p>
            <a:pPr lvl="0"/>
            <a:r>
              <a:rPr lang="en-GB" dirty="0"/>
              <a:t>The domestic surveillance system will go on.</a:t>
            </a:r>
            <a:endParaRPr lang="en-US" dirty="0"/>
          </a:p>
          <a:p>
            <a:r>
              <a:rPr lang="en-GB" dirty="0"/>
              <a:t>vaccination programs and antiviral programs will Continue to be upgraded.</a:t>
            </a:r>
            <a:endParaRPr lang="en-US" dirty="0"/>
          </a:p>
        </p:txBody>
      </p:sp>
    </p:spTree>
    <p:extLst>
      <p:ext uri="{BB962C8B-B14F-4D97-AF65-F5344CB8AC3E}">
        <p14:creationId xmlns:p14="http://schemas.microsoft.com/office/powerpoint/2010/main" val="319813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US" dirty="0"/>
          </a:p>
        </p:txBody>
      </p:sp>
      <p:sp>
        <p:nvSpPr>
          <p:cNvPr id="3" name="Content Placeholder 2"/>
          <p:cNvSpPr>
            <a:spLocks noGrp="1"/>
          </p:cNvSpPr>
          <p:nvPr>
            <p:ph idx="1"/>
          </p:nvPr>
        </p:nvSpPr>
        <p:spPr>
          <a:xfrm>
            <a:off x="2107902" y="5093208"/>
            <a:ext cx="8915400" cy="3777622"/>
          </a:xfrm>
        </p:spPr>
        <p:txBody>
          <a:bodyPr/>
          <a:lstStyle/>
          <a:p>
            <a:r>
              <a:rPr lang="en-GB" dirty="0" smtClean="0"/>
              <a:t>To </a:t>
            </a:r>
            <a:r>
              <a:rPr lang="en-GB" dirty="0"/>
              <a:t>deal with the </a:t>
            </a:r>
            <a:r>
              <a:rPr lang="en-GB" dirty="0" err="1"/>
              <a:t>covid</a:t>
            </a:r>
            <a:r>
              <a:rPr lang="en-GB" dirty="0"/>
              <a:t> situation and to regain their economic position, countries are under pressure of normalizing the pandemic. The UK is no exception. Besides in the face of accusations of breaking the lockdown law by himself and his staff, the PM also tends to have a hurry to end the controversies by withdrawing the </a:t>
            </a:r>
            <a:r>
              <a:rPr lang="en-GB" dirty="0" err="1"/>
              <a:t>covid</a:t>
            </a:r>
            <a:r>
              <a:rPr lang="en-GB" dirty="0"/>
              <a:t> restrictions.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602" y="1264555"/>
            <a:ext cx="4575322" cy="3429000"/>
          </a:xfrm>
          <a:prstGeom prst="rect">
            <a:avLst/>
          </a:prstGeom>
        </p:spPr>
      </p:pic>
    </p:spTree>
    <p:extLst>
      <p:ext uri="{BB962C8B-B14F-4D97-AF65-F5344CB8AC3E}">
        <p14:creationId xmlns:p14="http://schemas.microsoft.com/office/powerpoint/2010/main" val="2564934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GB" sz="4000" dirty="0"/>
          </a:p>
          <a:p>
            <a:pPr algn="ctr"/>
            <a:r>
              <a:rPr lang="en-GB" sz="4000" dirty="0" smtClean="0"/>
              <a:t>Thank You </a:t>
            </a:r>
            <a:r>
              <a:rPr lang="en-GB" sz="4000" dirty="0" smtClean="0">
                <a:sym typeface="Wingdings" panose="05000000000000000000" pitchFamily="2" charset="2"/>
              </a:rPr>
              <a:t></a:t>
            </a:r>
            <a:endParaRPr lang="en-US" sz="4000" dirty="0"/>
          </a:p>
        </p:txBody>
      </p:sp>
    </p:spTree>
    <p:extLst>
      <p:ext uri="{BB962C8B-B14F-4D97-AF65-F5344CB8AC3E}">
        <p14:creationId xmlns:p14="http://schemas.microsoft.com/office/powerpoint/2010/main" val="457521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58</TotalTime>
  <Words>346</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Wingdings</vt:lpstr>
      <vt:lpstr>Wingdings 3</vt:lpstr>
      <vt:lpstr>Wisp</vt:lpstr>
      <vt:lpstr>AMERICAN INTERNATIONAL UNIVERSITY-BANGLADESH (AIUB)</vt:lpstr>
      <vt:lpstr>THE END OF COVID RESTRICTION IN ENGLAND.</vt:lpstr>
      <vt:lpstr>Introduction</vt:lpstr>
      <vt:lpstr>Body</vt:lpstr>
      <vt:lpstr>Upon the approval of the parliament, covid restrictions will be withdrawn in phases.</vt:lpstr>
      <vt:lpstr>Few protection measures will remain in practice.</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AMERICAN INTERNATIONAL UNIVERSITY-BANGLADESH (AIUB)</dc:title>
  <dc:creator>Zayyan</dc:creator>
  <cp:lastModifiedBy>Zayyan</cp:lastModifiedBy>
  <cp:revision>6</cp:revision>
  <dcterms:created xsi:type="dcterms:W3CDTF">2022-02-22T05:23:14Z</dcterms:created>
  <dcterms:modified xsi:type="dcterms:W3CDTF">2022-02-22T06:21:54Z</dcterms:modified>
</cp:coreProperties>
</file>