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A98-2874-4B6D-8F2E-C92150687C0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171C-2BED-4175-BC0D-E4785361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C4839-BA67-464A-B137-A93CED05483A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44A3-8134-4447-A26C-51E2BD8D63F8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3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3A92-12E8-4816-A106-518C7AD10AC1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DA82-E8A7-4C2F-8F2A-FEBB60D58184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A9FE-F1CF-4E25-8734-D17420B1B024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8398-D7D0-4946-8272-AB597437B44B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0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5C0-885C-4DAB-9814-75610C06C3F8}" type="datetime1">
              <a:rPr lang="en-AU" smtClean="0"/>
              <a:t>19/10/2023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5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7419-6A24-4BA8-94C2-35EBBB7D2B52}" type="datetime1">
              <a:rPr lang="en-AU" smtClean="0"/>
              <a:t>19/10/2023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1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B0EA-4535-47FF-A10F-28F0B7FB8A60}" type="datetime1">
              <a:rPr lang="en-AU" smtClean="0"/>
              <a:t>19/10/2023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0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58C-5082-4B93-9FD7-3C9CFA4A3E4B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3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9BA-9D17-41E1-8BD3-77183C3BAED5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2324189-7CFA-4C64-BB84-3A245032E4FB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2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0EC-245B-6298-08FB-F9DAE17C5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Genetic Algorithm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D0936-099E-4E1A-5655-4276F86E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1170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AE7-C593-81F4-42A6-73E76055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847D-79D8-9B3F-5174-1EC3CCF6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38CC4-CC89-4E5F-DB23-18713FDCFB8C}"/>
              </a:ext>
            </a:extLst>
          </p:cNvPr>
          <p:cNvSpPr/>
          <p:nvPr/>
        </p:nvSpPr>
        <p:spPr>
          <a:xfrm rot="10800000" flipH="1" flipV="1">
            <a:off x="4080769" y="2412507"/>
            <a:ext cx="4030461" cy="2032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442E-82EA-A8FB-3F19-95DD41E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C4A9-0BC8-F847-384B-1085006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 over the range of integers from 0 to 31 (x is between 0 and 31). Assume that the population size is 4.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801624" y="37047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4026335" y="3709781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215374" y="37301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404413" y="373518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525864" y="403642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774642" y="404506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932492" y="401432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37DD2F-A135-9937-467B-CB79A6E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4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70" y="193548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1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20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9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10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8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8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68941" y="3686940"/>
            <a:ext cx="2021840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B5DAD-0CEC-2490-A1F0-6F0D910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7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69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0" y="1940559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19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8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09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7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7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80906"/>
              </p:ext>
            </p:extLst>
          </p:nvPr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24F0E9-7466-A31F-6105-E567F2A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7740" y="17046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22451" y="1704652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11490" y="17300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200529" y="173513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21980" y="203637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70758" y="204501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8608" y="201427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/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26D9116-2E4C-A2A9-A206-4B4C58EF26FF}"/>
              </a:ext>
            </a:extLst>
          </p:cNvPr>
          <p:cNvSpPr/>
          <p:nvPr/>
        </p:nvSpPr>
        <p:spPr>
          <a:xfrm>
            <a:off x="9126414" y="2926083"/>
            <a:ext cx="2842066" cy="3576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F991FC-E0A4-77F2-F4EA-D38EA07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6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3" y="19433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4" y="1948401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3" y="19687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2" y="19738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3" y="227504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1" y="228368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1" y="225294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4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1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16F12-45C9-1E70-19EB-25B64FB6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34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932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4405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4726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980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71050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968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895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2" y="3690786"/>
            <a:ext cx="177062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9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5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9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5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9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12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8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12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8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12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42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201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6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4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E25B81-91FC-6FCD-E203-5ABBF45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596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1" y="3686940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52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14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52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1439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52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088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50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088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5039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088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388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1972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24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08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5400D-5EB9-B28E-8554-3A18A3461CD4}"/>
              </a:ext>
            </a:extLst>
          </p:cNvPr>
          <p:cNvSpPr txBox="1"/>
          <p:nvPr/>
        </p:nvSpPr>
        <p:spPr>
          <a:xfrm>
            <a:off x="8430254" y="3667053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17326-26E4-E80C-5DE0-7163B91B9F2E}"/>
              </a:ext>
            </a:extLst>
          </p:cNvPr>
          <p:cNvCxnSpPr/>
          <p:nvPr/>
        </p:nvCxnSpPr>
        <p:spPr>
          <a:xfrm>
            <a:off x="7429623" y="387095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C8CDAD-399C-C4FC-95A7-059EDEC47065}"/>
              </a:ext>
            </a:extLst>
          </p:cNvPr>
          <p:cNvCxnSpPr/>
          <p:nvPr/>
        </p:nvCxnSpPr>
        <p:spPr>
          <a:xfrm>
            <a:off x="7429622" y="435977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B6E1E-68A7-71A3-761D-6C667E84C343}"/>
              </a:ext>
            </a:extLst>
          </p:cNvPr>
          <p:cNvCxnSpPr/>
          <p:nvPr/>
        </p:nvCxnSpPr>
        <p:spPr>
          <a:xfrm>
            <a:off x="7429622" y="476503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E2B5CF-8A59-0B30-4B78-98B79EF1C48C}"/>
              </a:ext>
            </a:extLst>
          </p:cNvPr>
          <p:cNvCxnSpPr/>
          <p:nvPr/>
        </p:nvCxnSpPr>
        <p:spPr>
          <a:xfrm>
            <a:off x="7429622" y="516241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F9BD3E-7F3B-993A-FE48-48E8B44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C14-BF96-7AB7-2C01-C457F13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DFA1-498E-2512-E6F0-4663D72D4233}"/>
              </a:ext>
            </a:extLst>
          </p:cNvPr>
          <p:cNvSpPr txBox="1"/>
          <p:nvPr/>
        </p:nvSpPr>
        <p:spPr>
          <a:xfrm>
            <a:off x="1795573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FD05-34D2-8B44-8A3F-5A08A25FDFE8}"/>
              </a:ext>
            </a:extLst>
          </p:cNvPr>
          <p:cNvSpPr txBox="1"/>
          <p:nvPr/>
        </p:nvSpPr>
        <p:spPr>
          <a:xfrm>
            <a:off x="3827790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ABEF0-7E03-CB68-9D63-47E7680533C2}"/>
              </a:ext>
            </a:extLst>
          </p:cNvPr>
          <p:cNvSpPr txBox="1"/>
          <p:nvPr/>
        </p:nvSpPr>
        <p:spPr>
          <a:xfrm>
            <a:off x="6304728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9BD90-1BB2-25B5-2FAD-E5F3A6A58C3C}"/>
              </a:ext>
            </a:extLst>
          </p:cNvPr>
          <p:cNvCxnSpPr>
            <a:cxnSpLocks/>
          </p:cNvCxnSpPr>
          <p:nvPr/>
        </p:nvCxnSpPr>
        <p:spPr>
          <a:xfrm>
            <a:off x="5265543" y="4882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7C482F-CC2F-F8DE-2341-10E09BF585AC}"/>
              </a:ext>
            </a:extLst>
          </p:cNvPr>
          <p:cNvCxnSpPr>
            <a:cxnSpLocks/>
          </p:cNvCxnSpPr>
          <p:nvPr/>
        </p:nvCxnSpPr>
        <p:spPr>
          <a:xfrm>
            <a:off x="4909943" y="4638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652A5-1518-1EA9-CCDB-665AF9A32FA5}"/>
              </a:ext>
            </a:extLst>
          </p:cNvPr>
          <p:cNvCxnSpPr>
            <a:cxnSpLocks/>
          </p:cNvCxnSpPr>
          <p:nvPr/>
        </p:nvCxnSpPr>
        <p:spPr>
          <a:xfrm flipV="1">
            <a:off x="4908055" y="4882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98DB-A5CE-1157-9482-7E479922B20E}"/>
              </a:ext>
            </a:extLst>
          </p:cNvPr>
          <p:cNvCxnSpPr>
            <a:cxnSpLocks/>
          </p:cNvCxnSpPr>
          <p:nvPr/>
        </p:nvCxnSpPr>
        <p:spPr>
          <a:xfrm flipV="1">
            <a:off x="5950563" y="4638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C50B4-A017-411B-BFC9-B1F910B35097}"/>
              </a:ext>
            </a:extLst>
          </p:cNvPr>
          <p:cNvCxnSpPr>
            <a:cxnSpLocks/>
          </p:cNvCxnSpPr>
          <p:nvPr/>
        </p:nvCxnSpPr>
        <p:spPr>
          <a:xfrm>
            <a:off x="5959629" y="4882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A7A544-C819-AFA1-1C8F-AE10E35C585C}"/>
              </a:ext>
            </a:extLst>
          </p:cNvPr>
          <p:cNvCxnSpPr>
            <a:cxnSpLocks/>
          </p:cNvCxnSpPr>
          <p:nvPr/>
        </p:nvCxnSpPr>
        <p:spPr>
          <a:xfrm>
            <a:off x="5265543" y="5745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5E696-F44B-39C7-9DF9-A3E32E108C3F}"/>
              </a:ext>
            </a:extLst>
          </p:cNvPr>
          <p:cNvCxnSpPr>
            <a:cxnSpLocks/>
          </p:cNvCxnSpPr>
          <p:nvPr/>
        </p:nvCxnSpPr>
        <p:spPr>
          <a:xfrm>
            <a:off x="4909943" y="5501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0F80C-4702-70E4-AD4A-D91090F8FC7E}"/>
              </a:ext>
            </a:extLst>
          </p:cNvPr>
          <p:cNvCxnSpPr>
            <a:cxnSpLocks/>
          </p:cNvCxnSpPr>
          <p:nvPr/>
        </p:nvCxnSpPr>
        <p:spPr>
          <a:xfrm flipV="1">
            <a:off x="4908055" y="5745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C5DA-22B7-8AC0-9615-80BE129CF0D1}"/>
              </a:ext>
            </a:extLst>
          </p:cNvPr>
          <p:cNvCxnSpPr>
            <a:cxnSpLocks/>
          </p:cNvCxnSpPr>
          <p:nvPr/>
        </p:nvCxnSpPr>
        <p:spPr>
          <a:xfrm flipV="1">
            <a:off x="5950563" y="5501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49D6-A472-A0A9-362C-FA30B8ADF40A}"/>
              </a:ext>
            </a:extLst>
          </p:cNvPr>
          <p:cNvCxnSpPr>
            <a:cxnSpLocks/>
          </p:cNvCxnSpPr>
          <p:nvPr/>
        </p:nvCxnSpPr>
        <p:spPr>
          <a:xfrm>
            <a:off x="5959629" y="5745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8426F0-BBD3-D154-0FBC-D81EA303F7A1}"/>
              </a:ext>
            </a:extLst>
          </p:cNvPr>
          <p:cNvCxnSpPr/>
          <p:nvPr/>
        </p:nvCxnSpPr>
        <p:spPr>
          <a:xfrm>
            <a:off x="4483223" y="4475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9BF103-3FA4-DCE5-9A0D-F18D10F6378B}"/>
              </a:ext>
            </a:extLst>
          </p:cNvPr>
          <p:cNvCxnSpPr/>
          <p:nvPr/>
        </p:nvCxnSpPr>
        <p:spPr>
          <a:xfrm>
            <a:off x="4503543" y="4934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3B80E-92EF-B88B-578E-3689E1112485}"/>
              </a:ext>
            </a:extLst>
          </p:cNvPr>
          <p:cNvCxnSpPr/>
          <p:nvPr/>
        </p:nvCxnSpPr>
        <p:spPr>
          <a:xfrm>
            <a:off x="4290183" y="5339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648E99-8DFB-7CF6-0E58-F7901880EC29}"/>
              </a:ext>
            </a:extLst>
          </p:cNvPr>
          <p:cNvCxnSpPr/>
          <p:nvPr/>
        </p:nvCxnSpPr>
        <p:spPr>
          <a:xfrm>
            <a:off x="4290183" y="5797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D18AF-1E34-4801-81C7-A28ABE6A6757}"/>
              </a:ext>
            </a:extLst>
          </p:cNvPr>
          <p:cNvSpPr txBox="1"/>
          <p:nvPr/>
        </p:nvSpPr>
        <p:spPr>
          <a:xfrm>
            <a:off x="8430254" y="4403899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9EED2-E304-0A6A-ADEF-73A8D0EBCC5D}"/>
              </a:ext>
            </a:extLst>
          </p:cNvPr>
          <p:cNvCxnSpPr/>
          <p:nvPr/>
        </p:nvCxnSpPr>
        <p:spPr>
          <a:xfrm>
            <a:off x="7429623" y="460780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493C5-7666-818D-253E-1FE9E079E284}"/>
              </a:ext>
            </a:extLst>
          </p:cNvPr>
          <p:cNvCxnSpPr/>
          <p:nvPr/>
        </p:nvCxnSpPr>
        <p:spPr>
          <a:xfrm>
            <a:off x="7429622" y="509662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D5B2A-4367-0D93-3065-FF677E280861}"/>
              </a:ext>
            </a:extLst>
          </p:cNvPr>
          <p:cNvCxnSpPr/>
          <p:nvPr/>
        </p:nvCxnSpPr>
        <p:spPr>
          <a:xfrm>
            <a:off x="7429622" y="550188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FCE9F-42FA-3991-7615-63BF3F30F3D1}"/>
              </a:ext>
            </a:extLst>
          </p:cNvPr>
          <p:cNvCxnSpPr/>
          <p:nvPr/>
        </p:nvCxnSpPr>
        <p:spPr>
          <a:xfrm>
            <a:off x="7429622" y="589926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EAF1F44-5D7E-CB7E-04B7-DB28DC7B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47196"/>
              </p:ext>
            </p:extLst>
          </p:nvPr>
        </p:nvGraphicFramePr>
        <p:xfrm>
          <a:off x="536258" y="1857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BC9B327-B457-3B76-BA32-D34ADBAA5726}"/>
              </a:ext>
            </a:extLst>
          </p:cNvPr>
          <p:cNvSpPr/>
          <p:nvPr/>
        </p:nvSpPr>
        <p:spPr>
          <a:xfrm>
            <a:off x="8834356" y="1003301"/>
            <a:ext cx="2842066" cy="307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86BB9F-5017-50F0-9604-C822C0CCF721}"/>
              </a:ext>
            </a:extLst>
          </p:cNvPr>
          <p:cNvSpPr/>
          <p:nvPr/>
        </p:nvSpPr>
        <p:spPr>
          <a:xfrm>
            <a:off x="1362560" y="6182361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29402-1732-6058-EE1F-66237CB0298F}"/>
              </a:ext>
            </a:extLst>
          </p:cNvPr>
          <p:cNvSpPr/>
          <p:nvPr/>
        </p:nvSpPr>
        <p:spPr>
          <a:xfrm>
            <a:off x="3487668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5F074-310C-0AB6-33D7-955916C505DD}"/>
              </a:ext>
            </a:extLst>
          </p:cNvPr>
          <p:cNvSpPr/>
          <p:nvPr/>
        </p:nvSpPr>
        <p:spPr>
          <a:xfrm>
            <a:off x="5867111" y="6186376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89FAF-CE70-10FF-AEAE-250A3FDF36D1}"/>
              </a:ext>
            </a:extLst>
          </p:cNvPr>
          <p:cNvSpPr/>
          <p:nvPr/>
        </p:nvSpPr>
        <p:spPr>
          <a:xfrm>
            <a:off x="8125820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3DD66EB-B314-853B-CBFF-66F6E06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6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158</TotalTime>
  <Words>565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Rockwell</vt:lpstr>
      <vt:lpstr>Tw Cen MT</vt:lpstr>
      <vt:lpstr>Basis</vt:lpstr>
      <vt:lpstr>Genetic Algorithm Example</vt:lpstr>
      <vt:lpstr>GA Example</vt:lpstr>
      <vt:lpstr>GA Example</vt:lpstr>
      <vt:lpstr>GA Example</vt:lpstr>
      <vt:lpstr>GA Example</vt:lpstr>
      <vt:lpstr>GA Example</vt:lpstr>
      <vt:lpstr>GA Example</vt:lpstr>
      <vt:lpstr>GA Example</vt:lpstr>
      <vt:lpstr>All Together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Abdus Salam</dc:creator>
  <cp:lastModifiedBy>Abdus Salam</cp:lastModifiedBy>
  <cp:revision>5</cp:revision>
  <dcterms:created xsi:type="dcterms:W3CDTF">2023-10-17T17:41:23Z</dcterms:created>
  <dcterms:modified xsi:type="dcterms:W3CDTF">2023-10-19T10:58:22Z</dcterms:modified>
</cp:coreProperties>
</file>