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91" r:id="rId7"/>
    <p:sldId id="292" r:id="rId8"/>
    <p:sldId id="293" r:id="rId9"/>
    <p:sldId id="294" r:id="rId10"/>
    <p:sldId id="295" r:id="rId11"/>
    <p:sldId id="299" r:id="rId12"/>
    <p:sldId id="302" r:id="rId13"/>
    <p:sldId id="301" r:id="rId14"/>
    <p:sldId id="300" r:id="rId15"/>
    <p:sldId id="303" r:id="rId16"/>
    <p:sldId id="296" r:id="rId17"/>
    <p:sldId id="304" r:id="rId18"/>
    <p:sldId id="305" r:id="rId19"/>
    <p:sldId id="297" r:id="rId20"/>
    <p:sldId id="306" r:id="rId21"/>
    <p:sldId id="298" r:id="rId22"/>
    <p:sldId id="307" r:id="rId23"/>
    <p:sldId id="308" r:id="rId24"/>
    <p:sldId id="309" r:id="rId25"/>
    <p:sldId id="310" r:id="rId26"/>
    <p:sldId id="267" r:id="rId27"/>
    <p:sldId id="311" r:id="rId28"/>
    <p:sldId id="312" r:id="rId29"/>
    <p:sldId id="313" r:id="rId30"/>
    <p:sldId id="314" r:id="rId31"/>
    <p:sldId id="315" r:id="rId32"/>
    <p:sldId id="316" r:id="rId33"/>
    <p:sldId id="32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EE371-0CB4-4F0C-83CD-591745FE7FA6}" v="41" dt="2022-08-09T05:46:49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Mahmudur Rahman" userId="5a6a5fe3-a881-4ba7-802f-a76ae4b1b7d5" providerId="ADAL" clId="{69CEE371-0CB4-4F0C-83CD-591745FE7FA6}"/>
    <pc:docChg chg="undo custSel modSld">
      <pc:chgData name="Md. Mahmudur Rahman" userId="5a6a5fe3-a881-4ba7-802f-a76ae4b1b7d5" providerId="ADAL" clId="{69CEE371-0CB4-4F0C-83CD-591745FE7FA6}" dt="2022-08-09T05:46:56.718" v="262" actId="478"/>
      <pc:docMkLst>
        <pc:docMk/>
      </pc:docMkLst>
      <pc:sldChg chg="modSp mod">
        <pc:chgData name="Md. Mahmudur Rahman" userId="5a6a5fe3-a881-4ba7-802f-a76ae4b1b7d5" providerId="ADAL" clId="{69CEE371-0CB4-4F0C-83CD-591745FE7FA6}" dt="2022-08-09T05:17:52.639" v="17" actId="14734"/>
        <pc:sldMkLst>
          <pc:docMk/>
          <pc:sldMk cId="700707328" sldId="256"/>
        </pc:sldMkLst>
        <pc:graphicFrameChg chg="mod modGraphic">
          <ac:chgData name="Md. Mahmudur Rahman" userId="5a6a5fe3-a881-4ba7-802f-a76ae4b1b7d5" providerId="ADAL" clId="{69CEE371-0CB4-4F0C-83CD-591745FE7FA6}" dt="2022-08-09T05:17:52.639" v="17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Md. Mahmudur Rahman" userId="5a6a5fe3-a881-4ba7-802f-a76ae4b1b7d5" providerId="ADAL" clId="{69CEE371-0CB4-4F0C-83CD-591745FE7FA6}" dt="2022-08-09T05:46:09.327" v="231" actId="478"/>
        <pc:sldMkLst>
          <pc:docMk/>
          <pc:sldMk cId="458083729" sldId="293"/>
        </pc:sldMkLst>
        <pc:spChg chg="add del">
          <ac:chgData name="Md. Mahmudur Rahman" userId="5a6a5fe3-a881-4ba7-802f-a76ae4b1b7d5" providerId="ADAL" clId="{69CEE371-0CB4-4F0C-83CD-591745FE7FA6}" dt="2022-08-09T05:46:03.908" v="226" actId="478"/>
          <ac:spMkLst>
            <pc:docMk/>
            <pc:sldMk cId="458083729" sldId="293"/>
            <ac:spMk id="24" creationId="{216F159A-E63A-4063-9EA5-9A8F58F1EB83}"/>
          </ac:spMkLst>
        </pc:spChg>
        <pc:grpChg chg="mod">
          <ac:chgData name="Md. Mahmudur Rahman" userId="5a6a5fe3-a881-4ba7-802f-a76ae4b1b7d5" providerId="ADAL" clId="{69CEE371-0CB4-4F0C-83CD-591745FE7FA6}" dt="2022-08-09T05:23:41.663" v="22"/>
          <ac:grpSpMkLst>
            <pc:docMk/>
            <pc:sldMk cId="458083729" sldId="293"/>
            <ac:grpSpMk id="6" creationId="{5D5DCBAC-4654-BE3A-CE68-2E78E85CA443}"/>
          </ac:grpSpMkLst>
        </pc:grpChg>
        <pc:grpChg chg="del mod">
          <ac:chgData name="Md. Mahmudur Rahman" userId="5a6a5fe3-a881-4ba7-802f-a76ae4b1b7d5" providerId="ADAL" clId="{69CEE371-0CB4-4F0C-83CD-591745FE7FA6}" dt="2022-08-09T05:26:00.554" v="62"/>
          <ac:grpSpMkLst>
            <pc:docMk/>
            <pc:sldMk cId="458083729" sldId="293"/>
            <ac:grpSpMk id="15" creationId="{EC399526-60AB-88F7-4562-E11645D8193F}"/>
          </ac:grpSpMkLst>
        </pc:grpChg>
        <pc:grpChg chg="del mod">
          <ac:chgData name="Md. Mahmudur Rahman" userId="5a6a5fe3-a881-4ba7-802f-a76ae4b1b7d5" providerId="ADAL" clId="{69CEE371-0CB4-4F0C-83CD-591745FE7FA6}" dt="2022-08-09T05:45:57.050" v="219" actId="478"/>
          <ac:grpSpMkLst>
            <pc:docMk/>
            <pc:sldMk cId="458083729" sldId="293"/>
            <ac:grpSpMk id="45" creationId="{55ED65D5-5AF6-8875-F157-D1850962F17B}"/>
          </ac:grpSpMkLst>
        </pc:grpChg>
        <pc:grpChg chg="del mod">
          <ac:chgData name="Md. Mahmudur Rahman" userId="5a6a5fe3-a881-4ba7-802f-a76ae4b1b7d5" providerId="ADAL" clId="{69CEE371-0CB4-4F0C-83CD-591745FE7FA6}" dt="2022-08-09T05:46:07.153" v="229" actId="478"/>
          <ac:grpSpMkLst>
            <pc:docMk/>
            <pc:sldMk cId="458083729" sldId="293"/>
            <ac:grpSpMk id="48" creationId="{276E14BA-633B-FA02-BC9E-E5A76828C89B}"/>
          </ac:grpSpMkLst>
        </pc:grpChg>
        <pc:grpChg chg="del mod">
          <ac:chgData name="Md. Mahmudur Rahman" userId="5a6a5fe3-a881-4ba7-802f-a76ae4b1b7d5" providerId="ADAL" clId="{69CEE371-0CB4-4F0C-83CD-591745FE7FA6}" dt="2022-08-09T05:46:08.394" v="230" actId="478"/>
          <ac:grpSpMkLst>
            <pc:docMk/>
            <pc:sldMk cId="458083729" sldId="293"/>
            <ac:grpSpMk id="53" creationId="{440B7ABC-FF35-5602-65CF-C00DCE0FD23D}"/>
          </ac:grpSpMkLst>
        </pc:grpChg>
        <pc:grpChg chg="del mod">
          <ac:chgData name="Md. Mahmudur Rahman" userId="5a6a5fe3-a881-4ba7-802f-a76ae4b1b7d5" providerId="ADAL" clId="{69CEE371-0CB4-4F0C-83CD-591745FE7FA6}" dt="2022-08-09T05:45:55.655" v="218" actId="478"/>
          <ac:grpSpMkLst>
            <pc:docMk/>
            <pc:sldMk cId="458083729" sldId="293"/>
            <ac:grpSpMk id="54" creationId="{02A08729-CFD9-8B5F-B103-379D75ED7F28}"/>
          </ac:grpSpMkLst>
        </pc:grpChg>
        <pc:grpChg chg="del mod">
          <ac:chgData name="Md. Mahmudur Rahman" userId="5a6a5fe3-a881-4ba7-802f-a76ae4b1b7d5" providerId="ADAL" clId="{69CEE371-0CB4-4F0C-83CD-591745FE7FA6}" dt="2022-08-09T05:46:05.828" v="227" actId="478"/>
          <ac:grpSpMkLst>
            <pc:docMk/>
            <pc:sldMk cId="458083729" sldId="293"/>
            <ac:grpSpMk id="57" creationId="{F43677F5-9535-E365-B460-1BCFD58AF3C7}"/>
          </ac:grpSpMkLst>
        </pc:grpChg>
        <pc:grpChg chg="del mod">
          <ac:chgData name="Md. Mahmudur Rahman" userId="5a6a5fe3-a881-4ba7-802f-a76ae4b1b7d5" providerId="ADAL" clId="{69CEE371-0CB4-4F0C-83CD-591745FE7FA6}" dt="2022-08-09T05:25:49.558" v="58"/>
          <ac:grpSpMkLst>
            <pc:docMk/>
            <pc:sldMk cId="458083729" sldId="293"/>
            <ac:grpSpMk id="60" creationId="{D0AAB487-328B-756F-4C83-178017C20000}"/>
          </ac:grpSpMkLst>
        </pc:grpChg>
        <pc:grpChg chg="del mod">
          <ac:chgData name="Md. Mahmudur Rahman" userId="5a6a5fe3-a881-4ba7-802f-a76ae4b1b7d5" providerId="ADAL" clId="{69CEE371-0CB4-4F0C-83CD-591745FE7FA6}" dt="2022-08-09T05:26:00.554" v="62"/>
          <ac:grpSpMkLst>
            <pc:docMk/>
            <pc:sldMk cId="458083729" sldId="293"/>
            <ac:grpSpMk id="62" creationId="{D7A4D9D7-97E1-87DC-EB28-34B41F075B65}"/>
          </ac:grpSpMkLst>
        </pc:grpChg>
        <pc:grpChg chg="del mod">
          <ac:chgData name="Md. Mahmudur Rahman" userId="5a6a5fe3-a881-4ba7-802f-a76ae4b1b7d5" providerId="ADAL" clId="{69CEE371-0CB4-4F0C-83CD-591745FE7FA6}" dt="2022-08-09T05:26:23.341" v="65"/>
          <ac:grpSpMkLst>
            <pc:docMk/>
            <pc:sldMk cId="458083729" sldId="293"/>
            <ac:grpSpMk id="66" creationId="{3FB8846F-B453-BC65-F977-29FF5A4DF065}"/>
          </ac:grpSpMkLst>
        </pc:grpChg>
        <pc:grpChg chg="del mod">
          <ac:chgData name="Md. Mahmudur Rahman" userId="5a6a5fe3-a881-4ba7-802f-a76ae4b1b7d5" providerId="ADAL" clId="{69CEE371-0CB4-4F0C-83CD-591745FE7FA6}" dt="2022-08-09T05:26:30.164" v="67"/>
          <ac:grpSpMkLst>
            <pc:docMk/>
            <pc:sldMk cId="458083729" sldId="293"/>
            <ac:grpSpMk id="69" creationId="{16CCDE83-F6DB-8A47-DBB2-2465D6432DA8}"/>
          </ac:grpSpMkLst>
        </pc:grpChg>
        <pc:grpChg chg="del mod">
          <ac:chgData name="Md. Mahmudur Rahman" userId="5a6a5fe3-a881-4ba7-802f-a76ae4b1b7d5" providerId="ADAL" clId="{69CEE371-0CB4-4F0C-83CD-591745FE7FA6}" dt="2022-08-09T05:26:39.443" v="70"/>
          <ac:grpSpMkLst>
            <pc:docMk/>
            <pc:sldMk cId="458083729" sldId="293"/>
            <ac:grpSpMk id="71" creationId="{39B39EF3-88BA-6423-9B03-A952DF60952E}"/>
          </ac:grpSpMkLst>
        </pc:grpChg>
        <pc:grpChg chg="del mod">
          <ac:chgData name="Md. Mahmudur Rahman" userId="5a6a5fe3-a881-4ba7-802f-a76ae4b1b7d5" providerId="ADAL" clId="{69CEE371-0CB4-4F0C-83CD-591745FE7FA6}" dt="2022-08-09T05:32:39.358" v="147"/>
          <ac:grpSpMkLst>
            <pc:docMk/>
            <pc:sldMk cId="458083729" sldId="293"/>
            <ac:grpSpMk id="74" creationId="{45F34705-9AD9-D6E0-2C77-4BF9B83849E1}"/>
          </ac:grpSpMkLst>
        </pc:grpChg>
        <pc:grpChg chg="del mod">
          <ac:chgData name="Md. Mahmudur Rahman" userId="5a6a5fe3-a881-4ba7-802f-a76ae4b1b7d5" providerId="ADAL" clId="{69CEE371-0CB4-4F0C-83CD-591745FE7FA6}" dt="2022-08-09T05:45:52.470" v="214" actId="478"/>
          <ac:grpSpMkLst>
            <pc:docMk/>
            <pc:sldMk cId="458083729" sldId="293"/>
            <ac:grpSpMk id="78" creationId="{1A75770D-D3B4-B560-273C-CA4742D1176E}"/>
          </ac:grpSpMkLst>
        </pc:grpChg>
        <pc:inkChg chg="add del">
          <ac:chgData name="Md. Mahmudur Rahman" userId="5a6a5fe3-a881-4ba7-802f-a76ae4b1b7d5" providerId="ADAL" clId="{69CEE371-0CB4-4F0C-83CD-591745FE7FA6}" dt="2022-08-09T05:23:33.704" v="19" actId="9405"/>
          <ac:inkMkLst>
            <pc:docMk/>
            <pc:sldMk cId="458083729" sldId="293"/>
            <ac:inkMk id="3" creationId="{711E68FC-BDB5-7DE8-0479-7E86A5897573}"/>
          </ac:inkMkLst>
        </pc:inkChg>
        <pc:inkChg chg="add mod">
          <ac:chgData name="Md. Mahmudur Rahman" userId="5a6a5fe3-a881-4ba7-802f-a76ae4b1b7d5" providerId="ADAL" clId="{69CEE371-0CB4-4F0C-83CD-591745FE7FA6}" dt="2022-08-09T05:23:41.663" v="22"/>
          <ac:inkMkLst>
            <pc:docMk/>
            <pc:sldMk cId="458083729" sldId="293"/>
            <ac:inkMk id="4" creationId="{5D2E76EA-3D86-FAA0-63EA-6D41D177EF27}"/>
          </ac:inkMkLst>
        </pc:inkChg>
        <pc:inkChg chg="add mod">
          <ac:chgData name="Md. Mahmudur Rahman" userId="5a6a5fe3-a881-4ba7-802f-a76ae4b1b7d5" providerId="ADAL" clId="{69CEE371-0CB4-4F0C-83CD-591745FE7FA6}" dt="2022-08-09T05:23:41.663" v="22"/>
          <ac:inkMkLst>
            <pc:docMk/>
            <pc:sldMk cId="458083729" sldId="293"/>
            <ac:inkMk id="5" creationId="{E6DBE070-2A94-678D-92D2-28E461728A73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7" creationId="{1465D09A-64AB-0285-E02C-A61491261B70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8" creationId="{29774EF1-9B47-AA58-322D-C3EB32E6C210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9" creationId="{3A20BA0A-991C-36B0-B2B5-E00355F651A4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0" creationId="{DAD7240F-C25B-A753-CB10-175943240CC0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1" creationId="{21528983-F6B0-59D6-BA20-4F55AFAD445E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2" creationId="{CF369982-7507-C98C-8C02-8E44A1A4BB9A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3" creationId="{9D440B63-4896-525B-B471-B8FC8A02F18E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4" creationId="{1C5EE1ED-D36E-3B80-34F5-E317A17AA9ED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6" creationId="{8C9D4EE9-F399-641B-B517-236793C0AA67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7" creationId="{7E5161D2-7133-A8A5-E8E1-64E67ECAE0A5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8" creationId="{4D4BC07F-F9BD-706F-4819-B7C3CF575DB6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19" creationId="{E91585D4-49B9-9172-074D-06032BC04C47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20" creationId="{B5B71CD9-6DF6-9F97-279E-71C45CC25CFF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21" creationId="{D6B2BFE0-F553-0AF9-0CA0-DB38300F04D0}"/>
          </ac:inkMkLst>
        </pc:inkChg>
        <pc:inkChg chg="add del">
          <ac:chgData name="Md. Mahmudur Rahman" userId="5a6a5fe3-a881-4ba7-802f-a76ae4b1b7d5" providerId="ADAL" clId="{69CEE371-0CB4-4F0C-83CD-591745FE7FA6}" dt="2022-08-09T05:45:50.936" v="213" actId="478"/>
          <ac:inkMkLst>
            <pc:docMk/>
            <pc:sldMk cId="458083729" sldId="293"/>
            <ac:inkMk id="22" creationId="{1D005B6E-F36A-BA1F-0A3D-FF4C3E2F3BBE}"/>
          </ac:inkMkLst>
        </pc:inkChg>
        <pc:inkChg chg="add del">
          <ac:chgData name="Md. Mahmudur Rahman" userId="5a6a5fe3-a881-4ba7-802f-a76ae4b1b7d5" providerId="ADAL" clId="{69CEE371-0CB4-4F0C-83CD-591745FE7FA6}" dt="2022-08-09T05:46:09.327" v="231" actId="478"/>
          <ac:inkMkLst>
            <pc:docMk/>
            <pc:sldMk cId="458083729" sldId="293"/>
            <ac:inkMk id="23" creationId="{251A8273-D2E3-B7E5-60A8-8E6255D0DEB2}"/>
          </ac:inkMkLst>
        </pc:inkChg>
        <pc:inkChg chg="add mod">
          <ac:chgData name="Md. Mahmudur Rahman" userId="5a6a5fe3-a881-4ba7-802f-a76ae4b1b7d5" providerId="ADAL" clId="{69CEE371-0CB4-4F0C-83CD-591745FE7FA6}" dt="2022-08-09T05:25:12.401" v="42"/>
          <ac:inkMkLst>
            <pc:docMk/>
            <pc:sldMk cId="458083729" sldId="293"/>
            <ac:inkMk id="43" creationId="{15C0E78F-1F35-589B-8B89-349C4FD8BFAA}"/>
          </ac:inkMkLst>
        </pc:inkChg>
        <pc:inkChg chg="add mod">
          <ac:chgData name="Md. Mahmudur Rahman" userId="5a6a5fe3-a881-4ba7-802f-a76ae4b1b7d5" providerId="ADAL" clId="{69CEE371-0CB4-4F0C-83CD-591745FE7FA6}" dt="2022-08-09T05:25:12.401" v="42"/>
          <ac:inkMkLst>
            <pc:docMk/>
            <pc:sldMk cId="458083729" sldId="293"/>
            <ac:inkMk id="44" creationId="{5FAE18C6-98F8-B430-C9AE-C327219AFCE8}"/>
          </ac:inkMkLst>
        </pc:inkChg>
        <pc:inkChg chg="add mod">
          <ac:chgData name="Md. Mahmudur Rahman" userId="5a6a5fe3-a881-4ba7-802f-a76ae4b1b7d5" providerId="ADAL" clId="{69CEE371-0CB4-4F0C-83CD-591745FE7FA6}" dt="2022-08-09T05:25:15.150" v="45"/>
          <ac:inkMkLst>
            <pc:docMk/>
            <pc:sldMk cId="458083729" sldId="293"/>
            <ac:inkMk id="46" creationId="{B5325246-50CA-1936-4A68-EE10F2BD477F}"/>
          </ac:inkMkLst>
        </pc:inkChg>
        <pc:inkChg chg="add mod">
          <ac:chgData name="Md. Mahmudur Rahman" userId="5a6a5fe3-a881-4ba7-802f-a76ae4b1b7d5" providerId="ADAL" clId="{69CEE371-0CB4-4F0C-83CD-591745FE7FA6}" dt="2022-08-09T05:25:15.150" v="45"/>
          <ac:inkMkLst>
            <pc:docMk/>
            <pc:sldMk cId="458083729" sldId="293"/>
            <ac:inkMk id="47" creationId="{F6F2C67D-6CE2-62E6-A584-E26A0253B41D}"/>
          </ac:inkMkLst>
        </pc:inkChg>
        <pc:inkChg chg="add mod">
          <ac:chgData name="Md. Mahmudur Rahman" userId="5a6a5fe3-a881-4ba7-802f-a76ae4b1b7d5" providerId="ADAL" clId="{69CEE371-0CB4-4F0C-83CD-591745FE7FA6}" dt="2022-08-09T05:25:27.979" v="50"/>
          <ac:inkMkLst>
            <pc:docMk/>
            <pc:sldMk cId="458083729" sldId="293"/>
            <ac:inkMk id="49" creationId="{6993F630-ABA7-D86B-0FDF-D10FA624B7C8}"/>
          </ac:inkMkLst>
        </pc:inkChg>
        <pc:inkChg chg="add mod">
          <ac:chgData name="Md. Mahmudur Rahman" userId="5a6a5fe3-a881-4ba7-802f-a76ae4b1b7d5" providerId="ADAL" clId="{69CEE371-0CB4-4F0C-83CD-591745FE7FA6}" dt="2022-08-09T05:25:27.979" v="50"/>
          <ac:inkMkLst>
            <pc:docMk/>
            <pc:sldMk cId="458083729" sldId="293"/>
            <ac:inkMk id="50" creationId="{E3A3B114-B215-D6E4-3D3A-8BBFBA6C63CA}"/>
          </ac:inkMkLst>
        </pc:inkChg>
        <pc:inkChg chg="add mod">
          <ac:chgData name="Md. Mahmudur Rahman" userId="5a6a5fe3-a881-4ba7-802f-a76ae4b1b7d5" providerId="ADAL" clId="{69CEE371-0CB4-4F0C-83CD-591745FE7FA6}" dt="2022-08-09T05:25:27.979" v="50"/>
          <ac:inkMkLst>
            <pc:docMk/>
            <pc:sldMk cId="458083729" sldId="293"/>
            <ac:inkMk id="51" creationId="{22D84A94-3C45-C383-44EC-1EFBD65F5BD3}"/>
          </ac:inkMkLst>
        </pc:inkChg>
        <pc:inkChg chg="add mod">
          <ac:chgData name="Md. Mahmudur Rahman" userId="5a6a5fe3-a881-4ba7-802f-a76ae4b1b7d5" providerId="ADAL" clId="{69CEE371-0CB4-4F0C-83CD-591745FE7FA6}" dt="2022-08-09T05:25:27.979" v="50"/>
          <ac:inkMkLst>
            <pc:docMk/>
            <pc:sldMk cId="458083729" sldId="293"/>
            <ac:inkMk id="52" creationId="{BC65FC69-2FC6-5D28-3DE8-F3056A4F03AE}"/>
          </ac:inkMkLst>
        </pc:inkChg>
        <pc:inkChg chg="add mod">
          <ac:chgData name="Md. Mahmudur Rahman" userId="5a6a5fe3-a881-4ba7-802f-a76ae4b1b7d5" providerId="ADAL" clId="{69CEE371-0CB4-4F0C-83CD-591745FE7FA6}" dt="2022-08-09T05:25:30.419" v="53"/>
          <ac:inkMkLst>
            <pc:docMk/>
            <pc:sldMk cId="458083729" sldId="293"/>
            <ac:inkMk id="55" creationId="{D7CDA10A-D312-2739-0A65-8463B30E7E2B}"/>
          </ac:inkMkLst>
        </pc:inkChg>
        <pc:inkChg chg="add mod">
          <ac:chgData name="Md. Mahmudur Rahman" userId="5a6a5fe3-a881-4ba7-802f-a76ae4b1b7d5" providerId="ADAL" clId="{69CEE371-0CB4-4F0C-83CD-591745FE7FA6}" dt="2022-08-09T05:25:30.419" v="53"/>
          <ac:inkMkLst>
            <pc:docMk/>
            <pc:sldMk cId="458083729" sldId="293"/>
            <ac:inkMk id="56" creationId="{60EF027E-7027-DBDA-0A00-F6CA213D1EF3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58" creationId="{F6C1C05D-B8C7-F8D3-C0C2-CE5C753BE564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59" creationId="{388F016A-FA05-4501-34C4-97077534B68D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61" creationId="{553A92EB-D522-FB7D-508A-027B199A8EE5}"/>
          </ac:inkMkLst>
        </pc:inkChg>
        <pc:inkChg chg="add del">
          <ac:chgData name="Md. Mahmudur Rahman" userId="5a6a5fe3-a881-4ba7-802f-a76ae4b1b7d5" providerId="ADAL" clId="{69CEE371-0CB4-4F0C-83CD-591745FE7FA6}" dt="2022-08-09T05:45:54.995" v="216" actId="478"/>
          <ac:inkMkLst>
            <pc:docMk/>
            <pc:sldMk cId="458083729" sldId="293"/>
            <ac:inkMk id="63" creationId="{E531ED6C-0F7B-5525-064D-E41500CB1088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64" creationId="{42A75164-0E5F-DB27-2131-1C0065B2DBA0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65" creationId="{38AAAE5F-A170-EF01-66A0-82E300F92019}"/>
          </ac:inkMkLst>
        </pc:inkChg>
        <pc:inkChg chg="add del">
          <ac:chgData name="Md. Mahmudur Rahman" userId="5a6a5fe3-a881-4ba7-802f-a76ae4b1b7d5" providerId="ADAL" clId="{69CEE371-0CB4-4F0C-83CD-591745FE7FA6}" dt="2022-08-09T05:46:01.205" v="224" actId="478"/>
          <ac:inkMkLst>
            <pc:docMk/>
            <pc:sldMk cId="458083729" sldId="293"/>
            <ac:inkMk id="67" creationId="{F0BB842C-6F7B-66E5-508D-9C10F1AEBC4D}"/>
          </ac:inkMkLst>
        </pc:inkChg>
        <pc:inkChg chg="add del mod">
          <ac:chgData name="Md. Mahmudur Rahman" userId="5a6a5fe3-a881-4ba7-802f-a76ae4b1b7d5" providerId="ADAL" clId="{69CEE371-0CB4-4F0C-83CD-591745FE7FA6}" dt="2022-08-09T05:45:59.411" v="222" actId="478"/>
          <ac:inkMkLst>
            <pc:docMk/>
            <pc:sldMk cId="458083729" sldId="293"/>
            <ac:inkMk id="68" creationId="{8C4CF1D2-F8A3-82C7-D70D-4E9016D6138D}"/>
          </ac:inkMkLst>
        </pc:inkChg>
        <pc:inkChg chg="add del mod">
          <ac:chgData name="Md. Mahmudur Rahman" userId="5a6a5fe3-a881-4ba7-802f-a76ae4b1b7d5" providerId="ADAL" clId="{69CEE371-0CB4-4F0C-83CD-591745FE7FA6}" dt="2022-08-09T05:45:53.282" v="215" actId="478"/>
          <ac:inkMkLst>
            <pc:docMk/>
            <pc:sldMk cId="458083729" sldId="293"/>
            <ac:inkMk id="70" creationId="{9990E9DA-0286-FDED-8A0D-F7E1FD9F7F7E}"/>
          </ac:inkMkLst>
        </pc:inkChg>
        <pc:inkChg chg="add del">
          <ac:chgData name="Md. Mahmudur Rahman" userId="5a6a5fe3-a881-4ba7-802f-a76ae4b1b7d5" providerId="ADAL" clId="{69CEE371-0CB4-4F0C-83CD-591745FE7FA6}" dt="2022-08-09T05:46:00.029" v="223" actId="478"/>
          <ac:inkMkLst>
            <pc:docMk/>
            <pc:sldMk cId="458083729" sldId="293"/>
            <ac:inkMk id="72" creationId="{71A154DC-17F9-1EE8-E0DD-686B10BAA9F4}"/>
          </ac:inkMkLst>
        </pc:inkChg>
        <pc:inkChg chg="add del mod">
          <ac:chgData name="Md. Mahmudur Rahman" userId="5a6a5fe3-a881-4ba7-802f-a76ae4b1b7d5" providerId="ADAL" clId="{69CEE371-0CB4-4F0C-83CD-591745FE7FA6}" dt="2022-08-09T05:45:57.785" v="220" actId="478"/>
          <ac:inkMkLst>
            <pc:docMk/>
            <pc:sldMk cId="458083729" sldId="293"/>
            <ac:inkMk id="73" creationId="{11D8F410-3AD3-60FC-8319-46CFB102500B}"/>
          </ac:inkMkLst>
        </pc:inkChg>
        <pc:inkChg chg="add del">
          <ac:chgData name="Md. Mahmudur Rahman" userId="5a6a5fe3-a881-4ba7-802f-a76ae4b1b7d5" providerId="ADAL" clId="{69CEE371-0CB4-4F0C-83CD-591745FE7FA6}" dt="2022-08-09T05:45:58.425" v="221" actId="478"/>
          <ac:inkMkLst>
            <pc:docMk/>
            <pc:sldMk cId="458083729" sldId="293"/>
            <ac:inkMk id="75" creationId="{B2121EEB-718C-CD33-1FA6-99F8EAF0F7D7}"/>
          </ac:inkMkLst>
        </pc:inkChg>
        <pc:inkChg chg="add del">
          <ac:chgData name="Md. Mahmudur Rahman" userId="5a6a5fe3-a881-4ba7-802f-a76ae4b1b7d5" providerId="ADAL" clId="{69CEE371-0CB4-4F0C-83CD-591745FE7FA6}" dt="2022-08-09T05:45:50.112" v="212" actId="478"/>
          <ac:inkMkLst>
            <pc:docMk/>
            <pc:sldMk cId="458083729" sldId="293"/>
            <ac:inkMk id="76" creationId="{48A4025C-1A7E-EC03-0F1B-627349AB13CD}"/>
          </ac:inkMkLst>
        </pc:inkChg>
        <pc:inkChg chg="add mod">
          <ac:chgData name="Md. Mahmudur Rahman" userId="5a6a5fe3-a881-4ba7-802f-a76ae4b1b7d5" providerId="ADAL" clId="{69CEE371-0CB4-4F0C-83CD-591745FE7FA6}" dt="2022-08-09T05:32:39.358" v="147"/>
          <ac:inkMkLst>
            <pc:docMk/>
            <pc:sldMk cId="458083729" sldId="293"/>
            <ac:inkMk id="77" creationId="{A24E374B-C76E-9EBF-2B76-358A8DE1D044}"/>
          </ac:inkMkLst>
        </pc:inkChg>
        <pc:inkChg chg="add del">
          <ac:chgData name="Md. Mahmudur Rahman" userId="5a6a5fe3-a881-4ba7-802f-a76ae4b1b7d5" providerId="ADAL" clId="{69CEE371-0CB4-4F0C-83CD-591745FE7FA6}" dt="2022-08-09T05:45:26.630" v="201" actId="9405"/>
          <ac:inkMkLst>
            <pc:docMk/>
            <pc:sldMk cId="458083729" sldId="293"/>
            <ac:inkMk id="79" creationId="{9F92CA59-FDC7-235F-0F5E-5CAFB1076E16}"/>
          </ac:inkMkLst>
        </pc:inkChg>
      </pc:sldChg>
      <pc:sldChg chg="addSp delSp modSp mod">
        <pc:chgData name="Md. Mahmudur Rahman" userId="5a6a5fe3-a881-4ba7-802f-a76ae4b1b7d5" providerId="ADAL" clId="{69CEE371-0CB4-4F0C-83CD-591745FE7FA6}" dt="2022-08-09T05:45:26.599" v="200" actId="9405"/>
        <pc:sldMkLst>
          <pc:docMk/>
          <pc:sldMk cId="1941974389" sldId="296"/>
        </pc:sldMkLst>
        <pc:grpChg chg="mod">
          <ac:chgData name="Md. Mahmudur Rahman" userId="5a6a5fe3-a881-4ba7-802f-a76ae4b1b7d5" providerId="ADAL" clId="{69CEE371-0CB4-4F0C-83CD-591745FE7FA6}" dt="2022-08-09T05:45:25.781" v="197"/>
          <ac:grpSpMkLst>
            <pc:docMk/>
            <pc:sldMk cId="1941974389" sldId="296"/>
            <ac:grpSpMk id="7" creationId="{975BAC0E-C514-699B-336A-39A8582C20B4}"/>
          </ac:grpSpMkLst>
        </pc:grpChg>
        <pc:inkChg chg="add del mod">
          <ac:chgData name="Md. Mahmudur Rahman" userId="5a6a5fe3-a881-4ba7-802f-a76ae4b1b7d5" providerId="ADAL" clId="{69CEE371-0CB4-4F0C-83CD-591745FE7FA6}" dt="2022-08-09T05:45:26.599" v="200" actId="9405"/>
          <ac:inkMkLst>
            <pc:docMk/>
            <pc:sldMk cId="1941974389" sldId="296"/>
            <ac:inkMk id="3" creationId="{50F1B2B2-892A-4CA4-6B18-B8AB8F2DB46D}"/>
          </ac:inkMkLst>
        </pc:inkChg>
        <pc:inkChg chg="add del mod">
          <ac:chgData name="Md. Mahmudur Rahman" userId="5a6a5fe3-a881-4ba7-802f-a76ae4b1b7d5" providerId="ADAL" clId="{69CEE371-0CB4-4F0C-83CD-591745FE7FA6}" dt="2022-08-09T05:45:26.097" v="199" actId="9405"/>
          <ac:inkMkLst>
            <pc:docMk/>
            <pc:sldMk cId="1941974389" sldId="296"/>
            <ac:inkMk id="4" creationId="{F350A34E-79FD-503F-3445-BDA91AC4DBAE}"/>
          </ac:inkMkLst>
        </pc:inkChg>
        <pc:inkChg chg="add del mod">
          <ac:chgData name="Md. Mahmudur Rahman" userId="5a6a5fe3-a881-4ba7-802f-a76ae4b1b7d5" providerId="ADAL" clId="{69CEE371-0CB4-4F0C-83CD-591745FE7FA6}" dt="2022-08-09T05:45:25.928" v="198" actId="9405"/>
          <ac:inkMkLst>
            <pc:docMk/>
            <pc:sldMk cId="1941974389" sldId="296"/>
            <ac:inkMk id="5" creationId="{490C057B-FB4E-1BD0-AFE4-0C16AD17C48A}"/>
          </ac:inkMkLst>
        </pc:inkChg>
        <pc:inkChg chg="add del mod">
          <ac:chgData name="Md. Mahmudur Rahman" userId="5a6a5fe3-a881-4ba7-802f-a76ae4b1b7d5" providerId="ADAL" clId="{69CEE371-0CB4-4F0C-83CD-591745FE7FA6}" dt="2022-08-09T05:45:25.781" v="197"/>
          <ac:inkMkLst>
            <pc:docMk/>
            <pc:sldMk cId="1941974389" sldId="296"/>
            <ac:inkMk id="6" creationId="{C4B432B2-3351-2399-72B1-90C7DBC772B1}"/>
          </ac:inkMkLst>
        </pc:inkChg>
      </pc:sldChg>
      <pc:sldChg chg="addSp delSp mod">
        <pc:chgData name="Md. Mahmudur Rahman" userId="5a6a5fe3-a881-4ba7-802f-a76ae4b1b7d5" providerId="ADAL" clId="{69CEE371-0CB4-4F0C-83CD-591745FE7FA6}" dt="2022-08-09T05:45:25.304" v="192" actId="9405"/>
        <pc:sldMkLst>
          <pc:docMk/>
          <pc:sldMk cId="3368443948" sldId="297"/>
        </pc:sldMkLst>
        <pc:inkChg chg="add del">
          <ac:chgData name="Md. Mahmudur Rahman" userId="5a6a5fe3-a881-4ba7-802f-a76ae4b1b7d5" providerId="ADAL" clId="{69CEE371-0CB4-4F0C-83CD-591745FE7FA6}" dt="2022-08-09T05:45:25.304" v="192" actId="9405"/>
          <ac:inkMkLst>
            <pc:docMk/>
            <pc:sldMk cId="3368443948" sldId="297"/>
            <ac:inkMk id="3" creationId="{FB89B6FD-9470-21C3-498A-A5667905BEF8}"/>
          </ac:inkMkLst>
        </pc:inkChg>
      </pc:sldChg>
      <pc:sldChg chg="addSp delSp mod">
        <pc:chgData name="Md. Mahmudur Rahman" userId="5a6a5fe3-a881-4ba7-802f-a76ae4b1b7d5" providerId="ADAL" clId="{69CEE371-0CB4-4F0C-83CD-591745FE7FA6}" dt="2022-08-09T05:45:24.202" v="187" actId="9405"/>
        <pc:sldMkLst>
          <pc:docMk/>
          <pc:sldMk cId="1113671339" sldId="298"/>
        </pc:sldMkLst>
        <pc:inkChg chg="add del">
          <ac:chgData name="Md. Mahmudur Rahman" userId="5a6a5fe3-a881-4ba7-802f-a76ae4b1b7d5" providerId="ADAL" clId="{69CEE371-0CB4-4F0C-83CD-591745FE7FA6}" dt="2022-08-09T05:45:24.202" v="187" actId="9405"/>
          <ac:inkMkLst>
            <pc:docMk/>
            <pc:sldMk cId="1113671339" sldId="298"/>
            <ac:inkMk id="3" creationId="{B57E10F1-796A-89F9-3B4A-613FB3096BFA}"/>
          </ac:inkMkLst>
        </pc:inkChg>
      </pc:sldChg>
      <pc:sldChg chg="addSp delSp modSp mod">
        <pc:chgData name="Md. Mahmudur Rahman" userId="5a6a5fe3-a881-4ba7-802f-a76ae4b1b7d5" providerId="ADAL" clId="{69CEE371-0CB4-4F0C-83CD-591745FE7FA6}" dt="2022-08-09T05:45:25.627" v="195" actId="9405"/>
        <pc:sldMkLst>
          <pc:docMk/>
          <pc:sldMk cId="2598447230" sldId="305"/>
        </pc:sldMkLst>
        <pc:grpChg chg="mod">
          <ac:chgData name="Md. Mahmudur Rahman" userId="5a6a5fe3-a881-4ba7-802f-a76ae4b1b7d5" providerId="ADAL" clId="{69CEE371-0CB4-4F0C-83CD-591745FE7FA6}" dt="2022-08-09T05:45:25.480" v="194"/>
          <ac:grpSpMkLst>
            <pc:docMk/>
            <pc:sldMk cId="2598447230" sldId="305"/>
            <ac:grpSpMk id="5" creationId="{A21347BF-6877-C05E-B44A-F4DCFE2CFA56}"/>
          </ac:grpSpMkLst>
        </pc:grpChg>
        <pc:inkChg chg="add del mod">
          <ac:chgData name="Md. Mahmudur Rahman" userId="5a6a5fe3-a881-4ba7-802f-a76ae4b1b7d5" providerId="ADAL" clId="{69CEE371-0CB4-4F0C-83CD-591745FE7FA6}" dt="2022-08-09T05:45:25.627" v="195" actId="9405"/>
          <ac:inkMkLst>
            <pc:docMk/>
            <pc:sldMk cId="2598447230" sldId="305"/>
            <ac:inkMk id="3" creationId="{CCAC7621-09D4-099B-7782-A0027CFA9DD3}"/>
          </ac:inkMkLst>
        </pc:inkChg>
        <pc:inkChg chg="add del mod">
          <ac:chgData name="Md. Mahmudur Rahman" userId="5a6a5fe3-a881-4ba7-802f-a76ae4b1b7d5" providerId="ADAL" clId="{69CEE371-0CB4-4F0C-83CD-591745FE7FA6}" dt="2022-08-09T05:45:25.480" v="194"/>
          <ac:inkMkLst>
            <pc:docMk/>
            <pc:sldMk cId="2598447230" sldId="305"/>
            <ac:inkMk id="4" creationId="{26BB5851-FD27-59C0-A1B9-C91D8D4D13E1}"/>
          </ac:inkMkLst>
        </pc:inkChg>
      </pc:sldChg>
      <pc:sldChg chg="addSp delSp modSp mod">
        <pc:chgData name="Md. Mahmudur Rahman" userId="5a6a5fe3-a881-4ba7-802f-a76ae4b1b7d5" providerId="ADAL" clId="{69CEE371-0CB4-4F0C-83CD-591745FE7FA6}" dt="2022-08-09T05:45:25.116" v="191" actId="9405"/>
        <pc:sldMkLst>
          <pc:docMk/>
          <pc:sldMk cId="4098372044" sldId="306"/>
        </pc:sldMkLst>
        <pc:grpChg chg="mod">
          <ac:chgData name="Md. Mahmudur Rahman" userId="5a6a5fe3-a881-4ba7-802f-a76ae4b1b7d5" providerId="ADAL" clId="{69CEE371-0CB4-4F0C-83CD-591745FE7FA6}" dt="2022-08-09T05:45:24.563" v="189"/>
          <ac:grpSpMkLst>
            <pc:docMk/>
            <pc:sldMk cId="4098372044" sldId="306"/>
            <ac:grpSpMk id="6" creationId="{0D7EDA1B-9F8C-6EAF-D480-601AAA664C41}"/>
          </ac:grpSpMkLst>
        </pc:grpChg>
        <pc:inkChg chg="add del">
          <ac:chgData name="Md. Mahmudur Rahman" userId="5a6a5fe3-a881-4ba7-802f-a76ae4b1b7d5" providerId="ADAL" clId="{69CEE371-0CB4-4F0C-83CD-591745FE7FA6}" dt="2022-08-09T05:45:25.116" v="191" actId="9405"/>
          <ac:inkMkLst>
            <pc:docMk/>
            <pc:sldMk cId="4098372044" sldId="306"/>
            <ac:inkMk id="3" creationId="{9B618172-4170-18F8-2276-F1AB74C261A5}"/>
          </ac:inkMkLst>
        </pc:inkChg>
        <pc:inkChg chg="add del mod">
          <ac:chgData name="Md. Mahmudur Rahman" userId="5a6a5fe3-a881-4ba7-802f-a76ae4b1b7d5" providerId="ADAL" clId="{69CEE371-0CB4-4F0C-83CD-591745FE7FA6}" dt="2022-08-09T05:45:24.763" v="190" actId="9405"/>
          <ac:inkMkLst>
            <pc:docMk/>
            <pc:sldMk cId="4098372044" sldId="306"/>
            <ac:inkMk id="4" creationId="{9969304F-188D-5B3B-369A-85F2CCE0713A}"/>
          </ac:inkMkLst>
        </pc:inkChg>
        <pc:inkChg chg="add del mod">
          <ac:chgData name="Md. Mahmudur Rahman" userId="5a6a5fe3-a881-4ba7-802f-a76ae4b1b7d5" providerId="ADAL" clId="{69CEE371-0CB4-4F0C-83CD-591745FE7FA6}" dt="2022-08-09T05:45:24.563" v="189"/>
          <ac:inkMkLst>
            <pc:docMk/>
            <pc:sldMk cId="4098372044" sldId="306"/>
            <ac:inkMk id="5" creationId="{4BD1AE67-7668-3F1B-77BB-3CD1A529987A}"/>
          </ac:inkMkLst>
        </pc:inkChg>
      </pc:sldChg>
      <pc:sldChg chg="addSp delSp mod">
        <pc:chgData name="Md. Mahmudur Rahman" userId="5a6a5fe3-a881-4ba7-802f-a76ae4b1b7d5" providerId="ADAL" clId="{69CEE371-0CB4-4F0C-83CD-591745FE7FA6}" dt="2022-08-09T05:45:23.846" v="186" actId="9405"/>
        <pc:sldMkLst>
          <pc:docMk/>
          <pc:sldMk cId="3421284645" sldId="307"/>
        </pc:sldMkLst>
        <pc:inkChg chg="add del">
          <ac:chgData name="Md. Mahmudur Rahman" userId="5a6a5fe3-a881-4ba7-802f-a76ae4b1b7d5" providerId="ADAL" clId="{69CEE371-0CB4-4F0C-83CD-591745FE7FA6}" dt="2022-08-09T05:45:23.846" v="186" actId="9405"/>
          <ac:inkMkLst>
            <pc:docMk/>
            <pc:sldMk cId="3421284645" sldId="307"/>
            <ac:inkMk id="3" creationId="{1C12729E-B52D-7901-2BB3-3575DC37BD7F}"/>
          </ac:inkMkLst>
        </pc:inkChg>
      </pc:sldChg>
      <pc:sldChg chg="addSp delSp modSp mod">
        <pc:chgData name="Md. Mahmudur Rahman" userId="5a6a5fe3-a881-4ba7-802f-a76ae4b1b7d5" providerId="ADAL" clId="{69CEE371-0CB4-4F0C-83CD-591745FE7FA6}" dt="2022-08-09T05:46:56.718" v="262" actId="478"/>
        <pc:sldMkLst>
          <pc:docMk/>
          <pc:sldMk cId="1157384837" sldId="309"/>
        </pc:sldMkLst>
        <pc:spChg chg="mod">
          <ac:chgData name="Md. Mahmudur Rahman" userId="5a6a5fe3-a881-4ba7-802f-a76ae4b1b7d5" providerId="ADAL" clId="{69CEE371-0CB4-4F0C-83CD-591745FE7FA6}" dt="2022-08-09T05:46:47.908" v="255" actId="6549"/>
          <ac:spMkLst>
            <pc:docMk/>
            <pc:sldMk cId="1157384837" sldId="309"/>
            <ac:spMk id="36" creationId="{943D1452-96AE-4656-BD55-344811A9DF15}"/>
          </ac:spMkLst>
        </pc:spChg>
        <pc:grpChg chg="del mod">
          <ac:chgData name="Md. Mahmudur Rahman" userId="5a6a5fe3-a881-4ba7-802f-a76ae4b1b7d5" providerId="ADAL" clId="{69CEE371-0CB4-4F0C-83CD-591745FE7FA6}" dt="2022-08-09T05:46:38.895" v="245" actId="478"/>
          <ac:grpSpMkLst>
            <pc:docMk/>
            <pc:sldMk cId="1157384837" sldId="309"/>
            <ac:grpSpMk id="6" creationId="{0709FC3E-83FC-F63F-B821-3D41C8593E5D}"/>
          </ac:grpSpMkLst>
        </pc:grpChg>
        <pc:grpChg chg="del mod">
          <ac:chgData name="Md. Mahmudur Rahman" userId="5a6a5fe3-a881-4ba7-802f-a76ae4b1b7d5" providerId="ADAL" clId="{69CEE371-0CB4-4F0C-83CD-591745FE7FA6}" dt="2022-08-09T05:46:38.162" v="244" actId="478"/>
          <ac:grpSpMkLst>
            <pc:docMk/>
            <pc:sldMk cId="1157384837" sldId="309"/>
            <ac:grpSpMk id="9" creationId="{BD836A86-0FFB-2E3D-94D3-E43D32C92C60}"/>
          </ac:grpSpMkLst>
        </pc:grpChg>
        <pc:grpChg chg="del mod">
          <ac:chgData name="Md. Mahmudur Rahman" userId="5a6a5fe3-a881-4ba7-802f-a76ae4b1b7d5" providerId="ADAL" clId="{69CEE371-0CB4-4F0C-83CD-591745FE7FA6}" dt="2022-08-09T05:29:44.912" v="96"/>
          <ac:grpSpMkLst>
            <pc:docMk/>
            <pc:sldMk cId="1157384837" sldId="309"/>
            <ac:grpSpMk id="12" creationId="{D88C6D36-276E-9523-92C5-D3A47351A2DE}"/>
          </ac:grpSpMkLst>
        </pc:grpChg>
        <pc:grpChg chg="del mod">
          <ac:chgData name="Md. Mahmudur Rahman" userId="5a6a5fe3-a881-4ba7-802f-a76ae4b1b7d5" providerId="ADAL" clId="{69CEE371-0CB4-4F0C-83CD-591745FE7FA6}" dt="2022-08-09T05:46:44.894" v="252" actId="478"/>
          <ac:grpSpMkLst>
            <pc:docMk/>
            <pc:sldMk cId="1157384837" sldId="309"/>
            <ac:grpSpMk id="15" creationId="{F7756737-9513-29D7-571C-263C89A17E8A}"/>
          </ac:grpSpMkLst>
        </pc:grpChg>
        <pc:grpChg chg="del mod">
          <ac:chgData name="Md. Mahmudur Rahman" userId="5a6a5fe3-a881-4ba7-802f-a76ae4b1b7d5" providerId="ADAL" clId="{69CEE371-0CB4-4F0C-83CD-591745FE7FA6}" dt="2022-08-09T05:46:46.205" v="253" actId="478"/>
          <ac:grpSpMkLst>
            <pc:docMk/>
            <pc:sldMk cId="1157384837" sldId="309"/>
            <ac:grpSpMk id="18" creationId="{907432BA-D97A-F700-C999-DD8AB68CC37F}"/>
          </ac:grpSpMkLst>
        </pc:grpChg>
        <pc:grpChg chg="del mod">
          <ac:chgData name="Md. Mahmudur Rahman" userId="5a6a5fe3-a881-4ba7-802f-a76ae4b1b7d5" providerId="ADAL" clId="{69CEE371-0CB4-4F0C-83CD-591745FE7FA6}" dt="2022-08-09T05:46:46.970" v="254" actId="478"/>
          <ac:grpSpMkLst>
            <pc:docMk/>
            <pc:sldMk cId="1157384837" sldId="309"/>
            <ac:grpSpMk id="21" creationId="{9DC127C5-66DE-7C1C-7F76-D529B9901041}"/>
          </ac:grpSpMkLst>
        </pc:grpChg>
        <pc:grpChg chg="del mod">
          <ac:chgData name="Md. Mahmudur Rahman" userId="5a6a5fe3-a881-4ba7-802f-a76ae4b1b7d5" providerId="ADAL" clId="{69CEE371-0CB4-4F0C-83CD-591745FE7FA6}" dt="2022-08-09T05:46:32.062" v="235" actId="478"/>
          <ac:grpSpMkLst>
            <pc:docMk/>
            <pc:sldMk cId="1157384837" sldId="309"/>
            <ac:grpSpMk id="26" creationId="{5A25B878-BFAA-0484-5E23-7708670B529D}"/>
          </ac:grpSpMkLst>
        </pc:grpChg>
        <pc:grpChg chg="del mod">
          <ac:chgData name="Md. Mahmudur Rahman" userId="5a6a5fe3-a881-4ba7-802f-a76ae4b1b7d5" providerId="ADAL" clId="{69CEE371-0CB4-4F0C-83CD-591745FE7FA6}" dt="2022-08-09T05:46:41.564" v="249" actId="478"/>
          <ac:grpSpMkLst>
            <pc:docMk/>
            <pc:sldMk cId="1157384837" sldId="309"/>
            <ac:grpSpMk id="32" creationId="{58C9D711-5F30-4A75-F71B-48FF53563C7B}"/>
          </ac:grpSpMkLst>
        </pc:grpChg>
        <pc:grpChg chg="del mod">
          <ac:chgData name="Md. Mahmudur Rahman" userId="5a6a5fe3-a881-4ba7-802f-a76ae4b1b7d5" providerId="ADAL" clId="{69CEE371-0CB4-4F0C-83CD-591745FE7FA6}" dt="2022-08-09T05:46:43.434" v="251" actId="478"/>
          <ac:grpSpMkLst>
            <pc:docMk/>
            <pc:sldMk cId="1157384837" sldId="309"/>
            <ac:grpSpMk id="47" creationId="{A0AFA038-6071-4370-16C5-5A1E5FA2D926}"/>
          </ac:grpSpMkLst>
        </pc:grpChg>
        <pc:grpChg chg="mod">
          <ac:chgData name="Md. Mahmudur Rahman" userId="5a6a5fe3-a881-4ba7-802f-a76ae4b1b7d5" providerId="ADAL" clId="{69CEE371-0CB4-4F0C-83CD-591745FE7FA6}" dt="2022-08-09T05:31:36.200" v="128"/>
          <ac:grpSpMkLst>
            <pc:docMk/>
            <pc:sldMk cId="1157384837" sldId="309"/>
            <ac:grpSpMk id="53" creationId="{667749BD-A0C8-F308-8388-2C0135F15DA5}"/>
          </ac:grpSpMkLst>
        </pc:grpChg>
        <pc:grpChg chg="mod">
          <ac:chgData name="Md. Mahmudur Rahman" userId="5a6a5fe3-a881-4ba7-802f-a76ae4b1b7d5" providerId="ADAL" clId="{69CEE371-0CB4-4F0C-83CD-591745FE7FA6}" dt="2022-08-09T05:31:36.200" v="128"/>
          <ac:grpSpMkLst>
            <pc:docMk/>
            <pc:sldMk cId="1157384837" sldId="309"/>
            <ac:grpSpMk id="54" creationId="{BA71FEF4-326A-6B86-CD0B-CFC02DD16C1F}"/>
          </ac:grpSpMkLst>
        </pc:grpChg>
        <pc:grpChg chg="del mod">
          <ac:chgData name="Md. Mahmudur Rahman" userId="5a6a5fe3-a881-4ba7-802f-a76ae4b1b7d5" providerId="ADAL" clId="{69CEE371-0CB4-4F0C-83CD-591745FE7FA6}" dt="2022-08-09T05:46:39.657" v="246" actId="478"/>
          <ac:grpSpMkLst>
            <pc:docMk/>
            <pc:sldMk cId="1157384837" sldId="309"/>
            <ac:grpSpMk id="80" creationId="{1776DC5C-8E4A-7467-6BA7-DF42EF3E7328}"/>
          </ac:grpSpMkLst>
        </pc:grpChg>
        <pc:grpChg chg="add del mod">
          <ac:chgData name="Md. Mahmudur Rahman" userId="5a6a5fe3-a881-4ba7-802f-a76ae4b1b7d5" providerId="ADAL" clId="{69CEE371-0CB4-4F0C-83CD-591745FE7FA6}" dt="2022-08-09T05:46:32.813" v="236" actId="478"/>
          <ac:grpSpMkLst>
            <pc:docMk/>
            <pc:sldMk cId="1157384837" sldId="309"/>
            <ac:grpSpMk id="84" creationId="{EFC847F7-6664-BF6A-7EA3-BD41293AB221}"/>
          </ac:grpSpMkLst>
        </pc:grpChg>
        <pc:grpChg chg="add del mod">
          <ac:chgData name="Md. Mahmudur Rahman" userId="5a6a5fe3-a881-4ba7-802f-a76ae4b1b7d5" providerId="ADAL" clId="{69CEE371-0CB4-4F0C-83CD-591745FE7FA6}" dt="2022-08-09T05:45:26.840" v="209"/>
          <ac:grpSpMkLst>
            <pc:docMk/>
            <pc:sldMk cId="1157384837" sldId="309"/>
            <ac:grpSpMk id="96" creationId="{031377FC-87D6-21C6-0B86-D78E7AD97760}"/>
          </ac:grpSpMkLst>
        </pc:grpChg>
        <pc:grpChg chg="add del mod">
          <ac:chgData name="Md. Mahmudur Rahman" userId="5a6a5fe3-a881-4ba7-802f-a76ae4b1b7d5" providerId="ADAL" clId="{69CEE371-0CB4-4F0C-83CD-591745FE7FA6}" dt="2022-08-09T05:45:26.840" v="209"/>
          <ac:grpSpMkLst>
            <pc:docMk/>
            <pc:sldMk cId="1157384837" sldId="309"/>
            <ac:grpSpMk id="97" creationId="{6A3683D9-FAAF-446E-665A-34A6A2CC2B03}"/>
          </ac:grpSpMkLst>
        </pc:grpChg>
        <pc:grpChg chg="add del mod">
          <ac:chgData name="Md. Mahmudur Rahman" userId="5a6a5fe3-a881-4ba7-802f-a76ae4b1b7d5" providerId="ADAL" clId="{69CEE371-0CB4-4F0C-83CD-591745FE7FA6}" dt="2022-08-09T05:45:26.814" v="207"/>
          <ac:grpSpMkLst>
            <pc:docMk/>
            <pc:sldMk cId="1157384837" sldId="309"/>
            <ac:grpSpMk id="99" creationId="{A4DBDA37-1025-0389-F8F4-B8330B59C118}"/>
          </ac:grpSpMkLst>
        </pc:grpChg>
        <pc:grpChg chg="mod">
          <ac:chgData name="Md. Mahmudur Rahman" userId="5a6a5fe3-a881-4ba7-802f-a76ae4b1b7d5" providerId="ADAL" clId="{69CEE371-0CB4-4F0C-83CD-591745FE7FA6}" dt="2022-08-09T05:45:26.752" v="204"/>
          <ac:grpSpMkLst>
            <pc:docMk/>
            <pc:sldMk cId="1157384837" sldId="309"/>
            <ac:grpSpMk id="102" creationId="{DCAAAE15-EF5C-94BA-F04B-DDEAB70E21BE}"/>
          </ac:grpSpMkLst>
        </pc:grpChg>
        <pc:inkChg chg="add del">
          <ac:chgData name="Md. Mahmudur Rahman" userId="5a6a5fe3-a881-4ba7-802f-a76ae4b1b7d5" providerId="ADAL" clId="{69CEE371-0CB4-4F0C-83CD-591745FE7FA6}" dt="2022-08-09T05:46:51.208" v="256" actId="478"/>
          <ac:inkMkLst>
            <pc:docMk/>
            <pc:sldMk cId="1157384837" sldId="309"/>
            <ac:inkMk id="3" creationId="{36FC76A1-2ACC-EDFF-48A3-EA6C88FE82D9}"/>
          </ac:inkMkLst>
        </pc:inkChg>
        <pc:inkChg chg="add mod">
          <ac:chgData name="Md. Mahmudur Rahman" userId="5a6a5fe3-a881-4ba7-802f-a76ae4b1b7d5" providerId="ADAL" clId="{69CEE371-0CB4-4F0C-83CD-591745FE7FA6}" dt="2022-08-09T05:29:10.012" v="76"/>
          <ac:inkMkLst>
            <pc:docMk/>
            <pc:sldMk cId="1157384837" sldId="309"/>
            <ac:inkMk id="4" creationId="{1BBF2CD9-B666-BBFF-5A9C-0F22E3D70D7D}"/>
          </ac:inkMkLst>
        </pc:inkChg>
        <pc:inkChg chg="add mod">
          <ac:chgData name="Md. Mahmudur Rahman" userId="5a6a5fe3-a881-4ba7-802f-a76ae4b1b7d5" providerId="ADAL" clId="{69CEE371-0CB4-4F0C-83CD-591745FE7FA6}" dt="2022-08-09T05:29:10.012" v="76"/>
          <ac:inkMkLst>
            <pc:docMk/>
            <pc:sldMk cId="1157384837" sldId="309"/>
            <ac:inkMk id="5" creationId="{FF6A9124-63E3-DE1D-663E-397EB2D4B9B3}"/>
          </ac:inkMkLst>
        </pc:inkChg>
        <pc:inkChg chg="add mod">
          <ac:chgData name="Md. Mahmudur Rahman" userId="5a6a5fe3-a881-4ba7-802f-a76ae4b1b7d5" providerId="ADAL" clId="{69CEE371-0CB4-4F0C-83CD-591745FE7FA6}" dt="2022-08-09T05:29:11.475" v="79"/>
          <ac:inkMkLst>
            <pc:docMk/>
            <pc:sldMk cId="1157384837" sldId="309"/>
            <ac:inkMk id="7" creationId="{8A827465-AB73-9FE6-28F6-50DD12144506}"/>
          </ac:inkMkLst>
        </pc:inkChg>
        <pc:inkChg chg="add mod">
          <ac:chgData name="Md. Mahmudur Rahman" userId="5a6a5fe3-a881-4ba7-802f-a76ae4b1b7d5" providerId="ADAL" clId="{69CEE371-0CB4-4F0C-83CD-591745FE7FA6}" dt="2022-08-09T05:29:11.475" v="79"/>
          <ac:inkMkLst>
            <pc:docMk/>
            <pc:sldMk cId="1157384837" sldId="309"/>
            <ac:inkMk id="8" creationId="{E6DECB31-F5DA-8723-04A0-C5942257483C}"/>
          </ac:inkMkLst>
        </pc:inkChg>
        <pc:inkChg chg="add mod">
          <ac:chgData name="Md. Mahmudur Rahman" userId="5a6a5fe3-a881-4ba7-802f-a76ae4b1b7d5" providerId="ADAL" clId="{69CEE371-0CB4-4F0C-83CD-591745FE7FA6}" dt="2022-08-09T05:29:44.912" v="96"/>
          <ac:inkMkLst>
            <pc:docMk/>
            <pc:sldMk cId="1157384837" sldId="309"/>
            <ac:inkMk id="10" creationId="{24089AAE-55AF-449A-281E-1AB684600E33}"/>
          </ac:inkMkLst>
        </pc:inkChg>
        <pc:inkChg chg="add mod">
          <ac:chgData name="Md. Mahmudur Rahman" userId="5a6a5fe3-a881-4ba7-802f-a76ae4b1b7d5" providerId="ADAL" clId="{69CEE371-0CB4-4F0C-83CD-591745FE7FA6}" dt="2022-08-09T05:29:44.912" v="96"/>
          <ac:inkMkLst>
            <pc:docMk/>
            <pc:sldMk cId="1157384837" sldId="309"/>
            <ac:inkMk id="11" creationId="{B078CE2E-428F-4DD8-0BBA-C6EA30AF78C6}"/>
          </ac:inkMkLst>
        </pc:inkChg>
        <pc:inkChg chg="add mod">
          <ac:chgData name="Md. Mahmudur Rahman" userId="5a6a5fe3-a881-4ba7-802f-a76ae4b1b7d5" providerId="ADAL" clId="{69CEE371-0CB4-4F0C-83CD-591745FE7FA6}" dt="2022-08-09T05:29:17.494" v="85"/>
          <ac:inkMkLst>
            <pc:docMk/>
            <pc:sldMk cId="1157384837" sldId="309"/>
            <ac:inkMk id="13" creationId="{B6492C42-5E94-97F1-D45F-2879DF11CA83}"/>
          </ac:inkMkLst>
        </pc:inkChg>
        <pc:inkChg chg="add mod">
          <ac:chgData name="Md. Mahmudur Rahman" userId="5a6a5fe3-a881-4ba7-802f-a76ae4b1b7d5" providerId="ADAL" clId="{69CEE371-0CB4-4F0C-83CD-591745FE7FA6}" dt="2022-08-09T05:29:17.494" v="85"/>
          <ac:inkMkLst>
            <pc:docMk/>
            <pc:sldMk cId="1157384837" sldId="309"/>
            <ac:inkMk id="14" creationId="{52F59D91-6AE2-F7F7-871D-4F9FA460E504}"/>
          </ac:inkMkLst>
        </pc:inkChg>
        <pc:inkChg chg="add mod">
          <ac:chgData name="Md. Mahmudur Rahman" userId="5a6a5fe3-a881-4ba7-802f-a76ae4b1b7d5" providerId="ADAL" clId="{69CEE371-0CB4-4F0C-83CD-591745FE7FA6}" dt="2022-08-09T05:29:20.438" v="88"/>
          <ac:inkMkLst>
            <pc:docMk/>
            <pc:sldMk cId="1157384837" sldId="309"/>
            <ac:inkMk id="16" creationId="{4DF648E7-844D-A492-189D-B0AD0491E391}"/>
          </ac:inkMkLst>
        </pc:inkChg>
        <pc:inkChg chg="add mod">
          <ac:chgData name="Md. Mahmudur Rahman" userId="5a6a5fe3-a881-4ba7-802f-a76ae4b1b7d5" providerId="ADAL" clId="{69CEE371-0CB4-4F0C-83CD-591745FE7FA6}" dt="2022-08-09T05:29:20.438" v="88"/>
          <ac:inkMkLst>
            <pc:docMk/>
            <pc:sldMk cId="1157384837" sldId="309"/>
            <ac:inkMk id="17" creationId="{0F2103FA-D4A1-1750-12AA-3FB640023034}"/>
          </ac:inkMkLst>
        </pc:inkChg>
        <pc:inkChg chg="add mod">
          <ac:chgData name="Md. Mahmudur Rahman" userId="5a6a5fe3-a881-4ba7-802f-a76ae4b1b7d5" providerId="ADAL" clId="{69CEE371-0CB4-4F0C-83CD-591745FE7FA6}" dt="2022-08-09T05:29:23.620" v="91"/>
          <ac:inkMkLst>
            <pc:docMk/>
            <pc:sldMk cId="1157384837" sldId="309"/>
            <ac:inkMk id="19" creationId="{928468C7-44FB-1891-BC66-B78B4E1E136F}"/>
          </ac:inkMkLst>
        </pc:inkChg>
        <pc:inkChg chg="add mod">
          <ac:chgData name="Md. Mahmudur Rahman" userId="5a6a5fe3-a881-4ba7-802f-a76ae4b1b7d5" providerId="ADAL" clId="{69CEE371-0CB4-4F0C-83CD-591745FE7FA6}" dt="2022-08-09T05:29:23.620" v="91"/>
          <ac:inkMkLst>
            <pc:docMk/>
            <pc:sldMk cId="1157384837" sldId="309"/>
            <ac:inkMk id="20" creationId="{5B32D107-A16C-48FF-E690-866A54D752D9}"/>
          </ac:inkMkLst>
        </pc:inkChg>
        <pc:inkChg chg="add mod">
          <ac:chgData name="Md. Mahmudur Rahman" userId="5a6a5fe3-a881-4ba7-802f-a76ae4b1b7d5" providerId="ADAL" clId="{69CEE371-0CB4-4F0C-83CD-591745FE7FA6}" dt="2022-08-09T05:29:44.912" v="96"/>
          <ac:inkMkLst>
            <pc:docMk/>
            <pc:sldMk cId="1157384837" sldId="309"/>
            <ac:inkMk id="22" creationId="{47641248-0AA6-F718-2637-A1496E5FF0C1}"/>
          </ac:inkMkLst>
        </pc:inkChg>
        <pc:inkChg chg="add mod">
          <ac:chgData name="Md. Mahmudur Rahman" userId="5a6a5fe3-a881-4ba7-802f-a76ae4b1b7d5" providerId="ADAL" clId="{69CEE371-0CB4-4F0C-83CD-591745FE7FA6}" dt="2022-08-09T05:29:44.912" v="96"/>
          <ac:inkMkLst>
            <pc:docMk/>
            <pc:sldMk cId="1157384837" sldId="309"/>
            <ac:inkMk id="23" creationId="{06BC2399-5525-E47A-CD7C-E8398A697BE7}"/>
          </ac:inkMkLst>
        </pc:inkChg>
        <pc:inkChg chg="add mod">
          <ac:chgData name="Md. Mahmudur Rahman" userId="5a6a5fe3-a881-4ba7-802f-a76ae4b1b7d5" providerId="ADAL" clId="{69CEE371-0CB4-4F0C-83CD-591745FE7FA6}" dt="2022-08-09T05:29:44.912" v="96"/>
          <ac:inkMkLst>
            <pc:docMk/>
            <pc:sldMk cId="1157384837" sldId="309"/>
            <ac:inkMk id="24" creationId="{91CBEFD8-5D44-B358-B0DD-7A21AE067CC2}"/>
          </ac:inkMkLst>
        </pc:inkChg>
        <pc:inkChg chg="add mod">
          <ac:chgData name="Md. Mahmudur Rahman" userId="5a6a5fe3-a881-4ba7-802f-a76ae4b1b7d5" providerId="ADAL" clId="{69CEE371-0CB4-4F0C-83CD-591745FE7FA6}" dt="2022-08-09T05:29:44.912" v="96"/>
          <ac:inkMkLst>
            <pc:docMk/>
            <pc:sldMk cId="1157384837" sldId="309"/>
            <ac:inkMk id="25" creationId="{50C84E37-D3F7-0461-5B3B-7A43B028CF75}"/>
          </ac:inkMkLst>
        </pc:inkChg>
        <pc:inkChg chg="add del">
          <ac:chgData name="Md. Mahmudur Rahman" userId="5a6a5fe3-a881-4ba7-802f-a76ae4b1b7d5" providerId="ADAL" clId="{69CEE371-0CB4-4F0C-83CD-591745FE7FA6}" dt="2022-08-09T05:46:42.203" v="250" actId="478"/>
          <ac:inkMkLst>
            <pc:docMk/>
            <pc:sldMk cId="1157384837" sldId="309"/>
            <ac:inkMk id="27" creationId="{288E2CAA-F93D-36EA-D9FB-9606F102A494}"/>
          </ac:inkMkLst>
        </pc:inkChg>
        <pc:inkChg chg="add mod">
          <ac:chgData name="Md. Mahmudur Rahman" userId="5a6a5fe3-a881-4ba7-802f-a76ae4b1b7d5" providerId="ADAL" clId="{69CEE371-0CB4-4F0C-83CD-591745FE7FA6}" dt="2022-08-09T05:30:29.697" v="102"/>
          <ac:inkMkLst>
            <pc:docMk/>
            <pc:sldMk cId="1157384837" sldId="309"/>
            <ac:inkMk id="28" creationId="{5CD4410E-1F5D-1B20-7FD7-91D988BEB163}"/>
          </ac:inkMkLst>
        </pc:inkChg>
        <pc:inkChg chg="add mod">
          <ac:chgData name="Md. Mahmudur Rahman" userId="5a6a5fe3-a881-4ba7-802f-a76ae4b1b7d5" providerId="ADAL" clId="{69CEE371-0CB4-4F0C-83CD-591745FE7FA6}" dt="2022-08-09T05:30:29.697" v="102"/>
          <ac:inkMkLst>
            <pc:docMk/>
            <pc:sldMk cId="1157384837" sldId="309"/>
            <ac:inkMk id="29" creationId="{EF9EBCA0-CF79-BA13-19BA-122DF8C6FB64}"/>
          </ac:inkMkLst>
        </pc:inkChg>
        <pc:inkChg chg="add mod">
          <ac:chgData name="Md. Mahmudur Rahman" userId="5a6a5fe3-a881-4ba7-802f-a76ae4b1b7d5" providerId="ADAL" clId="{69CEE371-0CB4-4F0C-83CD-591745FE7FA6}" dt="2022-08-09T05:30:29.697" v="102"/>
          <ac:inkMkLst>
            <pc:docMk/>
            <pc:sldMk cId="1157384837" sldId="309"/>
            <ac:inkMk id="30" creationId="{FCFFA8D8-AF3E-9415-D448-E880166BB936}"/>
          </ac:inkMkLst>
        </pc:inkChg>
        <pc:inkChg chg="add mod">
          <ac:chgData name="Md. Mahmudur Rahman" userId="5a6a5fe3-a881-4ba7-802f-a76ae4b1b7d5" providerId="ADAL" clId="{69CEE371-0CB4-4F0C-83CD-591745FE7FA6}" dt="2022-08-09T05:30:29.697" v="102"/>
          <ac:inkMkLst>
            <pc:docMk/>
            <pc:sldMk cId="1157384837" sldId="309"/>
            <ac:inkMk id="31" creationId="{465ECE9A-0CDC-533F-9DDC-373E365B8665}"/>
          </ac:inkMkLst>
        </pc:inkChg>
        <pc:inkChg chg="add mod">
          <ac:chgData name="Md. Mahmudur Rahman" userId="5a6a5fe3-a881-4ba7-802f-a76ae4b1b7d5" providerId="ADAL" clId="{69CEE371-0CB4-4F0C-83CD-591745FE7FA6}" dt="2022-08-09T05:30:35.270" v="106"/>
          <ac:inkMkLst>
            <pc:docMk/>
            <pc:sldMk cId="1157384837" sldId="309"/>
            <ac:inkMk id="33" creationId="{C0EDA9D4-3310-E9D0-9269-6EE4C1A8E2F3}"/>
          </ac:inkMkLst>
        </pc:inkChg>
        <pc:inkChg chg="add mod">
          <ac:chgData name="Md. Mahmudur Rahman" userId="5a6a5fe3-a881-4ba7-802f-a76ae4b1b7d5" providerId="ADAL" clId="{69CEE371-0CB4-4F0C-83CD-591745FE7FA6}" dt="2022-08-09T05:30:35.270" v="106"/>
          <ac:inkMkLst>
            <pc:docMk/>
            <pc:sldMk cId="1157384837" sldId="309"/>
            <ac:inkMk id="34" creationId="{3D35829F-D4A3-CD4A-494C-03E4683BF08E}"/>
          </ac:inkMkLst>
        </pc:inkChg>
        <pc:inkChg chg="add mod">
          <ac:chgData name="Md. Mahmudur Rahman" userId="5a6a5fe3-a881-4ba7-802f-a76ae4b1b7d5" providerId="ADAL" clId="{69CEE371-0CB4-4F0C-83CD-591745FE7FA6}" dt="2022-08-09T05:30:35.270" v="106"/>
          <ac:inkMkLst>
            <pc:docMk/>
            <pc:sldMk cId="1157384837" sldId="309"/>
            <ac:inkMk id="35" creationId="{7DA3251D-54F1-BE88-ABCB-C78A6A854868}"/>
          </ac:inkMkLst>
        </pc:inkChg>
        <pc:inkChg chg="add del">
          <ac:chgData name="Md. Mahmudur Rahman" userId="5a6a5fe3-a881-4ba7-802f-a76ae4b1b7d5" providerId="ADAL" clId="{69CEE371-0CB4-4F0C-83CD-591745FE7FA6}" dt="2022-08-09T05:31:39.409" v="132" actId="9405"/>
          <ac:inkMkLst>
            <pc:docMk/>
            <pc:sldMk cId="1157384837" sldId="309"/>
            <ac:inkMk id="48" creationId="{67539D55-F611-E35B-9EF5-F57DA3A03D51}"/>
          </ac:inkMkLst>
        </pc:inkChg>
        <pc:inkChg chg="add del mod">
          <ac:chgData name="Md. Mahmudur Rahman" userId="5a6a5fe3-a881-4ba7-802f-a76ae4b1b7d5" providerId="ADAL" clId="{69CEE371-0CB4-4F0C-83CD-591745FE7FA6}" dt="2022-08-09T05:31:38.824" v="131" actId="9405"/>
          <ac:inkMkLst>
            <pc:docMk/>
            <pc:sldMk cId="1157384837" sldId="309"/>
            <ac:inkMk id="49" creationId="{2D70BD05-8D7A-1793-1FD7-C20DB1AF1DA9}"/>
          </ac:inkMkLst>
        </pc:inkChg>
        <pc:inkChg chg="add del mod">
          <ac:chgData name="Md. Mahmudur Rahman" userId="5a6a5fe3-a881-4ba7-802f-a76ae4b1b7d5" providerId="ADAL" clId="{69CEE371-0CB4-4F0C-83CD-591745FE7FA6}" dt="2022-08-09T05:31:36.634" v="130" actId="9405"/>
          <ac:inkMkLst>
            <pc:docMk/>
            <pc:sldMk cId="1157384837" sldId="309"/>
            <ac:inkMk id="50" creationId="{43A77DFD-040F-C315-CF98-C84A6B2035EA}"/>
          </ac:inkMkLst>
        </pc:inkChg>
        <pc:inkChg chg="add del mod">
          <ac:chgData name="Md. Mahmudur Rahman" userId="5a6a5fe3-a881-4ba7-802f-a76ae4b1b7d5" providerId="ADAL" clId="{69CEE371-0CB4-4F0C-83CD-591745FE7FA6}" dt="2022-08-09T05:31:36.398" v="129" actId="9405"/>
          <ac:inkMkLst>
            <pc:docMk/>
            <pc:sldMk cId="1157384837" sldId="309"/>
            <ac:inkMk id="51" creationId="{FBFC9B4B-2D63-8BAD-3F2B-16263D9D7C6E}"/>
          </ac:inkMkLst>
        </pc:inkChg>
        <pc:inkChg chg="add del mod">
          <ac:chgData name="Md. Mahmudur Rahman" userId="5a6a5fe3-a881-4ba7-802f-a76ae4b1b7d5" providerId="ADAL" clId="{69CEE371-0CB4-4F0C-83CD-591745FE7FA6}" dt="2022-08-09T05:31:36.200" v="128"/>
          <ac:inkMkLst>
            <pc:docMk/>
            <pc:sldMk cId="1157384837" sldId="309"/>
            <ac:inkMk id="52" creationId="{100F584E-86BF-DCE6-FB3E-17E90D194789}"/>
          </ac:inkMkLst>
        </pc:inkChg>
        <pc:inkChg chg="add del">
          <ac:chgData name="Md. Mahmudur Rahman" userId="5a6a5fe3-a881-4ba7-802f-a76ae4b1b7d5" providerId="ADAL" clId="{69CEE371-0CB4-4F0C-83CD-591745FE7FA6}" dt="2022-08-09T05:31:36.025" v="126" actId="9405"/>
          <ac:inkMkLst>
            <pc:docMk/>
            <pc:sldMk cId="1157384837" sldId="309"/>
            <ac:inkMk id="55" creationId="{501695F0-F15C-ADE7-FC8F-AD6FEF189C04}"/>
          </ac:inkMkLst>
        </pc:inkChg>
        <pc:inkChg chg="add del">
          <ac:chgData name="Md. Mahmudur Rahman" userId="5a6a5fe3-a881-4ba7-802f-a76ae4b1b7d5" providerId="ADAL" clId="{69CEE371-0CB4-4F0C-83CD-591745FE7FA6}" dt="2022-08-09T05:31:35.835" v="125" actId="9405"/>
          <ac:inkMkLst>
            <pc:docMk/>
            <pc:sldMk cId="1157384837" sldId="309"/>
            <ac:inkMk id="56" creationId="{3ABAE0D0-AB57-EB03-61F1-89088E424A6B}"/>
          </ac:inkMkLst>
        </pc:inkChg>
        <pc:inkChg chg="add del">
          <ac:chgData name="Md. Mahmudur Rahman" userId="5a6a5fe3-a881-4ba7-802f-a76ae4b1b7d5" providerId="ADAL" clId="{69CEE371-0CB4-4F0C-83CD-591745FE7FA6}" dt="2022-08-09T05:31:35.375" v="124" actId="9405"/>
          <ac:inkMkLst>
            <pc:docMk/>
            <pc:sldMk cId="1157384837" sldId="309"/>
            <ac:inkMk id="57" creationId="{71904684-8C86-A57E-74D9-D5F5989BE0C3}"/>
          </ac:inkMkLst>
        </pc:inkChg>
        <pc:inkChg chg="add del">
          <ac:chgData name="Md. Mahmudur Rahman" userId="5a6a5fe3-a881-4ba7-802f-a76ae4b1b7d5" providerId="ADAL" clId="{69CEE371-0CB4-4F0C-83CD-591745FE7FA6}" dt="2022-08-09T05:31:35.107" v="123" actId="9405"/>
          <ac:inkMkLst>
            <pc:docMk/>
            <pc:sldMk cId="1157384837" sldId="309"/>
            <ac:inkMk id="58" creationId="{45AE5AA9-7758-5534-D30F-5DF1BFE48F7E}"/>
          </ac:inkMkLst>
        </pc:inkChg>
        <pc:inkChg chg="add del">
          <ac:chgData name="Md. Mahmudur Rahman" userId="5a6a5fe3-a881-4ba7-802f-a76ae4b1b7d5" providerId="ADAL" clId="{69CEE371-0CB4-4F0C-83CD-591745FE7FA6}" dt="2022-08-09T05:31:34.915" v="122" actId="9405"/>
          <ac:inkMkLst>
            <pc:docMk/>
            <pc:sldMk cId="1157384837" sldId="309"/>
            <ac:inkMk id="59" creationId="{68682D8B-921C-0AFA-F6F8-C32C4C94FFB7}"/>
          </ac:inkMkLst>
        </pc:inkChg>
        <pc:inkChg chg="add del">
          <ac:chgData name="Md. Mahmudur Rahman" userId="5a6a5fe3-a881-4ba7-802f-a76ae4b1b7d5" providerId="ADAL" clId="{69CEE371-0CB4-4F0C-83CD-591745FE7FA6}" dt="2022-08-09T05:31:33.970" v="121" actId="9405"/>
          <ac:inkMkLst>
            <pc:docMk/>
            <pc:sldMk cId="1157384837" sldId="309"/>
            <ac:inkMk id="60" creationId="{D6E9E65D-62BE-08F6-1C3E-D66C5BC53020}"/>
          </ac:inkMkLst>
        </pc:inkChg>
        <pc:inkChg chg="add del">
          <ac:chgData name="Md. Mahmudur Rahman" userId="5a6a5fe3-a881-4ba7-802f-a76ae4b1b7d5" providerId="ADAL" clId="{69CEE371-0CB4-4F0C-83CD-591745FE7FA6}" dt="2022-08-09T05:31:20.521" v="120" actId="9405"/>
          <ac:inkMkLst>
            <pc:docMk/>
            <pc:sldMk cId="1157384837" sldId="309"/>
            <ac:inkMk id="67" creationId="{DB425A2F-DC2D-2061-742F-259A1819664F}"/>
          </ac:inkMkLst>
        </pc:inkChg>
        <pc:inkChg chg="add del">
          <ac:chgData name="Md. Mahmudur Rahman" userId="5a6a5fe3-a881-4ba7-802f-a76ae4b1b7d5" providerId="ADAL" clId="{69CEE371-0CB4-4F0C-83CD-591745FE7FA6}" dt="2022-08-09T05:46:53.752" v="257" actId="478"/>
          <ac:inkMkLst>
            <pc:docMk/>
            <pc:sldMk cId="1157384837" sldId="309"/>
            <ac:inkMk id="68" creationId="{49875389-9383-1B6D-A550-4F2E863FF566}"/>
          </ac:inkMkLst>
        </pc:inkChg>
        <pc:inkChg chg="add del">
          <ac:chgData name="Md. Mahmudur Rahman" userId="5a6a5fe3-a881-4ba7-802f-a76ae4b1b7d5" providerId="ADAL" clId="{69CEE371-0CB4-4F0C-83CD-591745FE7FA6}" dt="2022-08-09T05:46:54.354" v="258" actId="478"/>
          <ac:inkMkLst>
            <pc:docMk/>
            <pc:sldMk cId="1157384837" sldId="309"/>
            <ac:inkMk id="69" creationId="{F5F46236-D62C-8BDF-95C5-9395079047E0}"/>
          </ac:inkMkLst>
        </pc:inkChg>
        <pc:inkChg chg="add del">
          <ac:chgData name="Md. Mahmudur Rahman" userId="5a6a5fe3-a881-4ba7-802f-a76ae4b1b7d5" providerId="ADAL" clId="{69CEE371-0CB4-4F0C-83CD-591745FE7FA6}" dt="2022-08-09T05:46:54.940" v="259" actId="478"/>
          <ac:inkMkLst>
            <pc:docMk/>
            <pc:sldMk cId="1157384837" sldId="309"/>
            <ac:inkMk id="70" creationId="{48844442-385E-8A7A-27E0-15EE09C488C0}"/>
          </ac:inkMkLst>
        </pc:inkChg>
        <pc:inkChg chg="add del">
          <ac:chgData name="Md. Mahmudur Rahman" userId="5a6a5fe3-a881-4ba7-802f-a76ae4b1b7d5" providerId="ADAL" clId="{69CEE371-0CB4-4F0C-83CD-591745FE7FA6}" dt="2022-08-09T05:46:56.142" v="261" actId="478"/>
          <ac:inkMkLst>
            <pc:docMk/>
            <pc:sldMk cId="1157384837" sldId="309"/>
            <ac:inkMk id="71" creationId="{8D11D688-DEA4-EBD7-305F-3CF0C20126FA}"/>
          </ac:inkMkLst>
        </pc:inkChg>
        <pc:inkChg chg="add del">
          <ac:chgData name="Md. Mahmudur Rahman" userId="5a6a5fe3-a881-4ba7-802f-a76ae4b1b7d5" providerId="ADAL" clId="{69CEE371-0CB4-4F0C-83CD-591745FE7FA6}" dt="2022-08-09T05:46:55.590" v="260" actId="478"/>
          <ac:inkMkLst>
            <pc:docMk/>
            <pc:sldMk cId="1157384837" sldId="309"/>
            <ac:inkMk id="72" creationId="{D71254C4-CB1A-D4F1-71FC-33B5D325F3C5}"/>
          </ac:inkMkLst>
        </pc:inkChg>
        <pc:inkChg chg="add del">
          <ac:chgData name="Md. Mahmudur Rahman" userId="5a6a5fe3-a881-4ba7-802f-a76ae4b1b7d5" providerId="ADAL" clId="{69CEE371-0CB4-4F0C-83CD-591745FE7FA6}" dt="2022-08-09T05:46:56.718" v="262" actId="478"/>
          <ac:inkMkLst>
            <pc:docMk/>
            <pc:sldMk cId="1157384837" sldId="309"/>
            <ac:inkMk id="73" creationId="{7D43C5A3-0782-A159-D96F-298C9D2A839A}"/>
          </ac:inkMkLst>
        </pc:inkChg>
        <pc:inkChg chg="add del">
          <ac:chgData name="Md. Mahmudur Rahman" userId="5a6a5fe3-a881-4ba7-802f-a76ae4b1b7d5" providerId="ADAL" clId="{69CEE371-0CB4-4F0C-83CD-591745FE7FA6}" dt="2022-08-09T05:46:30.084" v="233" actId="478"/>
          <ac:inkMkLst>
            <pc:docMk/>
            <pc:sldMk cId="1157384837" sldId="309"/>
            <ac:inkMk id="74" creationId="{FC7BBD35-DE40-5D93-F16C-CAA8A8A5D637}"/>
          </ac:inkMkLst>
        </pc:inkChg>
        <pc:inkChg chg="add del">
          <ac:chgData name="Md. Mahmudur Rahman" userId="5a6a5fe3-a881-4ba7-802f-a76ae4b1b7d5" providerId="ADAL" clId="{69CEE371-0CB4-4F0C-83CD-591745FE7FA6}" dt="2022-08-09T05:46:29.258" v="232" actId="478"/>
          <ac:inkMkLst>
            <pc:docMk/>
            <pc:sldMk cId="1157384837" sldId="309"/>
            <ac:inkMk id="75" creationId="{D871C836-F166-B5F7-E65B-260DB78A13CF}"/>
          </ac:inkMkLst>
        </pc:inkChg>
        <pc:inkChg chg="add del">
          <ac:chgData name="Md. Mahmudur Rahman" userId="5a6a5fe3-a881-4ba7-802f-a76ae4b1b7d5" providerId="ADAL" clId="{69CEE371-0CB4-4F0C-83CD-591745FE7FA6}" dt="2022-08-09T05:46:30.692" v="234" actId="478"/>
          <ac:inkMkLst>
            <pc:docMk/>
            <pc:sldMk cId="1157384837" sldId="309"/>
            <ac:inkMk id="76" creationId="{3D8A3097-DD0A-20B4-BBA0-24763573D9CC}"/>
          </ac:inkMkLst>
        </pc:inkChg>
        <pc:inkChg chg="add del">
          <ac:chgData name="Md. Mahmudur Rahman" userId="5a6a5fe3-a881-4ba7-802f-a76ae4b1b7d5" providerId="ADAL" clId="{69CEE371-0CB4-4F0C-83CD-591745FE7FA6}" dt="2022-08-09T05:46:40.483" v="247" actId="478"/>
          <ac:inkMkLst>
            <pc:docMk/>
            <pc:sldMk cId="1157384837" sldId="309"/>
            <ac:inkMk id="77" creationId="{E2CB8588-39DD-46C4-4179-15CA67460791}"/>
          </ac:inkMkLst>
        </pc:inkChg>
        <pc:inkChg chg="add mod">
          <ac:chgData name="Md. Mahmudur Rahman" userId="5a6a5fe3-a881-4ba7-802f-a76ae4b1b7d5" providerId="ADAL" clId="{69CEE371-0CB4-4F0C-83CD-591745FE7FA6}" dt="2022-08-09T05:32:24.244" v="145"/>
          <ac:inkMkLst>
            <pc:docMk/>
            <pc:sldMk cId="1157384837" sldId="309"/>
            <ac:inkMk id="78" creationId="{774259E0-B45B-00F9-9806-285F6CC022D6}"/>
          </ac:inkMkLst>
        </pc:inkChg>
        <pc:inkChg chg="add mod">
          <ac:chgData name="Md. Mahmudur Rahman" userId="5a6a5fe3-a881-4ba7-802f-a76ae4b1b7d5" providerId="ADAL" clId="{69CEE371-0CB4-4F0C-83CD-591745FE7FA6}" dt="2022-08-09T05:32:24.244" v="145"/>
          <ac:inkMkLst>
            <pc:docMk/>
            <pc:sldMk cId="1157384837" sldId="309"/>
            <ac:inkMk id="79" creationId="{B0926D02-24C6-39B2-31BE-5B633CFD6DB3}"/>
          </ac:inkMkLst>
        </pc:inkChg>
        <pc:inkChg chg="add mod">
          <ac:chgData name="Md. Mahmudur Rahman" userId="5a6a5fe3-a881-4ba7-802f-a76ae4b1b7d5" providerId="ADAL" clId="{69CEE371-0CB4-4F0C-83CD-591745FE7FA6}" dt="2022-08-09T05:45:26.840" v="209"/>
          <ac:inkMkLst>
            <pc:docMk/>
            <pc:sldMk cId="1157384837" sldId="309"/>
            <ac:inkMk id="81" creationId="{8A892915-BA76-C383-FA06-F504EDC9EACA}"/>
          </ac:inkMkLst>
        </pc:inkChg>
        <pc:inkChg chg="add mod">
          <ac:chgData name="Md. Mahmudur Rahman" userId="5a6a5fe3-a881-4ba7-802f-a76ae4b1b7d5" providerId="ADAL" clId="{69CEE371-0CB4-4F0C-83CD-591745FE7FA6}" dt="2022-08-09T05:45:26.840" v="209"/>
          <ac:inkMkLst>
            <pc:docMk/>
            <pc:sldMk cId="1157384837" sldId="309"/>
            <ac:inkMk id="82" creationId="{20534440-6269-EDFA-EF5F-C190B97F8935}"/>
          </ac:inkMkLst>
        </pc:inkChg>
        <pc:inkChg chg="add mod">
          <ac:chgData name="Md. Mahmudur Rahman" userId="5a6a5fe3-a881-4ba7-802f-a76ae4b1b7d5" providerId="ADAL" clId="{69CEE371-0CB4-4F0C-83CD-591745FE7FA6}" dt="2022-08-09T05:45:26.840" v="209"/>
          <ac:inkMkLst>
            <pc:docMk/>
            <pc:sldMk cId="1157384837" sldId="309"/>
            <ac:inkMk id="83" creationId="{C3A30F40-5210-27D4-62C8-F85DEBB1B966}"/>
          </ac:inkMkLst>
        </pc:inkChg>
        <pc:inkChg chg="add del">
          <ac:chgData name="Md. Mahmudur Rahman" userId="5a6a5fe3-a881-4ba7-802f-a76ae4b1b7d5" providerId="ADAL" clId="{69CEE371-0CB4-4F0C-83CD-591745FE7FA6}" dt="2022-08-09T05:46:37.457" v="243" actId="478"/>
          <ac:inkMkLst>
            <pc:docMk/>
            <pc:sldMk cId="1157384837" sldId="309"/>
            <ac:inkMk id="85" creationId="{3793F19B-5D09-FEE0-6A02-8644CA5AF50E}"/>
          </ac:inkMkLst>
        </pc:inkChg>
        <pc:inkChg chg="add del">
          <ac:chgData name="Md. Mahmudur Rahman" userId="5a6a5fe3-a881-4ba7-802f-a76ae4b1b7d5" providerId="ADAL" clId="{69CEE371-0CB4-4F0C-83CD-591745FE7FA6}" dt="2022-08-09T05:46:40.989" v="248" actId="478"/>
          <ac:inkMkLst>
            <pc:docMk/>
            <pc:sldMk cId="1157384837" sldId="309"/>
            <ac:inkMk id="86" creationId="{AFFE9595-90A4-487A-239E-FC81331718A9}"/>
          </ac:inkMkLst>
        </pc:inkChg>
        <pc:inkChg chg="add del mod">
          <ac:chgData name="Md. Mahmudur Rahman" userId="5a6a5fe3-a881-4ba7-802f-a76ae4b1b7d5" providerId="ADAL" clId="{69CEE371-0CB4-4F0C-83CD-591745FE7FA6}" dt="2022-08-09T05:46:33.483" v="237" actId="478"/>
          <ac:inkMkLst>
            <pc:docMk/>
            <pc:sldMk cId="1157384837" sldId="309"/>
            <ac:inkMk id="87" creationId="{465AE0F0-0874-0ACE-DBC6-F4E843AD29DB}"/>
          </ac:inkMkLst>
        </pc:inkChg>
        <pc:inkChg chg="add del mod">
          <ac:chgData name="Md. Mahmudur Rahman" userId="5a6a5fe3-a881-4ba7-802f-a76ae4b1b7d5" providerId="ADAL" clId="{69CEE371-0CB4-4F0C-83CD-591745FE7FA6}" dt="2022-08-09T05:46:34.022" v="238" actId="478"/>
          <ac:inkMkLst>
            <pc:docMk/>
            <pc:sldMk cId="1157384837" sldId="309"/>
            <ac:inkMk id="88" creationId="{DB5F2481-D12A-A717-470D-BA671BD4573E}"/>
          </ac:inkMkLst>
        </pc:inkChg>
        <pc:inkChg chg="add del mod">
          <ac:chgData name="Md. Mahmudur Rahman" userId="5a6a5fe3-a881-4ba7-802f-a76ae4b1b7d5" providerId="ADAL" clId="{69CEE371-0CB4-4F0C-83CD-591745FE7FA6}" dt="2022-08-09T05:46:34.790" v="239" actId="478"/>
          <ac:inkMkLst>
            <pc:docMk/>
            <pc:sldMk cId="1157384837" sldId="309"/>
            <ac:inkMk id="89" creationId="{16319871-A8B8-8D82-7A63-5ACCAB5FBF6E}"/>
          </ac:inkMkLst>
        </pc:inkChg>
        <pc:inkChg chg="add del mod">
          <ac:chgData name="Md. Mahmudur Rahman" userId="5a6a5fe3-a881-4ba7-802f-a76ae4b1b7d5" providerId="ADAL" clId="{69CEE371-0CB4-4F0C-83CD-591745FE7FA6}" dt="2022-08-09T05:46:35.350" v="240" actId="478"/>
          <ac:inkMkLst>
            <pc:docMk/>
            <pc:sldMk cId="1157384837" sldId="309"/>
            <ac:inkMk id="90" creationId="{C4679720-FF71-DC59-82D2-A203B6BEDBE0}"/>
          </ac:inkMkLst>
        </pc:inkChg>
        <pc:inkChg chg="add del mod">
          <ac:chgData name="Md. Mahmudur Rahman" userId="5a6a5fe3-a881-4ba7-802f-a76ae4b1b7d5" providerId="ADAL" clId="{69CEE371-0CB4-4F0C-83CD-591745FE7FA6}" dt="2022-08-09T05:46:36.075" v="241" actId="478"/>
          <ac:inkMkLst>
            <pc:docMk/>
            <pc:sldMk cId="1157384837" sldId="309"/>
            <ac:inkMk id="91" creationId="{6B90DDA5-DB2C-4181-B7FB-4BA82AF01A1D}"/>
          </ac:inkMkLst>
        </pc:inkChg>
        <pc:inkChg chg="add del mod">
          <ac:chgData name="Md. Mahmudur Rahman" userId="5a6a5fe3-a881-4ba7-802f-a76ae4b1b7d5" providerId="ADAL" clId="{69CEE371-0CB4-4F0C-83CD-591745FE7FA6}" dt="2022-08-09T05:46:36.712" v="242" actId="478"/>
          <ac:inkMkLst>
            <pc:docMk/>
            <pc:sldMk cId="1157384837" sldId="309"/>
            <ac:inkMk id="92" creationId="{2AC5DEDD-BC3C-38BE-32C5-98B8E472C84A}"/>
          </ac:inkMkLst>
        </pc:inkChg>
        <pc:inkChg chg="add del mod">
          <ac:chgData name="Md. Mahmudur Rahman" userId="5a6a5fe3-a881-4ba7-802f-a76ae4b1b7d5" providerId="ADAL" clId="{69CEE371-0CB4-4F0C-83CD-591745FE7FA6}" dt="2022-08-09T05:45:26.902" v="211" actId="9405"/>
          <ac:inkMkLst>
            <pc:docMk/>
            <pc:sldMk cId="1157384837" sldId="309"/>
            <ac:inkMk id="93" creationId="{62DE3584-067F-EC82-0C0E-FB9B9AA51910}"/>
          </ac:inkMkLst>
        </pc:inkChg>
        <pc:inkChg chg="add del mod">
          <ac:chgData name="Md. Mahmudur Rahman" userId="5a6a5fe3-a881-4ba7-802f-a76ae4b1b7d5" providerId="ADAL" clId="{69CEE371-0CB4-4F0C-83CD-591745FE7FA6}" dt="2022-08-09T05:45:26.871" v="210" actId="9405"/>
          <ac:inkMkLst>
            <pc:docMk/>
            <pc:sldMk cId="1157384837" sldId="309"/>
            <ac:inkMk id="94" creationId="{25A62D68-AA63-6300-8F1E-D265ADBC34CE}"/>
          </ac:inkMkLst>
        </pc:inkChg>
        <pc:inkChg chg="add del mod">
          <ac:chgData name="Md. Mahmudur Rahman" userId="5a6a5fe3-a881-4ba7-802f-a76ae4b1b7d5" providerId="ADAL" clId="{69CEE371-0CB4-4F0C-83CD-591745FE7FA6}" dt="2022-08-09T05:45:26.840" v="209"/>
          <ac:inkMkLst>
            <pc:docMk/>
            <pc:sldMk cId="1157384837" sldId="309"/>
            <ac:inkMk id="95" creationId="{DFD995BD-01DA-3E4F-3F07-5EA89E892FED}"/>
          </ac:inkMkLst>
        </pc:inkChg>
        <pc:inkChg chg="add del mod">
          <ac:chgData name="Md. Mahmudur Rahman" userId="5a6a5fe3-a881-4ba7-802f-a76ae4b1b7d5" providerId="ADAL" clId="{69CEE371-0CB4-4F0C-83CD-591745FE7FA6}" dt="2022-08-09T05:45:26.814" v="207"/>
          <ac:inkMkLst>
            <pc:docMk/>
            <pc:sldMk cId="1157384837" sldId="309"/>
            <ac:inkMk id="98" creationId="{6B79F511-7C7C-D325-10F6-984FF64B7A1B}"/>
          </ac:inkMkLst>
        </pc:inkChg>
        <pc:inkChg chg="add del mod">
          <ac:chgData name="Md. Mahmudur Rahman" userId="5a6a5fe3-a881-4ba7-802f-a76ae4b1b7d5" providerId="ADAL" clId="{69CEE371-0CB4-4F0C-83CD-591745FE7FA6}" dt="2022-08-09T05:45:26.783" v="205" actId="9405"/>
          <ac:inkMkLst>
            <pc:docMk/>
            <pc:sldMk cId="1157384837" sldId="309"/>
            <ac:inkMk id="100" creationId="{97DFAD3E-EC48-2FB9-EEF1-D8D653CE75D6}"/>
          </ac:inkMkLst>
        </pc:inkChg>
        <pc:inkChg chg="add del mod">
          <ac:chgData name="Md. Mahmudur Rahman" userId="5a6a5fe3-a881-4ba7-802f-a76ae4b1b7d5" providerId="ADAL" clId="{69CEE371-0CB4-4F0C-83CD-591745FE7FA6}" dt="2022-08-09T05:45:26.752" v="204"/>
          <ac:inkMkLst>
            <pc:docMk/>
            <pc:sldMk cId="1157384837" sldId="309"/>
            <ac:inkMk id="101" creationId="{38DF419B-FA4F-4D9C-C94C-C857539C6896}"/>
          </ac:inkMkLst>
        </pc:inkChg>
        <pc:inkChg chg="add del">
          <ac:chgData name="Md. Mahmudur Rahman" userId="5a6a5fe3-a881-4ba7-802f-a76ae4b1b7d5" providerId="ADAL" clId="{69CEE371-0CB4-4F0C-83CD-591745FE7FA6}" dt="2022-08-09T05:45:26.694" v="202" actId="9405"/>
          <ac:inkMkLst>
            <pc:docMk/>
            <pc:sldMk cId="1157384837" sldId="309"/>
            <ac:inkMk id="103" creationId="{3439ACF1-1999-89C5-78FA-D65A7C6BFA1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5:23:3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9T05:23:4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24575,'6'1'0,"0"0"0,0 0 0,0 1 0,0-1 0,0 2 0,-1-1 0,1 0 0,0 1 0,-1 0 0,0 1 0,0-1 0,0 1 0,5 4 0,62 63 0,-50-47 0,15 15 0,-16-16 0,2 0 0,34 27 0,-54-48 0,-1-1 0,1 1 0,0-1 0,0 0 0,-1 0 0,1 0 0,0 0 0,0 0 0,0-1 0,0 1 0,0-1 0,0 0 0,0 0 0,0 0 0,0 0 0,0 0 0,0-1 0,0 1 0,0-1 0,0 0 0,0 0 0,0 0 0,0 0 0,-1-1 0,4-1 0,6-5 0,1 0 0,-2-1 0,1 0 0,9-12 0,-1 3 0,101-91-58,-61 51-269,3 3 1,2 3-1,73-44 0,-108 80-6499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hmudur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openmathbooks.org/dmoi3/sec_planar.html" TargetMode="External"/><Relationship Id="rId2" Type="http://schemas.openxmlformats.org/officeDocument/2006/relationships/hyperlink" Target="https://www.cs.sfu.ca/~ggbaker/zju/math/plana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Planar Graphs &amp;  </a:t>
            </a:r>
            <a:br>
              <a:rPr lang="en-US" dirty="0"/>
            </a:br>
            <a:r>
              <a:rPr lang="en-US" dirty="0"/>
              <a:t>Graph 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939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021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6497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Mahmudur Rahman (</a:t>
                      </a:r>
                      <a:r>
                        <a:rPr lang="en-US" i="1" dirty="0">
                          <a:hlinkClick r:id="rId2"/>
                        </a:rPr>
                        <a:t>mahmudur@aiub.edu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FD5925B-D46F-4B9A-B28D-312763A0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edges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form a closed curve that splits the plane into two regions,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,as shown in Figure 7(a).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10761230-DEF7-4407-8EEF-703708F09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068CA7AB-3929-4365-9F4B-315BC52E3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68763306-CA50-45ED-9D23-F14B66EF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2DDC1DEB-C0A7-4759-9C1A-189DF0D4C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5173A26D-76F8-4D45-9399-F166E4DEB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6F645340-99D4-4A40-8CE3-64EAD8A44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F398F363-3A63-45E2-B3DD-83E74B54B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id="{E19FE77D-65E1-48BF-8B7B-D57AE20F1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48719483-812F-42C0-AC1F-6278A687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3278"/>
            <a:ext cx="83058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 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7 (a)</a:t>
            </a:r>
            <a:endParaRPr lang="en-US" sz="2800" b="1" baseline="-25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3D959F7E-7972-49F1-B2FA-C79B07BB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16" y="1752600"/>
            <a:ext cx="8610600" cy="163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Next, we note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in either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63D36E84-354D-4C80-A6DA-48D45A439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3B7E513A-E46F-4ACA-9882-33135EE8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BA4DC285-2282-4A0D-BA7A-8489C70D8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:a16="http://schemas.microsoft.com/office/drawing/2014/main" id="{3653E0F0-D469-4583-B023-60C2264E4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9B541A90-2C10-4FB0-90F1-7243CA504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EECE0FF2-8F05-455F-A351-91A38ADB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9BA98B08-B06E-4CC8-AE92-F088D326F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C712B6DD-8178-4FA4-B76D-36B121BFF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30444AEE-0DA6-41E7-B33C-B00BE4F5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			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		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→		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				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6" name="Oval 13">
            <a:extLst>
              <a:ext uri="{FF2B5EF4-FFF2-40B4-BE49-F238E27FC236}">
                <a16:creationId xmlns:a16="http://schemas.microsoft.com/office/drawing/2014/main" id="{7CD8641C-D725-4993-B803-16978B3CB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73C1C66F-0CDB-46AA-9FB7-89A5798C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77188AB1-3575-4332-929B-A9F591AAF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3B11AB7D-B8AD-4870-A1BC-685172447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id="{8591ED35-0D2A-4002-A4D7-8CF50709DB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9115D656-2D38-4E0B-99D6-CFF616142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:a16="http://schemas.microsoft.com/office/drawing/2014/main" id="{3CC2C2E5-0130-4ACB-864A-1FC7D5F7F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:a16="http://schemas.microsoft.com/office/drawing/2014/main" id="{1BED3F31-7F1E-4A0A-A20D-E7374665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FF20D3FF-2A30-443B-869C-26F177915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0E303515-60F7-4E52-AA31-F2F5A2471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AC51C0-6DCE-48C5-98C0-925999868AA4}"/>
              </a:ext>
            </a:extLst>
          </p:cNvPr>
          <p:cNvSpPr/>
          <p:nvPr/>
        </p:nvSpPr>
        <p:spPr>
          <a:xfrm>
            <a:off x="7467600" y="4964668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56D99D8-F7EB-465C-BD2F-DF19E788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29350"/>
            <a:ext cx="8610600" cy="26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36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2E47F3F-98B6-4136-BBD7-1769537B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81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E5C7C2EC-DC90-4279-B00F-B0641F863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F0DF29FB-4E05-4E0A-B993-55D1C8DD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3A43F023-4F92-4B69-9D0D-B79BE4E7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9CB34644-ED81-4C0A-93E5-9F19A25057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B81F042A-3768-44F1-AD19-5616F80F4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075CBD63-7761-422E-AD65-13E59446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9373D03B-FB8B-4C60-BDF8-C718688E1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5A887E80-A221-4163-82A3-1EC6CE8F3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EA98A2D-ABA8-4E39-8FD4-E310E7E08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00E19C37-DEA9-408D-890A-37F8656D1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5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3D4DD88-F9FE-454F-BC68-FD6F6C05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1450"/>
            <a:ext cx="8610600" cy="18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R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35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20B32074-5859-460D-8AC3-4F25B897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47EFE4FF-AC18-4AEC-B2C6-FF0B00D77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41142D8A-253D-49F5-8A07-FC466E6F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7F368E4E-10DA-4DC0-97FF-4BAD86C7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B03C3F27-577B-42B5-93F8-F7B341488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7395BCB-27FB-4EE1-B3E4-D620A3370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F55BC1C9-A1F4-4476-BB5B-291009637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B7966FC2-06A4-4B9B-95EA-DDDE63F6B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D7F4F397-D516-4B5B-9B5E-543AB32DF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274B1FEB-08B6-4BD6-B0DA-6D2EDC44F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81EB127F-9EB4-4182-A107-E18EEB15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8">
            <a:extLst>
              <a:ext uri="{FF2B5EF4-FFF2-40B4-BE49-F238E27FC236}">
                <a16:creationId xmlns:a16="http://schemas.microsoft.com/office/drawing/2014/main" id="{0A1D4D1A-2B11-4D3A-AC55-196ECDF3C9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4563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2BC8C0B-18B0-4C10-B56D-688E60A7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27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90F1A63-BDB5-4E79-AD02-972DA66D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0C4EC5EC-714E-4875-814C-8E7483702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6586A44C-4CD5-4490-8FD3-5E33221AE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96CEFF40-09FB-47B6-A041-523050748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024B39F3-2639-4D74-9C6E-0EEBA619D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BD42C07A-C45B-4A0A-807F-B81C01A89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67CCF807-A22E-420E-948B-7B74AE283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79E160F2-F447-4B32-B9B3-A732BB3CA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DC49CA26-ED87-4EE0-9A81-1D64A2EB2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5D5CD342-1579-47CF-8267-133B89FE3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3B448E82-03C0-473D-A972-94CB2B41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5">
            <a:extLst>
              <a:ext uri="{FF2B5EF4-FFF2-40B4-BE49-F238E27FC236}">
                <a16:creationId xmlns:a16="http://schemas.microsoft.com/office/drawing/2014/main" id="{FBE0D546-0621-4C50-8098-BED63348BC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3931" y="39997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564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C467B8B4-CC99-4BBD-BB20-3DD82EB3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Consequently, the graph 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nonplanar.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See an easier solution by Corollary 3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09C52822-3B6B-4CC6-A8DB-B85EE698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3,3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DA581883-1B71-4294-96F8-695F0679E7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038D7BA9-4C52-475B-AE4C-340689D7C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CDC2D46D-8ED6-4FCC-85F7-170144FF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97FCFAB7-2E16-4B05-B927-DA896463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F8FC3DF7-92D9-4FA6-BB36-5C5064395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9747EF16-B476-4A38-8413-D8498B99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id="{4BD8A454-03C3-4432-815A-626B9729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id="{C53A0E44-F64D-4351-BAC7-25983133B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D957BF72-2051-467D-9FFD-82AF8E74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76AEDF70-AAE2-4142-8243-3EA9E68BF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1B2D9903-BEBF-49F9-B221-B2FEED162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A6F6563F-9B51-4F8C-93A6-50BDD804F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AE4272C-7ECD-4673-B81E-8A63E9D97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5BB28704-1F56-4D39-B280-20C27BFDD4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F7F5F87A-AED7-4B21-8A63-2BE6D9827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F7C25422-0515-4740-9359-50ADAD041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8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04BCBD2-DD1F-4964-B24F-CB846C92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33378"/>
            <a:ext cx="8915400" cy="11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showed that all planar representations of a graph split the plane into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including an unbounded region.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82076FD-3B5C-48EA-AEAE-EFBEE7FDB3A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3521075" cy="2565400"/>
            <a:chOff x="1046" y="2704"/>
            <a:chExt cx="1690" cy="1088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DD4C6C2-72F8-4B6A-8569-E41BE9FF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844C6A29-887F-460B-A833-4C690F74F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28702B5C-F764-470D-B182-40174A63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3A750C6B-69AE-40B1-B70B-86EF2034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B7828D95-72CF-478B-8DF0-A8C10FE1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74D50DEA-C608-4814-ADF8-3B3BC9A2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11E2533-ECDF-45D2-A073-72FE6BA23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7E637622-17DD-4877-BFA1-1DFE864FD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05"/>
              <a:ext cx="12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4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3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D1139F6-6816-4546-8777-FA4B0AAFF58D}"/>
              </a:ext>
            </a:extLst>
          </p:cNvPr>
          <p:cNvSpPr txBox="1"/>
          <p:nvPr/>
        </p:nvSpPr>
        <p:spPr>
          <a:xfrm>
            <a:off x="2354216" y="5791200"/>
            <a:ext cx="43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Here,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is the unbounded region</a:t>
            </a:r>
          </a:p>
        </p:txBody>
      </p:sp>
    </p:spTree>
    <p:extLst>
      <p:ext uri="{BB962C8B-B14F-4D97-AF65-F5344CB8AC3E}">
        <p14:creationId xmlns:p14="http://schemas.microsoft.com/office/powerpoint/2010/main" val="194197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90B0531-88C7-471B-878E-AABD305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0148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devised a formula for expressing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between the number of vertices, edges, and regions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planar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help us determine if a graph can be planar or not.</a:t>
            </a:r>
          </a:p>
        </p:txBody>
      </p:sp>
    </p:spTree>
    <p:extLst>
      <p:ext uri="{BB962C8B-B14F-4D97-AF65-F5344CB8AC3E}">
        <p14:creationId xmlns:p14="http://schemas.microsoft.com/office/powerpoint/2010/main" val="191651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Euler’s Formula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2EDA7C6-8CFD-4B93-9718-F2EE4438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5236"/>
            <a:ext cx="8534400" cy="1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connected planar simple graph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number of regions in a planar representation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EDE8ED3-79CC-4013-99A6-01109C75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58876"/>
            <a:ext cx="464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edges,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vertices,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regions,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  <a:sym typeface="Symbol"/>
              </a:rPr>
              <a:t>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+ 2 = 4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FCC7BF04-D1E0-44EC-A1E4-841BB37406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02A8ABF-88C7-4380-B022-9B4C2029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41CEBD09-5B7E-4765-BB74-5A96E46D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5040B4B5-342D-4B96-AFDA-80D5AD6C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D29C5FAA-1197-4EAA-9DDC-3039B04C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BC928D-6C2C-4F68-8C6F-2C9AFBF3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3836C41E-12F7-43A2-8DAF-EF3A0384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FFC0BA3-7133-41D0-AC04-306A7C95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F18280EF-75EE-4AE8-A344-603FD1D7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34"/>
              <a:ext cx="14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4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3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4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873CFA-B325-44E6-869A-92BCA5FB37DF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planar simple graph has 20 vertices, each of degree 3. Into how many regions does a representation of this planar graph split the plane?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20.3 = 60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[Since sum of the degrees of the vertices is equal 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twice the number of edges]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Euler’s formula, the number of regions is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 + 2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= 30  20 + 2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12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4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ClrTx/>
            </a:pPr>
            <a:r>
              <a:rPr lang="en-US" sz="2800" dirty="0">
                <a:solidFill>
                  <a:schemeClr val="tx1"/>
                </a:solidFill>
              </a:rPr>
              <a:t>8.7 Planar Graphs </a:t>
            </a:r>
          </a:p>
          <a:p>
            <a:pPr marL="342900" indent="-342900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en-US" sz="2800" dirty="0">
                <a:solidFill>
                  <a:schemeClr val="tx1"/>
                </a:solidFill>
              </a:rPr>
              <a:t>8.8 Graph Coloring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Class Work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29031-E294-4238-B0F9-4FF3BCCC861B}"/>
              </a:ext>
            </a:extLst>
          </p:cNvPr>
          <p:cNvSpPr txBox="1">
            <a:spLocks/>
          </p:cNvSpPr>
          <p:nvPr/>
        </p:nvSpPr>
        <p:spPr bwMode="auto">
          <a:xfrm>
            <a:off x="457200" y="1575582"/>
            <a:ext cx="8229600" cy="46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connected planner graph has 30 edges. If a planner representation of this graph divides the plane into 20 regions, how many vertices does this graph have?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From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= 30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v = 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So, the graph has 12 vertices.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3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A85C4-EF93-44C0-8109-2E06F4D13202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763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connected planar simple graph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where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3, then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l-SI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interpret the corollary as meaning: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a connected graph is planar, because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nonplanar graphs which also satisfy this equation!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6 vertices and 9 edges.  So when you substitute into the equation, you get: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9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3.6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holds.  However,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not planar.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67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5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0585A77-E04A-400B-9AB6-5E987006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8C085448-81E6-4B48-9E38-D2EC5C13FE7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971800"/>
            <a:ext cx="3581400" cy="2971800"/>
            <a:chOff x="1023" y="2663"/>
            <a:chExt cx="1146" cy="1089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FEB13F7D-73AF-4241-9E05-8C3374EB9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8BD54FFA-9E81-46C4-8338-040AE682F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5A7299EC-1FBC-4519-B57B-241FAA58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C777B547-7689-470B-BCF0-6786B73E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E61C6CF8-6503-49DA-B63F-806F28C0B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653C0996-A2C5-4536-B789-0B44D3BB7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1754975F-E012-4456-94FF-DEDC266D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9EBC8A43-167D-48DD-A2FA-58896D94B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8785B3F6-379C-401D-8831-3C25C792D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A2FAE05A-14E0-4CAB-A3EF-B5E9B2F82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EE2D2FEA-2E82-4C86-B911-50E48842FB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:a16="http://schemas.microsoft.com/office/drawing/2014/main" id="{0E5B2432-A0C5-4B9D-AE95-61179C76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12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5 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AD0C2D41-0A08-43B9-BFEA-B51AD557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0488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5 vertices and 10 edges.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However, the inequality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is not satisfied for this graph, 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10 and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 =  3*5 – 6 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 15 – 6  =  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not planar.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0BB63289-6C3E-4B97-942D-A540BB2D53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2057400" cy="1981200"/>
            <a:chOff x="1023" y="2663"/>
            <a:chExt cx="1146" cy="1089"/>
          </a:xfrm>
        </p:grpSpPr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26943ED3-D812-42F1-9021-EDABADC5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F6843E02-D849-4ECE-9507-E806C7586B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AutoShape 7">
              <a:extLst>
                <a:ext uri="{FF2B5EF4-FFF2-40B4-BE49-F238E27FC236}">
                  <a16:creationId xmlns:a16="http://schemas.microsoft.com/office/drawing/2014/main" id="{9AFB02A8-7DE8-48A0-B14B-3DCCB62D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2D77FA-88BD-4963-A0EB-4905D40EF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407EAF60-12E0-4B97-A34E-D329B0E73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4CAA2F5E-BBBF-44B5-9B80-E003ED75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A4C0BB7F-25E7-48FE-86C2-C77A729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217DB14C-2A29-4FA7-86DE-52E6E800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40B7D751-A1DD-4DFC-9FA8-6C6761BF8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26715151-3C74-4AF5-A977-22B6CAE8AF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BFEDC466-2831-4CBD-956F-AEAD61837D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0" name="Text Box 16">
            <a:extLst>
              <a:ext uri="{FF2B5EF4-FFF2-40B4-BE49-F238E27FC236}">
                <a16:creationId xmlns:a16="http://schemas.microsoft.com/office/drawing/2014/main" id="{27585DAC-F0AB-4163-A862-77DE9DE3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 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43D1452-96AE-4656-BD55-344811A9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8" y="1674820"/>
            <a:ext cx="8915400" cy="21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Corollary 3: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If a connected planar simple graph has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vertices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no circuits of length 3,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show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nonplanar.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DC4E45A-2386-490B-B3B3-58D7740504D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04156"/>
            <a:ext cx="2709863" cy="1739444"/>
            <a:chOff x="2198" y="3014"/>
            <a:chExt cx="1371" cy="863"/>
          </a:xfrm>
        </p:grpSpPr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B0A17BFE-C24C-49D0-A493-5947AB9CE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06E8E83A-F869-41EE-B44D-EA544A8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1A1D71EC-27C3-4FC0-8CDE-BD04D06A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6B09F8E5-D2F3-42A4-AE47-79F00D3A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CA733B20-E69C-49B0-ACD9-EAAA89EF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82303DC3-4F60-437D-BD65-F1CF190D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DB644B5B-ABD9-4DCC-9EDB-FA7DB8624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362234F1-6310-47C2-8D3F-178FE1417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2291F38C-F30C-4069-9196-50E8A8968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8C2D7C6F-53BF-4F6C-82CF-EC265430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D3C6B59D-F233-48A8-954F-47948ECC5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69BF057F-34E3-4505-9DF8-7D1156680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589D0F66-77F6-46A2-935E-CA318C05B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1537BAAC-D759-4BD3-B319-6386F293B0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19">
              <a:extLst>
                <a:ext uri="{FF2B5EF4-FFF2-40B4-BE49-F238E27FC236}">
                  <a16:creationId xmlns:a16="http://schemas.microsoft.com/office/drawing/2014/main" id="{B859134E-1EF8-42BB-AA45-1515ED531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3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6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031CB0E8-11E3-41D4-8EEA-1596CFA6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6 vertices and 9 edges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[ So,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6,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there is no circuit of length 3.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were planar,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would have to be true.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  = 2*6 – 4  = 8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must be  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But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9.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DDB42DBD-A846-4C3F-8449-5A9891E0A5BD}"/>
              </a:ext>
            </a:extLst>
          </p:cNvPr>
          <p:cNvGrpSpPr>
            <a:grpSpLocks/>
          </p:cNvGrpSpPr>
          <p:nvPr/>
        </p:nvGrpSpPr>
        <p:grpSpPr bwMode="auto">
          <a:xfrm>
            <a:off x="4797083" y="3429000"/>
            <a:ext cx="3627780" cy="2667000"/>
            <a:chOff x="2198" y="3014"/>
            <a:chExt cx="1371" cy="863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6016C0DC-6722-4CDD-B9D5-163B654DD5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3C18CE29-2680-4393-B88B-1CFCC20BC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C97101F1-8DD4-4B1E-A222-A99F9580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81B7651E-624B-472D-AB27-436D43DA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5C3A8C9F-ACD8-461B-846C-930F98DAD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5A6CD21F-F1BD-465F-A521-A936FF47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E56286C3-4A65-4900-86CB-E89DDDA0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DFDFA489-7476-4443-A488-9E5EC6E3A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61548855-4306-448D-A399-48F667443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14F4EF82-7186-464B-B616-161BA05C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94875E4D-6167-4112-9293-315A8F5F60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536C58CF-0B5C-4D64-A5A4-3098835707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A11373BA-907C-48EF-A8B1-E65729EBD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A74D0CAE-7019-4329-AB88-9CB39FA38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29B441C5-CC43-4EAA-9960-F6476837D0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1">
            <a:extLst>
              <a:ext uri="{FF2B5EF4-FFF2-40B4-BE49-F238E27FC236}">
                <a16:creationId xmlns:a16="http://schemas.microsoft.com/office/drawing/2014/main" id="{6D24F7A4-682E-4004-A4D1-37AE854E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438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Coloring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3B525A9-9D86-4EB0-8633-2E103CF5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11184"/>
            <a:ext cx="8763000" cy="449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simple graph is the assignment of a color to each vertex of the graph so that no two adjacent vertices are assigned the same color.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2800" b="0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is the least number of colors needed for a coloring of this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chromatic number of a graph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denoted 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The Four Color Theorem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AB00C-37E1-422B-AB0F-1F3BAB689516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planar graph is no greater than four.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3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1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0C580-84E4-43F2-9931-5C152A5209AE}"/>
              </a:ext>
            </a:extLst>
          </p:cNvPr>
          <p:cNvSpPr txBox="1">
            <a:spLocks/>
          </p:cNvSpPr>
          <p:nvPr/>
        </p:nvSpPr>
        <p:spPr bwMode="auto">
          <a:xfrm>
            <a:off x="304800" y="1189039"/>
            <a:ext cx="838200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What are the chromatic numbers of the graphs G and H?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 We have done for the first graph in the last slide]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D30DF6A-CF84-4B82-B1FF-EFF4FC1C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1"/>
            <a:ext cx="79683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82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Solution of Example 1 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6216D6FE-5933-4B43-9351-E90F7296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03437"/>
            <a:ext cx="82296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3; 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1385639D-C74A-4814-8C42-0A06097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2EC266B-91A8-4A50-8DB9-076606B6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3383E27B-137D-43DD-B2B8-BE30C52A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300C3F2B-ED1C-44EE-92F2-B0962841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E15467BA-315A-4949-97D5-0851E48E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Oval 9">
            <a:extLst>
              <a:ext uri="{FF2B5EF4-FFF2-40B4-BE49-F238E27FC236}">
                <a16:creationId xmlns:a16="http://schemas.microsoft.com/office/drawing/2014/main" id="{030A0BBD-B7BB-4247-9D51-75D5EDF9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9D982E86-CE40-4B52-82BD-A17A03E4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Oval 11">
            <a:extLst>
              <a:ext uri="{FF2B5EF4-FFF2-40B4-BE49-F238E27FC236}">
                <a16:creationId xmlns:a16="http://schemas.microsoft.com/office/drawing/2014/main" id="{E61EC407-E0B0-4CB0-802C-1010622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Oval 12">
            <a:extLst>
              <a:ext uri="{FF2B5EF4-FFF2-40B4-BE49-F238E27FC236}">
                <a16:creationId xmlns:a16="http://schemas.microsoft.com/office/drawing/2014/main" id="{5A936533-9BA5-4524-AAC7-C752D6B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:a16="http://schemas.microsoft.com/office/drawing/2014/main" id="{8BD7584C-82AF-4387-9E4D-937A3865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4">
            <a:extLst>
              <a:ext uri="{FF2B5EF4-FFF2-40B4-BE49-F238E27FC236}">
                <a16:creationId xmlns:a16="http://schemas.microsoft.com/office/drawing/2014/main" id="{84DCC5B5-17F7-46D3-B69E-1C90FF28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:a16="http://schemas.microsoft.com/office/drawing/2014/main" id="{E015D0A1-9FBC-41B3-9EB6-3C949439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ellipse">
            <a:avLst/>
          </a:prstGeom>
          <a:solidFill>
            <a:srgbClr val="9966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16">
            <a:extLst>
              <a:ext uri="{FF2B5EF4-FFF2-40B4-BE49-F238E27FC236}">
                <a16:creationId xmlns:a16="http://schemas.microsoft.com/office/drawing/2014/main" id="{19759C00-4EBA-46BE-BCAB-95842A7C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17">
            <a:extLst>
              <a:ext uri="{FF2B5EF4-FFF2-40B4-BE49-F238E27FC236}">
                <a16:creationId xmlns:a16="http://schemas.microsoft.com/office/drawing/2014/main" id="{277FCC49-E7D5-469C-BC76-EDBDC86C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Line 18">
            <a:extLst>
              <a:ext uri="{FF2B5EF4-FFF2-40B4-BE49-F238E27FC236}">
                <a16:creationId xmlns:a16="http://schemas.microsoft.com/office/drawing/2014/main" id="{E3A0F915-35E8-41F9-943D-3F3990C8B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D0C32DFC-90DE-453C-8801-BEA32DD1B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0E7B8740-8EDD-4A18-A23B-D2A2B27A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Line 21">
            <a:extLst>
              <a:ext uri="{FF2B5EF4-FFF2-40B4-BE49-F238E27FC236}">
                <a16:creationId xmlns:a16="http://schemas.microsoft.com/office/drawing/2014/main" id="{30268ED5-56A9-4F10-A9B4-D427367F3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8768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22A2F7DD-AF4D-4E97-B707-59428CFA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:a16="http://schemas.microsoft.com/office/drawing/2014/main" id="{2656A237-A181-43EA-B977-CC51272B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34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:a16="http://schemas.microsoft.com/office/drawing/2014/main" id="{5D677C2C-F940-42B9-915D-D698E1AEA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Line 25">
            <a:extLst>
              <a:ext uri="{FF2B5EF4-FFF2-40B4-BE49-F238E27FC236}">
                <a16:creationId xmlns:a16="http://schemas.microsoft.com/office/drawing/2014/main" id="{BFC378CA-18B7-4CC8-A53F-0D9D9B44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2578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4" name="Line 26">
            <a:extLst>
              <a:ext uri="{FF2B5EF4-FFF2-40B4-BE49-F238E27FC236}">
                <a16:creationId xmlns:a16="http://schemas.microsoft.com/office/drawing/2014/main" id="{C45AF51D-44C2-47E5-AFDF-7FF580F38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Line 27">
            <a:extLst>
              <a:ext uri="{FF2B5EF4-FFF2-40B4-BE49-F238E27FC236}">
                <a16:creationId xmlns:a16="http://schemas.microsoft.com/office/drawing/2014/main" id="{DAC36865-3F39-4463-A39C-AA3785E7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Line 28">
            <a:extLst>
              <a:ext uri="{FF2B5EF4-FFF2-40B4-BE49-F238E27FC236}">
                <a16:creationId xmlns:a16="http://schemas.microsoft.com/office/drawing/2014/main" id="{CF89AA9A-B7DA-42C4-8C87-1762DCD4B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Line 29">
            <a:extLst>
              <a:ext uri="{FF2B5EF4-FFF2-40B4-BE49-F238E27FC236}">
                <a16:creationId xmlns:a16="http://schemas.microsoft.com/office/drawing/2014/main" id="{79D68BD2-6AC4-493A-ADDD-B0DB164B0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Line 30">
            <a:extLst>
              <a:ext uri="{FF2B5EF4-FFF2-40B4-BE49-F238E27FC236}">
                <a16:creationId xmlns:a16="http://schemas.microsoft.com/office/drawing/2014/main" id="{6ABE288F-5AD2-43F1-BE01-AC966D387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Line 31">
            <a:extLst>
              <a:ext uri="{FF2B5EF4-FFF2-40B4-BE49-F238E27FC236}">
                <a16:creationId xmlns:a16="http://schemas.microsoft.com/office/drawing/2014/main" id="{653A2B3E-8088-4D8F-BFF2-38ED6C975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Line 32">
            <a:extLst>
              <a:ext uri="{FF2B5EF4-FFF2-40B4-BE49-F238E27FC236}">
                <a16:creationId xmlns:a16="http://schemas.microsoft.com/office/drawing/2014/main" id="{99643F80-1BE4-4D0B-BF1F-43188254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Line 33">
            <a:extLst>
              <a:ext uri="{FF2B5EF4-FFF2-40B4-BE49-F238E27FC236}">
                <a16:creationId xmlns:a16="http://schemas.microsoft.com/office/drawing/2014/main" id="{B3505980-C664-4776-8062-A6D4E9801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Line 34">
            <a:extLst>
              <a:ext uri="{FF2B5EF4-FFF2-40B4-BE49-F238E27FC236}">
                <a16:creationId xmlns:a16="http://schemas.microsoft.com/office/drawing/2014/main" id="{1683C8A6-27F5-4C42-AAB4-37A9F12D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685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BEE3CC49-D4E2-4839-8BF1-F63AD9734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34000"/>
            <a:ext cx="762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Line 36">
            <a:extLst>
              <a:ext uri="{FF2B5EF4-FFF2-40B4-BE49-F238E27FC236}">
                <a16:creationId xmlns:a16="http://schemas.microsoft.com/office/drawing/2014/main" id="{AB44A904-A6ED-4471-A151-C4DA45C2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Line 37">
            <a:extLst>
              <a:ext uri="{FF2B5EF4-FFF2-40B4-BE49-F238E27FC236}">
                <a16:creationId xmlns:a16="http://schemas.microsoft.com/office/drawing/2014/main" id="{2801578E-F357-4237-9686-268627B99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Line 38">
            <a:extLst>
              <a:ext uri="{FF2B5EF4-FFF2-40B4-BE49-F238E27FC236}">
                <a16:creationId xmlns:a16="http://schemas.microsoft.com/office/drawing/2014/main" id="{0C1F689E-31C9-46FD-AF41-E123B97D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Line 39">
            <a:extLst>
              <a:ext uri="{FF2B5EF4-FFF2-40B4-BE49-F238E27FC236}">
                <a16:creationId xmlns:a16="http://schemas.microsoft.com/office/drawing/2014/main" id="{F164ACCE-B9EA-41DF-87FE-3CD5DBA0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Line 40">
            <a:extLst>
              <a:ext uri="{FF2B5EF4-FFF2-40B4-BE49-F238E27FC236}">
                <a16:creationId xmlns:a16="http://schemas.microsoft.com/office/drawing/2014/main" id="{E3129B7F-D9C5-4765-96C8-833EC914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19600"/>
            <a:ext cx="533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Line 41">
            <a:extLst>
              <a:ext uri="{FF2B5EF4-FFF2-40B4-BE49-F238E27FC236}">
                <a16:creationId xmlns:a16="http://schemas.microsoft.com/office/drawing/2014/main" id="{893F113C-BC1D-4E77-8716-06C133C88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76800"/>
            <a:ext cx="53340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Freeform 43">
            <a:extLst>
              <a:ext uri="{FF2B5EF4-FFF2-40B4-BE49-F238E27FC236}">
                <a16:creationId xmlns:a16="http://schemas.microsoft.com/office/drawing/2014/main" id="{873F7B59-57C3-4650-8177-C2B4EB195B9D}"/>
              </a:ext>
            </a:extLst>
          </p:cNvPr>
          <p:cNvSpPr>
            <a:spLocks/>
          </p:cNvSpPr>
          <p:nvPr/>
        </p:nvSpPr>
        <p:spPr bwMode="auto">
          <a:xfrm>
            <a:off x="5334000" y="3657600"/>
            <a:ext cx="2124075" cy="1066800"/>
          </a:xfrm>
          <a:custGeom>
            <a:avLst/>
            <a:gdLst>
              <a:gd name="T0" fmla="*/ 0 w 1338"/>
              <a:gd name="T1" fmla="*/ 1055267 h 555"/>
              <a:gd name="T2" fmla="*/ 42863 w 1338"/>
              <a:gd name="T3" fmla="*/ 938015 h 555"/>
              <a:gd name="T4" fmla="*/ 150813 w 1338"/>
              <a:gd name="T5" fmla="*/ 534361 h 555"/>
              <a:gd name="T6" fmla="*/ 269875 w 1338"/>
              <a:gd name="T7" fmla="*/ 417109 h 555"/>
              <a:gd name="T8" fmla="*/ 409575 w 1338"/>
              <a:gd name="T9" fmla="*/ 286402 h 555"/>
              <a:gd name="T10" fmla="*/ 506413 w 1338"/>
              <a:gd name="T11" fmla="*/ 194138 h 555"/>
              <a:gd name="T12" fmla="*/ 569913 w 1338"/>
              <a:gd name="T13" fmla="*/ 142240 h 555"/>
              <a:gd name="T14" fmla="*/ 603250 w 1338"/>
              <a:gd name="T15" fmla="*/ 103797 h 555"/>
              <a:gd name="T16" fmla="*/ 666750 w 1338"/>
              <a:gd name="T17" fmla="*/ 76886 h 555"/>
              <a:gd name="T18" fmla="*/ 817563 w 1338"/>
              <a:gd name="T19" fmla="*/ 0 h 555"/>
              <a:gd name="T20" fmla="*/ 1603375 w 1338"/>
              <a:gd name="T21" fmla="*/ 13455 h 555"/>
              <a:gd name="T22" fmla="*/ 1743075 w 1338"/>
              <a:gd name="T23" fmla="*/ 65354 h 555"/>
              <a:gd name="T24" fmla="*/ 1828800 w 1338"/>
              <a:gd name="T25" fmla="*/ 169150 h 555"/>
              <a:gd name="T26" fmla="*/ 1851025 w 1338"/>
              <a:gd name="T27" fmla="*/ 207594 h 555"/>
              <a:gd name="T28" fmla="*/ 1893888 w 1338"/>
              <a:gd name="T29" fmla="*/ 221049 h 555"/>
              <a:gd name="T30" fmla="*/ 1936750 w 1338"/>
              <a:gd name="T31" fmla="*/ 299857 h 555"/>
              <a:gd name="T32" fmla="*/ 1968500 w 1338"/>
              <a:gd name="T33" fmla="*/ 417109 h 555"/>
              <a:gd name="T34" fmla="*/ 2022475 w 1338"/>
              <a:gd name="T35" fmla="*/ 651613 h 555"/>
              <a:gd name="T36" fmla="*/ 2054225 w 1338"/>
              <a:gd name="T37" fmla="*/ 832296 h 555"/>
              <a:gd name="T38" fmla="*/ 2119313 w 1338"/>
              <a:gd name="T39" fmla="*/ 989914 h 555"/>
              <a:gd name="T40" fmla="*/ 2119313 w 1338"/>
              <a:gd name="T41" fmla="*/ 1066800 h 5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8" h="555">
                <a:moveTo>
                  <a:pt x="0" y="549"/>
                </a:moveTo>
                <a:cubicBezTo>
                  <a:pt x="14" y="528"/>
                  <a:pt x="19" y="511"/>
                  <a:pt x="27" y="488"/>
                </a:cubicBezTo>
                <a:cubicBezTo>
                  <a:pt x="32" y="427"/>
                  <a:pt x="35" y="317"/>
                  <a:pt x="95" y="278"/>
                </a:cubicBezTo>
                <a:cubicBezTo>
                  <a:pt x="115" y="248"/>
                  <a:pt x="135" y="227"/>
                  <a:pt x="170" y="217"/>
                </a:cubicBezTo>
                <a:cubicBezTo>
                  <a:pt x="203" y="191"/>
                  <a:pt x="219" y="168"/>
                  <a:pt x="258" y="149"/>
                </a:cubicBezTo>
                <a:cubicBezTo>
                  <a:pt x="276" y="121"/>
                  <a:pt x="293" y="120"/>
                  <a:pt x="319" y="101"/>
                </a:cubicBezTo>
                <a:cubicBezTo>
                  <a:pt x="363" y="70"/>
                  <a:pt x="316" y="89"/>
                  <a:pt x="359" y="74"/>
                </a:cubicBezTo>
                <a:cubicBezTo>
                  <a:pt x="366" y="67"/>
                  <a:pt x="372" y="59"/>
                  <a:pt x="380" y="54"/>
                </a:cubicBezTo>
                <a:cubicBezTo>
                  <a:pt x="392" y="47"/>
                  <a:pt x="420" y="40"/>
                  <a:pt x="420" y="40"/>
                </a:cubicBezTo>
                <a:cubicBezTo>
                  <a:pt x="448" y="14"/>
                  <a:pt x="480" y="12"/>
                  <a:pt x="515" y="0"/>
                </a:cubicBezTo>
                <a:cubicBezTo>
                  <a:pt x="680" y="2"/>
                  <a:pt x="845" y="3"/>
                  <a:pt x="1010" y="7"/>
                </a:cubicBezTo>
                <a:cubicBezTo>
                  <a:pt x="1041" y="8"/>
                  <a:pt x="1098" y="34"/>
                  <a:pt x="1098" y="34"/>
                </a:cubicBezTo>
                <a:cubicBezTo>
                  <a:pt x="1117" y="53"/>
                  <a:pt x="1130" y="72"/>
                  <a:pt x="1152" y="88"/>
                </a:cubicBezTo>
                <a:cubicBezTo>
                  <a:pt x="1157" y="95"/>
                  <a:pt x="1159" y="104"/>
                  <a:pt x="1166" y="108"/>
                </a:cubicBezTo>
                <a:cubicBezTo>
                  <a:pt x="1174" y="113"/>
                  <a:pt x="1186" y="109"/>
                  <a:pt x="1193" y="115"/>
                </a:cubicBezTo>
                <a:cubicBezTo>
                  <a:pt x="1205" y="126"/>
                  <a:pt x="1211" y="142"/>
                  <a:pt x="1220" y="156"/>
                </a:cubicBezTo>
                <a:cubicBezTo>
                  <a:pt x="1232" y="174"/>
                  <a:pt x="1240" y="217"/>
                  <a:pt x="1240" y="217"/>
                </a:cubicBezTo>
                <a:cubicBezTo>
                  <a:pt x="1244" y="266"/>
                  <a:pt x="1234" y="311"/>
                  <a:pt x="1274" y="339"/>
                </a:cubicBezTo>
                <a:cubicBezTo>
                  <a:pt x="1307" y="434"/>
                  <a:pt x="1269" y="316"/>
                  <a:pt x="1294" y="433"/>
                </a:cubicBezTo>
                <a:cubicBezTo>
                  <a:pt x="1302" y="469"/>
                  <a:pt x="1329" y="487"/>
                  <a:pt x="1335" y="515"/>
                </a:cubicBezTo>
                <a:cubicBezTo>
                  <a:pt x="1338" y="528"/>
                  <a:pt x="1335" y="542"/>
                  <a:pt x="1335" y="555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Rectangle 44">
            <a:extLst>
              <a:ext uri="{FF2B5EF4-FFF2-40B4-BE49-F238E27FC236}">
                <a16:creationId xmlns:a16="http://schemas.microsoft.com/office/drawing/2014/main" id="{20FFA84A-A00B-429F-AAB5-72EC1074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626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G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Rectangle 45">
            <a:extLst>
              <a:ext uri="{FF2B5EF4-FFF2-40B4-BE49-F238E27FC236}">
                <a16:creationId xmlns:a16="http://schemas.microsoft.com/office/drawing/2014/main" id="{34C6EF9B-55DE-4C34-B6FA-1B309E72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H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CCEA04-5BB4-4379-ADB1-52B5AEEEA044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understand the terms planar graph, graph coloring, chromatic number, Euler formula; to determine whether a graph is planar; to determine the chromatic number of a graph, to understand applications of graph coloring.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students are expected to be able to explain the terms planar graph, graph coloring, chromatic number, Euler formula; be able to determine whether a graph is planar; be able to determine the chromatic number of a graph, be able to solve the problem of  Scheduling Final Exams at a university using graph coloring model.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An Application of Graph Coloring:</a:t>
            </a:r>
            <a:br>
              <a:rPr lang="en-US" sz="32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Scheduling Final Exams at a university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C64F7C1-E204-4AEC-A2A5-55CC8A8929FA}"/>
              </a:ext>
            </a:extLst>
          </p:cNvPr>
          <p:cNvSpPr txBox="1">
            <a:spLocks/>
          </p:cNvSpPr>
          <p:nvPr/>
        </p:nvSpPr>
        <p:spPr bwMode="auto">
          <a:xfrm>
            <a:off x="302452" y="19800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the final exams at a university be scheduled so that no student has two exams at the same time?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scheduling problem can be solved using a graph model,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two vertices if there is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student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courses they represent.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time slot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final exam is represented by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color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scheduling of the exams corresponds to a coloring of the associated graph.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09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Example 5: Scheduling Final Exam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E26C0E-5C21-4387-A0BA-46A863FF402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there are seven finals to be scheduled. Suppose that the following pairs of courses have common students: 1 and 2, 1 and 3, 1 and 4, 1 and 7, 2 and 3, 2 and 4, 2 and 5, 2 and 7, 3 and 4, 3 and 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and 7, 4 and 5, 4 and 6, 5 and 6, 5 and 7, and 6 and 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the final exams can be scheduled so that 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 has two exams at the same time?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63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4B74418D-9444-4989-97BE-993562AB90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600201"/>
            <a:ext cx="25741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CA1FB1-7D73-4705-959D-5712F9E902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1" y="1676399"/>
            <a:ext cx="3276599" cy="25993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CA1D94-66ED-4CE3-8CBE-ECD2A9861B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639469"/>
            <a:ext cx="2362200" cy="13041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891F39-A5DC-41D5-B803-B8ECF0E948D2}"/>
              </a:ext>
            </a:extLst>
          </p:cNvPr>
          <p:cNvSpPr/>
          <p:nvPr/>
        </p:nvSpPr>
        <p:spPr>
          <a:xfrm>
            <a:off x="609601" y="4654060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231F20"/>
                </a:solidFill>
                <a:cs typeface="Arial" charset="0"/>
              </a:rPr>
              <a:t>Because the chromatic number of this graph is 4, four time slots are needed. </a:t>
            </a:r>
            <a:endParaRPr lang="en-US" sz="24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499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Simon Fraser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https://www.cs.sfu.ca/~ggbaker/zju/math/planar.html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Mathematics: An Open Introduction, 3rd edition Oscar Levin </a:t>
            </a:r>
          </a:p>
          <a:p>
            <a:r>
              <a:rPr lang="en-US" dirty="0">
                <a:hlinkClick r:id="rId3"/>
              </a:rPr>
              <a:t>http://discrete.openmathbooks.org/dmoi3/sec_planar.html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60FFF7-47C1-418D-82D3-0E9CDF8D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4930"/>
            <a:ext cx="8610600" cy="42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called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can be drawn in the plane without any edges crossing.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graph may be planar even if it is usually drawn with crossings, since it may be possible to draw it in another way without crossings.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52BE69A0-F496-47B8-9DEF-A31623B9A4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10000"/>
            <a:ext cx="1447800" cy="1371600"/>
            <a:chOff x="1008" y="3264"/>
            <a:chExt cx="912" cy="864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1C9F1AD8-CACB-46FD-BC31-0A871668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0C44876C-6DDC-47EF-9298-5D9B22F0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57EB0078-730A-423A-A73E-BC13FB62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2E370833-F831-4768-821F-36ED394F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EB1AB48E-9681-4F4E-A7BE-D90D17E5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1D6425D-171C-4D08-A52D-40CED10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BFFC4DC6-101F-455D-86C7-76C875EAD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35" name="Group 11">
            <a:extLst>
              <a:ext uri="{FF2B5EF4-FFF2-40B4-BE49-F238E27FC236}">
                <a16:creationId xmlns:a16="http://schemas.microsoft.com/office/drawing/2014/main" id="{5B47A416-2645-4413-9B4B-9FE4FAE1B1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83000"/>
            <a:ext cx="2197100" cy="1727200"/>
            <a:chOff x="3272" y="3040"/>
            <a:chExt cx="1384" cy="1088"/>
          </a:xfrm>
        </p:grpSpPr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887AC5CF-881D-4CFF-8226-30967A7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6298AF93-0D0C-46B0-9533-E3F34A0C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02AF658F-CC64-4128-B2EE-968C3AC6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9EC2EC4D-DC74-4F5B-A69D-C25AB912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B128AD1F-497A-412D-8F08-42E24267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003C33B5-7F9B-4279-B789-554801A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7EC15834-D6B4-45E9-9C7F-8301B5E57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3" name="AutoShape 19">
            <a:extLst>
              <a:ext uri="{FF2B5EF4-FFF2-40B4-BE49-F238E27FC236}">
                <a16:creationId xmlns:a16="http://schemas.microsoft.com/office/drawing/2014/main" id="{BC59DF7B-671C-4DB1-B683-5FCDB3B1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35EEA590-6620-4839-8106-FCB0F6D2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1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FF0000"/>
                </a:solidFill>
                <a:cs typeface="Arial" charset="0"/>
              </a:rPr>
              <a:t>Example 1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(shown in Figure 2 with two edges crossing)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planar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32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because it can be drawn without crossings, as shown in Figure 3</a:t>
            </a:r>
            <a:endParaRPr lang="en-US" sz="3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0C8DC4-6A2B-4557-AEC5-269225F155EE}"/>
              </a:ext>
            </a:extLst>
          </p:cNvPr>
          <p:cNvSpPr txBox="1"/>
          <p:nvPr/>
        </p:nvSpPr>
        <p:spPr>
          <a:xfrm>
            <a:off x="1559749" y="56388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269D76-32CB-4C0F-BB50-D1FE8106DCCF}"/>
              </a:ext>
            </a:extLst>
          </p:cNvPr>
          <p:cNvSpPr txBox="1"/>
          <p:nvPr/>
        </p:nvSpPr>
        <p:spPr>
          <a:xfrm>
            <a:off x="6131749" y="57150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EA73049-9FBB-4225-9F6C-2C07121E5DE3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(shown in Figure 4)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21" descr="09_7_04">
            <a:extLst>
              <a:ext uri="{FF2B5EF4-FFF2-40B4-BE49-F238E27FC236}">
                <a16:creationId xmlns:a16="http://schemas.microsoft.com/office/drawing/2014/main" id="{606DD772-7AEB-4657-B02C-B1057E2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9427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40D5643-8002-4912-87B6-26F54775F2CA}"/>
              </a:ext>
            </a:extLst>
          </p:cNvPr>
          <p:cNvSpPr txBox="1"/>
          <p:nvPr/>
        </p:nvSpPr>
        <p:spPr>
          <a:xfrm>
            <a:off x="3755493" y="5486400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Figure 4 </a:t>
            </a:r>
          </a:p>
        </p:txBody>
      </p:sp>
    </p:spTree>
    <p:extLst>
      <p:ext uri="{BB962C8B-B14F-4D97-AF65-F5344CB8AC3E}">
        <p14:creationId xmlns:p14="http://schemas.microsoft.com/office/powerpoint/2010/main" val="5055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2</a:t>
            </a:r>
          </a:p>
        </p:txBody>
      </p:sp>
      <p:pic>
        <p:nvPicPr>
          <p:cNvPr id="11" name="Picture 21" descr="09_7_04">
            <a:extLst>
              <a:ext uri="{FF2B5EF4-FFF2-40B4-BE49-F238E27FC236}">
                <a16:creationId xmlns:a16="http://schemas.microsoft.com/office/drawing/2014/main" id="{C93C9F92-A816-4540-BB77-5425AAB0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94" y="3942838"/>
            <a:ext cx="3429000" cy="20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9">
            <a:extLst>
              <a:ext uri="{FF2B5EF4-FFF2-40B4-BE49-F238E27FC236}">
                <a16:creationId xmlns:a16="http://schemas.microsoft.com/office/drawing/2014/main" id="{AFA57902-39A2-460F-894B-8516D3E4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894" y="4704838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715971A7-D78E-42F6-B4B8-EF33A477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2114038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Q</a:t>
            </a:r>
            <a:r>
              <a:rPr lang="en-US" sz="3200" b="1" baseline="-25000" dirty="0">
                <a:solidFill>
                  <a:prstClr val="black"/>
                </a:solidFill>
                <a:cs typeface="Arial" charset="0"/>
              </a:rPr>
              <a:t>3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, because it can be drawn without any edges crossing, as shown in Figure 5.</a:t>
            </a:r>
          </a:p>
        </p:txBody>
      </p:sp>
      <p:pic>
        <p:nvPicPr>
          <p:cNvPr id="14" name="Picture 23" descr="09_7_05">
            <a:extLst>
              <a:ext uri="{FF2B5EF4-FFF2-40B4-BE49-F238E27FC236}">
                <a16:creationId xmlns:a16="http://schemas.microsoft.com/office/drawing/2014/main" id="{0AA69B6A-8A8E-467E-BA7A-7266E28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6094" y="3866638"/>
            <a:ext cx="3505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F9C070-885E-416F-9692-BB9A3A97B8C7}"/>
              </a:ext>
            </a:extLst>
          </p:cNvPr>
          <p:cNvSpPr txBox="1"/>
          <p:nvPr/>
        </p:nvSpPr>
        <p:spPr>
          <a:xfrm>
            <a:off x="1173694" y="61526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B12B5-2C79-4833-B66D-F3A89CE6D733}"/>
              </a:ext>
            </a:extLst>
          </p:cNvPr>
          <p:cNvSpPr txBox="1"/>
          <p:nvPr/>
        </p:nvSpPr>
        <p:spPr>
          <a:xfrm>
            <a:off x="6072187" y="63050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2337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3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16F159A-E63A-4063-9EA5-9A8F58F1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3: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shown in Figure 6,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B515E1E7-3A20-411D-83E3-94370A533D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58DA23B4-6814-498E-9728-8D063149C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DE31AAC9-51C8-4C2D-9E71-DE9BC72F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62E8BB54-EC5B-4459-80B3-2F201125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7A09B8F4-2B18-469F-AC23-D7BD0FFAA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F4002523-513E-46B4-9888-AD78691F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C6BCCE16-0570-4702-81E8-8BF18EB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D5C4DFB8-2413-4A9C-908C-D52E5BA7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7B36EBBB-2596-4BB5-9CB3-A5EAA38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89C9165D-3FBE-4FD7-9B1C-14E7E93BC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0C31F336-D96B-43C2-B856-1595813A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C0A4A35A-32A4-4D24-B83D-6A6E360B2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8D5F63E3-6D15-476C-8892-9305A4E89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10A0B2E9-B08B-4DC0-B228-C2407A469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40B64FF6-BEA8-45CC-B1AD-B0CB3AEC3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:a16="http://schemas.microsoft.com/office/drawing/2014/main" id="{0EF16C71-C8B8-4D5A-9D65-8DA220398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Text Box 29">
            <a:extLst>
              <a:ext uri="{FF2B5EF4-FFF2-40B4-BE49-F238E27FC236}">
                <a16:creationId xmlns:a16="http://schemas.microsoft.com/office/drawing/2014/main" id="{3901B181-7782-486C-AD06-193199B8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6262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B73E74-AABB-4777-B8B4-4A8302ABD7E1}"/>
              </a:ext>
            </a:extLst>
          </p:cNvPr>
          <p:cNvSpPr txBox="1"/>
          <p:nvPr/>
        </p:nvSpPr>
        <p:spPr>
          <a:xfrm>
            <a:off x="4724400" y="472440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cs typeface="Arial" charset="0"/>
              </a:rPr>
              <a:t>Figure 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DCBAC-4654-BE3A-CE68-2E78E85CA443}"/>
              </a:ext>
            </a:extLst>
          </p:cNvPr>
          <p:cNvGrpSpPr/>
          <p:nvPr/>
        </p:nvGrpSpPr>
        <p:grpSpPr>
          <a:xfrm>
            <a:off x="1997102" y="3508840"/>
            <a:ext cx="345600" cy="184320"/>
            <a:chOff x="1997102" y="3508840"/>
            <a:chExt cx="3456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2E76EA-3D86-FAA0-63EA-6D41D177EF27}"/>
                    </a:ext>
                  </a:extLst>
                </p14:cNvPr>
                <p14:cNvContentPartPr/>
                <p14:nvPr/>
              </p14:nvContentPartPr>
              <p14:xfrm>
                <a:off x="2254502" y="369280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2E76EA-3D86-FAA0-63EA-6D41D177EF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6862" y="3675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DBE070-2A94-678D-92D2-28E461728A73}"/>
                    </a:ext>
                  </a:extLst>
                </p14:cNvPr>
                <p14:cNvContentPartPr/>
                <p14:nvPr/>
              </p14:nvContentPartPr>
              <p14:xfrm>
                <a:off x="1997102" y="3508840"/>
                <a:ext cx="345600" cy="16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DBE070-2A94-678D-92D2-28E461728A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9462" y="3491200"/>
                  <a:ext cx="381240" cy="20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8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0471BA8-7C70-43A7-8AD2-4ECF3268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any planar representation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vertex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also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2B110EA-CAC6-40F4-9876-4A503E1D559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A6708735-878B-4DD8-B49C-469327D9E2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F5ABF5A3-4801-462E-B246-6BC0B5C1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6123E9D9-29BA-4BB3-80AC-77F7B1AB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9305E025-3905-4750-86E8-463BF1E4D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8C52ECD3-D41C-47DC-B58F-9E004695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BDC9BDE9-48EA-4E44-9572-B6C71E34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0BED6AAC-2CD8-4B8D-B4E0-FAEA61F1D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20B8F532-AA4D-44A3-82EC-9979E2EDB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A17CE1FD-C210-492A-8FD8-DB51B4D80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7F0415C9-7AE6-4A90-ADCC-756E449BA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BB42A7D1-1693-4C77-92B5-50C0FD087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5">
              <a:extLst>
                <a:ext uri="{FF2B5EF4-FFF2-40B4-BE49-F238E27FC236}">
                  <a16:creationId xmlns:a16="http://schemas.microsoft.com/office/drawing/2014/main" id="{D20F53E2-CD1F-4045-9683-C2DF9342A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9AAC7EAB-FB98-4B34-A534-8536E1B733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7">
              <a:extLst>
                <a:ext uri="{FF2B5EF4-FFF2-40B4-BE49-F238E27FC236}">
                  <a16:creationId xmlns:a16="http://schemas.microsoft.com/office/drawing/2014/main" id="{755170CA-81BE-465E-8010-EAB7CF195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8">
              <a:extLst>
                <a:ext uri="{FF2B5EF4-FFF2-40B4-BE49-F238E27FC236}">
                  <a16:creationId xmlns:a16="http://schemas.microsoft.com/office/drawing/2014/main" id="{15AB12C2-73AA-466B-B4D1-6B271A6CE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9">
            <a:extLst>
              <a:ext uri="{FF2B5EF4-FFF2-40B4-BE49-F238E27FC236}">
                <a16:creationId xmlns:a16="http://schemas.microsoft.com/office/drawing/2014/main" id="{29AE2399-8E04-4B40-BF54-10BC26AD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7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205</TotalTime>
  <Words>1996</Words>
  <Application>Microsoft Office PowerPoint</Application>
  <PresentationFormat>On-screen Show (4:3)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Bookman Old Style</vt:lpstr>
      <vt:lpstr>Calibri</vt:lpstr>
      <vt:lpstr>Corbel</vt:lpstr>
      <vt:lpstr>Times New Roman</vt:lpstr>
      <vt:lpstr>Wingdings</vt:lpstr>
      <vt:lpstr>Spectrum</vt:lpstr>
      <vt:lpstr>Planar Graphs &amp;   Graph Coloring</vt:lpstr>
      <vt:lpstr>Lecture Outline</vt:lpstr>
      <vt:lpstr>Objectives and Outcomes</vt:lpstr>
      <vt:lpstr>Planar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Mahmudur Rahman</cp:lastModifiedBy>
  <cp:revision>63</cp:revision>
  <dcterms:created xsi:type="dcterms:W3CDTF">2018-12-10T17:20:29Z</dcterms:created>
  <dcterms:modified xsi:type="dcterms:W3CDTF">2022-08-09T05:47:05Z</dcterms:modified>
</cp:coreProperties>
</file>