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60" r:id="rId5"/>
  </p:sldMasterIdLst>
  <p:sldIdLst>
    <p:sldId id="28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67" r:id="rId18"/>
    <p:sldId id="26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a Nawshin" initials="FN" lastIdx="1" clrIdx="0">
    <p:extLst>
      <p:ext uri="{19B8F6BF-5375-455C-9EA6-DF929625EA0E}">
        <p15:presenceInfo xmlns:p15="http://schemas.microsoft.com/office/powerpoint/2012/main" userId="Faria Naws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FB234-5022-471A-924F-7779E6FFD67E}" v="11" dt="2020-04-27T08:28:2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F746F3B8-956E-46C6-A828-A1A9CDBE16C3}"/>
    <pc:docChg chg="custSel modSld">
      <pc:chgData name="Dr. Md. Mahbub Chowdhury Mishu" userId="09162e0f-fafd-430e-8e71-18113d49a68e" providerId="ADAL" clId="{F746F3B8-956E-46C6-A828-A1A9CDBE16C3}" dt="2020-04-07T10:58:59.111" v="114" actId="1076"/>
      <pc:docMkLst>
        <pc:docMk/>
      </pc:docMkLst>
      <pc:sldChg chg="addSp delSp modSp">
        <pc:chgData name="Dr. Md. Mahbub Chowdhury Mishu" userId="09162e0f-fafd-430e-8e71-18113d49a68e" providerId="ADAL" clId="{F746F3B8-956E-46C6-A828-A1A9CDBE16C3}" dt="2020-04-07T10:58:59.111" v="114" actId="1076"/>
        <pc:sldMkLst>
          <pc:docMk/>
          <pc:sldMk cId="1317414690" sldId="256"/>
        </pc:sldMkLst>
        <pc:spChg chg="add mod">
          <ac:chgData name="Dr. Md. Mahbub Chowdhury Mishu" userId="09162e0f-fafd-430e-8e71-18113d49a68e" providerId="ADAL" clId="{F746F3B8-956E-46C6-A828-A1A9CDBE16C3}" dt="2020-04-07T10:58:54.430" v="112" actId="113"/>
          <ac:spMkLst>
            <pc:docMk/>
            <pc:sldMk cId="1317414690" sldId="256"/>
            <ac:spMk id="2" creationId="{A0B39A66-63B8-44DC-A77B-6005A4316AAC}"/>
          </ac:spMkLst>
        </pc:spChg>
        <pc:spChg chg="del">
          <ac:chgData name="Dr. Md. Mahbub Chowdhury Mishu" userId="09162e0f-fafd-430e-8e71-18113d49a68e" providerId="ADAL" clId="{F746F3B8-956E-46C6-A828-A1A9CDBE16C3}" dt="2020-04-07T10:57:59.770" v="70" actId="478"/>
          <ac:spMkLst>
            <pc:docMk/>
            <pc:sldMk cId="1317414690" sldId="256"/>
            <ac:spMk id="5" creationId="{462D59B1-BBEE-4F37-B1FE-2A1680325EA4}"/>
          </ac:spMkLst>
        </pc:spChg>
        <pc:picChg chg="add mod">
          <ac:chgData name="Dr. Md. Mahbub Chowdhury Mishu" userId="09162e0f-fafd-430e-8e71-18113d49a68e" providerId="ADAL" clId="{F746F3B8-956E-46C6-A828-A1A9CDBE16C3}" dt="2020-04-07T10:58:59.111" v="114" actId="1076"/>
          <ac:picMkLst>
            <pc:docMk/>
            <pc:sldMk cId="1317414690" sldId="256"/>
            <ac:picMk id="3" creationId="{AC357F1F-9825-48BE-A8BC-27C24228F6BD}"/>
          </ac:picMkLst>
        </pc:picChg>
      </pc:sldChg>
      <pc:sldChg chg="addSp modSp modAnim">
        <pc:chgData name="Dr. Md. Mahbub Chowdhury Mishu" userId="09162e0f-fafd-430e-8e71-18113d49a68e" providerId="ADAL" clId="{F746F3B8-956E-46C6-A828-A1A9CDBE16C3}" dt="2020-04-06T06:39:27.498" v="69" actId="20577"/>
        <pc:sldMkLst>
          <pc:docMk/>
          <pc:sldMk cId="951242727" sldId="257"/>
        </pc:sldMkLst>
        <pc:spChg chg="mod">
          <ac:chgData name="Dr. Md. Mahbub Chowdhury Mishu" userId="09162e0f-fafd-430e-8e71-18113d49a68e" providerId="ADAL" clId="{F746F3B8-956E-46C6-A828-A1A9CDBE16C3}" dt="2020-04-06T06:39:27.498" v="69" actId="20577"/>
          <ac:spMkLst>
            <pc:docMk/>
            <pc:sldMk cId="951242727" sldId="257"/>
            <ac:spMk id="6" creationId="{521AB72D-01C0-4118-BE90-26AF105F6798}"/>
          </ac:spMkLst>
        </pc:spChg>
        <pc:spChg chg="mod">
          <ac:chgData name="Dr. Md. Mahbub Chowdhury Mishu" userId="09162e0f-fafd-430e-8e71-18113d49a68e" providerId="ADAL" clId="{F746F3B8-956E-46C6-A828-A1A9CDBE16C3}" dt="2020-04-06T06:36:40.371" v="22" actId="20577"/>
          <ac:spMkLst>
            <pc:docMk/>
            <pc:sldMk cId="951242727" sldId="257"/>
            <ac:spMk id="7" creationId="{48E36A53-FB79-4EB4-A6D9-76225E957249}"/>
          </ac:spMkLst>
        </pc:spChg>
        <pc:spChg chg="add mod">
          <ac:chgData name="Dr. Md. Mahbub Chowdhury Mishu" userId="09162e0f-fafd-430e-8e71-18113d49a68e" providerId="ADAL" clId="{F746F3B8-956E-46C6-A828-A1A9CDBE16C3}" dt="2020-04-06T06:37:29.472" v="53" actId="20577"/>
          <ac:spMkLst>
            <pc:docMk/>
            <pc:sldMk cId="951242727" sldId="257"/>
            <ac:spMk id="8" creationId="{482CA2D2-BC30-4AB4-8B48-EA833D4B92E1}"/>
          </ac:spMkLst>
        </pc:spChg>
      </pc:sldChg>
    </pc:docChg>
  </pc:docChgLst>
  <pc:docChgLst>
    <pc:chgData name="Dr. Md. Mahbub Chowdhury Mishu" userId="09162e0f-fafd-430e-8e71-18113d49a68e" providerId="ADAL" clId="{E68FB234-5022-471A-924F-7779E6FFD67E}"/>
    <pc:docChg chg="modSld">
      <pc:chgData name="Dr. Md. Mahbub Chowdhury Mishu" userId="09162e0f-fafd-430e-8e71-18113d49a68e" providerId="ADAL" clId="{E68FB234-5022-471A-924F-7779E6FFD67E}" dt="2020-04-27T08:30:53.795" v="19" actId="20577"/>
      <pc:docMkLst>
        <pc:docMk/>
      </pc:docMkLst>
      <pc:sldChg chg="modSp">
        <pc:chgData name="Dr. Md. Mahbub Chowdhury Mishu" userId="09162e0f-fafd-430e-8e71-18113d49a68e" providerId="ADAL" clId="{E68FB234-5022-471A-924F-7779E6FFD67E}" dt="2020-04-27T08:28:23.067" v="10" actId="20577"/>
        <pc:sldMkLst>
          <pc:docMk/>
          <pc:sldMk cId="594304560" sldId="268"/>
        </pc:sldMkLst>
        <pc:spChg chg="mod">
          <ac:chgData name="Dr. Md. Mahbub Chowdhury Mishu" userId="09162e0f-fafd-430e-8e71-18113d49a68e" providerId="ADAL" clId="{E68FB234-5022-471A-924F-7779E6FFD67E}" dt="2020-04-27T08:28:23.067" v="10" actId="20577"/>
          <ac:spMkLst>
            <pc:docMk/>
            <pc:sldMk cId="594304560" sldId="268"/>
            <ac:spMk id="5" creationId="{66BF2440-870B-4B57-B8CC-CF19B2A66625}"/>
          </ac:spMkLst>
        </pc:spChg>
      </pc:sldChg>
      <pc:sldChg chg="modSp">
        <pc:chgData name="Dr. Md. Mahbub Chowdhury Mishu" userId="09162e0f-fafd-430e-8e71-18113d49a68e" providerId="ADAL" clId="{E68FB234-5022-471A-924F-7779E6FFD67E}" dt="2020-04-27T08:30:53.795" v="19" actId="20577"/>
        <pc:sldMkLst>
          <pc:docMk/>
          <pc:sldMk cId="700707328" sldId="280"/>
        </pc:sldMkLst>
        <pc:graphicFrameChg chg="modGraphic">
          <ac:chgData name="Dr. Md. Mahbub Chowdhury Mishu" userId="09162e0f-fafd-430e-8e71-18113d49a68e" providerId="ADAL" clId="{E68FB234-5022-471A-924F-7779E6FFD67E}" dt="2020-04-27T08:30:53.795" v="19" actId="20577"/>
          <ac:graphicFrameMkLst>
            <pc:docMk/>
            <pc:sldMk cId="700707328" sldId="280"/>
            <ac:graphicFrameMk id="7" creationId="{29FF08AD-7519-4C4A-8E0D-640DF5BB5E58}"/>
          </ac:graphicFrameMkLst>
        </pc:graphicFrameChg>
      </pc:sldChg>
    </pc:docChg>
  </pc:docChgLst>
  <pc:docChgLst>
    <pc:chgData name="Faria Nawshin" userId="57a3bb94-cd35-4bf8-a486-f2752caf88fc" providerId="ADAL" clId="{095E042B-FDFC-4B14-8828-041CD78A5EFB}"/>
    <pc:docChg chg="undo custSel addSld delSld modSld sldOrd">
      <pc:chgData name="Faria Nawshin" userId="57a3bb94-cd35-4bf8-a486-f2752caf88fc" providerId="ADAL" clId="{095E042B-FDFC-4B14-8828-041CD78A5EFB}" dt="2018-01-14T07:52:40.042" v="979" actId="14100"/>
      <pc:docMkLst>
        <pc:docMk/>
      </pc:docMkLst>
      <pc:sldChg chg="addSp delSp modSp">
        <pc:chgData name="Faria Nawshin" userId="57a3bb94-cd35-4bf8-a486-f2752caf88fc" providerId="ADAL" clId="{095E042B-FDFC-4B14-8828-041CD78A5EFB}" dt="2018-01-14T07:27:57.254" v="915" actId="6559"/>
        <pc:sldMkLst>
          <pc:docMk/>
          <pc:sldMk cId="1317414690" sldId="256"/>
        </pc:sldMkLst>
        <pc:spChg chg="del">
          <ac:chgData name="Faria Nawshin" userId="57a3bb94-cd35-4bf8-a486-f2752caf88fc" providerId="ADAL" clId="{095E042B-FDFC-4B14-8828-041CD78A5EFB}" dt="2018-01-14T07:27:41.200" v="900" actId="478"/>
          <ac:spMkLst>
            <pc:docMk/>
            <pc:sldMk cId="1317414690" sldId="256"/>
            <ac:spMk id="2" creationId="{7C85728D-3B2C-43B5-928B-5C9BA0D7BCEB}"/>
          </ac:spMkLst>
        </pc:spChg>
        <pc:spChg chg="add del mod">
          <ac:chgData name="Faria Nawshin" userId="57a3bb94-cd35-4bf8-a486-f2752caf88fc" providerId="ADAL" clId="{095E042B-FDFC-4B14-8828-041CD78A5EFB}" dt="2018-01-14T07:27:43.805" v="901" actId="478"/>
          <ac:spMkLst>
            <pc:docMk/>
            <pc:sldMk cId="1317414690" sldId="256"/>
            <ac:spMk id="4" creationId="{5569B951-B39D-40FA-8D6F-8AE82026CF1D}"/>
          </ac:spMkLst>
        </pc:spChg>
        <pc:spChg chg="add mod">
          <ac:chgData name="Faria Nawshin" userId="57a3bb94-cd35-4bf8-a486-f2752caf88fc" providerId="ADAL" clId="{095E042B-FDFC-4B14-8828-041CD78A5EFB}" dt="2018-01-14T07:27:57.254" v="915" actId="6559"/>
          <ac:spMkLst>
            <pc:docMk/>
            <pc:sldMk cId="1317414690" sldId="256"/>
            <ac:spMk id="5" creationId="{462D59B1-BBEE-4F37-B1FE-2A1680325EA4}"/>
          </ac:spMkLst>
        </pc:spChg>
      </pc:sldChg>
      <pc:sldChg chg="modAnim">
        <pc:chgData name="Faria Nawshin" userId="57a3bb94-cd35-4bf8-a486-f2752caf88fc" providerId="ADAL" clId="{095E042B-FDFC-4B14-8828-041CD78A5EFB}" dt="2018-01-14T07:29:11.021" v="918"/>
        <pc:sldMkLst>
          <pc:docMk/>
          <pc:sldMk cId="1235841402" sldId="260"/>
        </pc:sldMkLst>
      </pc:sldChg>
      <pc:sldChg chg="modSp">
        <pc:chgData name="Faria Nawshin" userId="57a3bb94-cd35-4bf8-a486-f2752caf88fc" providerId="ADAL" clId="{095E042B-FDFC-4B14-8828-041CD78A5EFB}" dt="2018-01-14T07:29:48.995" v="921" actId="2710"/>
        <pc:sldMkLst>
          <pc:docMk/>
          <pc:sldMk cId="2769267702" sldId="261"/>
        </pc:sldMkLst>
        <pc:spChg chg="mod">
          <ac:chgData name="Faria Nawshin" userId="57a3bb94-cd35-4bf8-a486-f2752caf88fc" providerId="ADAL" clId="{095E042B-FDFC-4B14-8828-041CD78A5EFB}" dt="2018-01-14T07:29:48.995" v="921" actId="2710"/>
          <ac:spMkLst>
            <pc:docMk/>
            <pc:sldMk cId="2769267702" sldId="261"/>
            <ac:spMk id="5" creationId="{37A97ABA-5EE1-4986-9681-7934C138BE4F}"/>
          </ac:spMkLst>
        </pc:spChg>
        <pc:spChg chg="mod">
          <ac:chgData name="Faria Nawshin" userId="57a3bb94-cd35-4bf8-a486-f2752caf88fc" providerId="ADAL" clId="{095E042B-FDFC-4B14-8828-041CD78A5EFB}" dt="2018-01-14T07:29:36.740" v="919" actId="2710"/>
          <ac:spMkLst>
            <pc:docMk/>
            <pc:sldMk cId="2769267702" sldId="261"/>
            <ac:spMk id="6" creationId="{9F694717-3D4F-4987-811B-312F4F92570F}"/>
          </ac:spMkLst>
        </pc:spChg>
        <pc:spChg chg="mod">
          <ac:chgData name="Faria Nawshin" userId="57a3bb94-cd35-4bf8-a486-f2752caf88fc" providerId="ADAL" clId="{095E042B-FDFC-4B14-8828-041CD78A5EFB}" dt="2018-01-14T07:29:40.314" v="920" actId="1076"/>
          <ac:spMkLst>
            <pc:docMk/>
            <pc:sldMk cId="2769267702" sldId="261"/>
            <ac:spMk id="7" creationId="{C4641A82-B6FF-4A02-A3CB-1A332283F443}"/>
          </ac:spMkLst>
        </pc:spChg>
      </pc:sldChg>
      <pc:sldChg chg="modSp">
        <pc:chgData name="Faria Nawshin" userId="57a3bb94-cd35-4bf8-a486-f2752caf88fc" providerId="ADAL" clId="{095E042B-FDFC-4B14-8828-041CD78A5EFB}" dt="2018-01-14T07:34:25.311" v="931" actId="1076"/>
        <pc:sldMkLst>
          <pc:docMk/>
          <pc:sldMk cId="1792203798" sldId="264"/>
        </pc:sldMkLst>
        <pc:spChg chg="mod">
          <ac:chgData name="Faria Nawshin" userId="57a3bb94-cd35-4bf8-a486-f2752caf88fc" providerId="ADAL" clId="{095E042B-FDFC-4B14-8828-041CD78A5EFB}" dt="2018-01-14T07:34:25.311" v="931" actId="1076"/>
          <ac:spMkLst>
            <pc:docMk/>
            <pc:sldMk cId="1792203798" sldId="264"/>
            <ac:spMk id="4" creationId="{F4ACE610-CD0E-4D0D-A087-DDDBA3B71330}"/>
          </ac:spMkLst>
        </pc:spChg>
      </pc:sldChg>
      <pc:sldChg chg="modSp">
        <pc:chgData name="Faria Nawshin" userId="57a3bb94-cd35-4bf8-a486-f2752caf88fc" providerId="ADAL" clId="{095E042B-FDFC-4B14-8828-041CD78A5EFB}" dt="2018-01-14T07:31:37.775" v="924" actId="1076"/>
        <pc:sldMkLst>
          <pc:docMk/>
          <pc:sldMk cId="245059044" sldId="266"/>
        </pc:sldMkLst>
        <pc:spChg chg="mod">
          <ac:chgData name="Faria Nawshin" userId="57a3bb94-cd35-4bf8-a486-f2752caf88fc" providerId="ADAL" clId="{095E042B-FDFC-4B14-8828-041CD78A5EFB}" dt="2018-01-14T07:31:26.891" v="922" actId="1076"/>
          <ac:spMkLst>
            <pc:docMk/>
            <pc:sldMk cId="245059044" sldId="266"/>
            <ac:spMk id="4" creationId="{DF82E69A-CF36-447C-90BF-2637D184B256}"/>
          </ac:spMkLst>
        </pc:spChg>
        <pc:spChg chg="mod">
          <ac:chgData name="Faria Nawshin" userId="57a3bb94-cd35-4bf8-a486-f2752caf88fc" providerId="ADAL" clId="{095E042B-FDFC-4B14-8828-041CD78A5EFB}" dt="2018-01-14T07:31:37.775" v="924" actId="1076"/>
          <ac:spMkLst>
            <pc:docMk/>
            <pc:sldMk cId="245059044" sldId="266"/>
            <ac:spMk id="6" creationId="{20282C59-B7BF-4660-A56C-9F06C2CD41D3}"/>
          </ac:spMkLst>
        </pc:spChg>
      </pc:sldChg>
      <pc:sldChg chg="modSp">
        <pc:chgData name="Faria Nawshin" userId="57a3bb94-cd35-4bf8-a486-f2752caf88fc" providerId="ADAL" clId="{095E042B-FDFC-4B14-8828-041CD78A5EFB}" dt="2018-01-14T07:34:38.438" v="932" actId="1076"/>
        <pc:sldMkLst>
          <pc:docMk/>
          <pc:sldMk cId="3927813892" sldId="267"/>
        </pc:sldMkLst>
        <pc:spChg chg="mod">
          <ac:chgData name="Faria Nawshin" userId="57a3bb94-cd35-4bf8-a486-f2752caf88fc" providerId="ADAL" clId="{095E042B-FDFC-4B14-8828-041CD78A5EFB}" dt="2018-01-14T07:34:38.438" v="932" actId="1076"/>
          <ac:spMkLst>
            <pc:docMk/>
            <pc:sldMk cId="3927813892" sldId="267"/>
            <ac:spMk id="4" creationId="{3ED86787-CC8B-4B10-863D-40594D6E154B}"/>
          </ac:spMkLst>
        </pc:spChg>
        <pc:spChg chg="mod">
          <ac:chgData name="Faria Nawshin" userId="57a3bb94-cd35-4bf8-a486-f2752caf88fc" providerId="ADAL" clId="{095E042B-FDFC-4B14-8828-041CD78A5EFB}" dt="2018-01-14T07:32:15.096" v="927" actId="20577"/>
          <ac:spMkLst>
            <pc:docMk/>
            <pc:sldMk cId="3927813892" sldId="267"/>
            <ac:spMk id="6" creationId="{9D2A83C8-1F60-4F8B-8723-C500F36F6100}"/>
          </ac:spMkLst>
        </pc:spChg>
      </pc:sldChg>
      <pc:sldChg chg="delSp modSp del">
        <pc:chgData name="Faria Nawshin" userId="57a3bb94-cd35-4bf8-a486-f2752caf88fc" providerId="ADAL" clId="{095E042B-FDFC-4B14-8828-041CD78A5EFB}" dt="2018-01-14T07:44:54.300" v="936" actId="2696"/>
        <pc:sldMkLst>
          <pc:docMk/>
          <pc:sldMk cId="4180541601" sldId="270"/>
        </pc:sldMkLst>
        <pc:spChg chg="del mod">
          <ac:chgData name="Faria Nawshin" userId="57a3bb94-cd35-4bf8-a486-f2752caf88fc" providerId="ADAL" clId="{095E042B-FDFC-4B14-8828-041CD78A5EFB}" dt="2018-01-14T07:44:52.324" v="935" actId="2696"/>
          <ac:spMkLst>
            <pc:docMk/>
            <pc:sldMk cId="4180541601" sldId="270"/>
            <ac:spMk id="4" creationId="{5ED05B4F-F366-4949-A149-15D756E202A0}"/>
          </ac:spMkLst>
        </pc:spChg>
      </pc:sldChg>
      <pc:sldChg chg="addSp delSp modSp">
        <pc:chgData name="Faria Nawshin" userId="57a3bb94-cd35-4bf8-a486-f2752caf88fc" providerId="ADAL" clId="{095E042B-FDFC-4B14-8828-041CD78A5EFB}" dt="2018-01-14T07:34:46.647" v="933" actId="1076"/>
        <pc:sldMkLst>
          <pc:docMk/>
          <pc:sldMk cId="727314545" sldId="271"/>
        </pc:sldMkLst>
        <pc:spChg chg="add mod">
          <ac:chgData name="Faria Nawshin" userId="57a3bb94-cd35-4bf8-a486-f2752caf88fc" providerId="ADAL" clId="{095E042B-FDFC-4B14-8828-041CD78A5EFB}" dt="2018-01-14T06:17:45.280" v="49" actId="1582"/>
          <ac:spMkLst>
            <pc:docMk/>
            <pc:sldMk cId="727314545" sldId="271"/>
            <ac:spMk id="2" creationId="{8E3953E1-543B-424F-91E7-FE84050A8B31}"/>
          </ac:spMkLst>
        </pc:spChg>
        <pc:spChg chg="add del mod">
          <ac:chgData name="Faria Nawshin" userId="57a3bb94-cd35-4bf8-a486-f2752caf88fc" providerId="ADAL" clId="{095E042B-FDFC-4B14-8828-041CD78A5EFB}" dt="2018-01-14T06:18:25.001" v="62" actId="478"/>
          <ac:spMkLst>
            <pc:docMk/>
            <pc:sldMk cId="727314545" sldId="271"/>
            <ac:spMk id="3" creationId="{72BD4163-2CCE-4110-9596-595E8A8E0B3E}"/>
          </ac:spMkLst>
        </pc:spChg>
        <pc:spChg chg="mod">
          <ac:chgData name="Faria Nawshin" userId="57a3bb94-cd35-4bf8-a486-f2752caf88fc" providerId="ADAL" clId="{095E042B-FDFC-4B14-8828-041CD78A5EFB}" dt="2018-01-14T06:36:45.169" v="421" actId="6549"/>
          <ac:spMkLst>
            <pc:docMk/>
            <pc:sldMk cId="727314545" sldId="271"/>
            <ac:spMk id="4" creationId="{14A1E029-571B-4B8B-A51E-5A7177F5A050}"/>
          </ac:spMkLst>
        </pc:spChg>
        <pc:spChg chg="mod">
          <ac:chgData name="Faria Nawshin" userId="57a3bb94-cd35-4bf8-a486-f2752caf88fc" providerId="ADAL" clId="{095E042B-FDFC-4B14-8828-041CD78A5EFB}" dt="2018-01-14T07:34:46.647" v="933" actId="1076"/>
          <ac:spMkLst>
            <pc:docMk/>
            <pc:sldMk cId="727314545" sldId="271"/>
            <ac:spMk id="5" creationId="{6D23CFB6-6FF0-465C-AC6F-7C36D56261AA}"/>
          </ac:spMkLst>
        </pc:spChg>
        <pc:spChg chg="add mod">
          <ac:chgData name="Faria Nawshin" userId="57a3bb94-cd35-4bf8-a486-f2752caf88fc" providerId="ADAL" clId="{095E042B-FDFC-4B14-8828-041CD78A5EFB}" dt="2018-01-14T06:23:02.504" v="147" actId="20577"/>
          <ac:spMkLst>
            <pc:docMk/>
            <pc:sldMk cId="727314545" sldId="271"/>
            <ac:spMk id="6" creationId="{1DDC1F1A-B5AD-46C7-8872-CA71AC2A4299}"/>
          </ac:spMkLst>
        </pc:spChg>
        <pc:spChg chg="add mod">
          <ac:chgData name="Faria Nawshin" userId="57a3bb94-cd35-4bf8-a486-f2752caf88fc" providerId="ADAL" clId="{095E042B-FDFC-4B14-8828-041CD78A5EFB}" dt="2018-01-14T06:21:50.537" v="108" actId="14100"/>
          <ac:spMkLst>
            <pc:docMk/>
            <pc:sldMk cId="727314545" sldId="271"/>
            <ac:spMk id="14" creationId="{2D2647DE-D53F-406C-A9B0-35DCE4075BCD}"/>
          </ac:spMkLst>
        </pc:spChg>
        <pc:spChg chg="add mod">
          <ac:chgData name="Faria Nawshin" userId="57a3bb94-cd35-4bf8-a486-f2752caf88fc" providerId="ADAL" clId="{095E042B-FDFC-4B14-8828-041CD78A5EFB}" dt="2018-01-14T06:23:05.524" v="148" actId="20577"/>
          <ac:spMkLst>
            <pc:docMk/>
            <pc:sldMk cId="727314545" sldId="271"/>
            <ac:spMk id="18" creationId="{62D71855-CA5A-43A5-A472-024BCF3180C7}"/>
          </ac:spMkLst>
        </pc:spChg>
        <pc:spChg chg="add del mod">
          <ac:chgData name="Faria Nawshin" userId="57a3bb94-cd35-4bf8-a486-f2752caf88fc" providerId="ADAL" clId="{095E042B-FDFC-4B14-8828-041CD78A5EFB}" dt="2018-01-14T06:28:25.296" v="306" actId="478"/>
          <ac:spMkLst>
            <pc:docMk/>
            <pc:sldMk cId="727314545" sldId="271"/>
            <ac:spMk id="19" creationId="{F4B70F54-CD6A-44D8-97CA-CE29515D361B}"/>
          </ac:spMkLst>
        </pc:spChg>
        <pc:spChg chg="add mod">
          <ac:chgData name="Faria Nawshin" userId="57a3bb94-cd35-4bf8-a486-f2752caf88fc" providerId="ADAL" clId="{095E042B-FDFC-4B14-8828-041CD78A5EFB}" dt="2018-01-14T06:28:37.476" v="311" actId="1038"/>
          <ac:spMkLst>
            <pc:docMk/>
            <pc:sldMk cId="727314545" sldId="271"/>
            <ac:spMk id="20" creationId="{C1C0C8F2-2C28-4901-B9AF-8CF3E9C9C31B}"/>
          </ac:spMkLst>
        </pc:spChg>
        <pc:spChg chg="add mod">
          <ac:chgData name="Faria Nawshin" userId="57a3bb94-cd35-4bf8-a486-f2752caf88fc" providerId="ADAL" clId="{095E042B-FDFC-4B14-8828-041CD78A5EFB}" dt="2018-01-14T06:33:59.774" v="361" actId="20577"/>
          <ac:spMkLst>
            <pc:docMk/>
            <pc:sldMk cId="727314545" sldId="271"/>
            <ac:spMk id="28" creationId="{90829732-22A3-4F86-9363-881612A89DC5}"/>
          </ac:spMkLst>
        </pc:spChg>
        <pc:spChg chg="add mod">
          <ac:chgData name="Faria Nawshin" userId="57a3bb94-cd35-4bf8-a486-f2752caf88fc" providerId="ADAL" clId="{095E042B-FDFC-4B14-8828-041CD78A5EFB}" dt="2018-01-14T06:36:58.644" v="422" actId="1076"/>
          <ac:spMkLst>
            <pc:docMk/>
            <pc:sldMk cId="727314545" sldId="271"/>
            <ac:spMk id="29" creationId="{759EE18D-0030-4A8B-9E82-2DD12AF9917E}"/>
          </ac:spMkLst>
        </pc:spChg>
        <pc:spChg chg="add del mod">
          <ac:chgData name="Faria Nawshin" userId="57a3bb94-cd35-4bf8-a486-f2752caf88fc" providerId="ADAL" clId="{095E042B-FDFC-4B14-8828-041CD78A5EFB}" dt="2018-01-14T06:31:35.443" v="333" actId="478"/>
          <ac:spMkLst>
            <pc:docMk/>
            <pc:sldMk cId="727314545" sldId="271"/>
            <ac:spMk id="31" creationId="{2832C659-2A32-44C4-806C-FD01AD967FAC}"/>
          </ac:spMkLst>
        </pc:spChg>
        <pc:spChg chg="add mod">
          <ac:chgData name="Faria Nawshin" userId="57a3bb94-cd35-4bf8-a486-f2752caf88fc" providerId="ADAL" clId="{095E042B-FDFC-4B14-8828-041CD78A5EFB}" dt="2018-01-14T06:38:09.334" v="434" actId="1035"/>
          <ac:spMkLst>
            <pc:docMk/>
            <pc:sldMk cId="727314545" sldId="271"/>
            <ac:spMk id="32" creationId="{90E2E85A-E535-4933-8499-871A79F12768}"/>
          </ac:spMkLst>
        </pc:spChg>
        <pc:spChg chg="add mod">
          <ac:chgData name="Faria Nawshin" userId="57a3bb94-cd35-4bf8-a486-f2752caf88fc" providerId="ADAL" clId="{095E042B-FDFC-4B14-8828-041CD78A5EFB}" dt="2018-01-14T06:35:44.575" v="415" actId="1035"/>
          <ac:spMkLst>
            <pc:docMk/>
            <pc:sldMk cId="727314545" sldId="271"/>
            <ac:spMk id="36" creationId="{7DB9FA00-E46F-46C7-9534-9449EEBFE1D8}"/>
          </ac:spMkLst>
        </pc:spChg>
        <pc:spChg chg="add mod">
          <ac:chgData name="Faria Nawshin" userId="57a3bb94-cd35-4bf8-a486-f2752caf88fc" providerId="ADAL" clId="{095E042B-FDFC-4B14-8828-041CD78A5EFB}" dt="2018-01-14T06:35:44.575" v="415" actId="1035"/>
          <ac:spMkLst>
            <pc:docMk/>
            <pc:sldMk cId="727314545" sldId="271"/>
            <ac:spMk id="37" creationId="{21872B7C-BDD7-4619-A4A1-84B69EA722EB}"/>
          </ac:spMkLst>
        </pc:spChg>
        <pc:cxnChg chg="add mod">
          <ac:chgData name="Faria Nawshin" userId="57a3bb94-cd35-4bf8-a486-f2752caf88fc" providerId="ADAL" clId="{095E042B-FDFC-4B14-8828-041CD78A5EFB}" dt="2018-01-14T06:22:21.141" v="112" actId="14100"/>
          <ac:cxnSpMkLst>
            <pc:docMk/>
            <pc:sldMk cId="727314545" sldId="271"/>
            <ac:cxnSpMk id="8" creationId="{B239D2C0-8F06-4B53-81C1-28EC5A83272B}"/>
          </ac:cxnSpMkLst>
        </pc:cxnChg>
        <pc:cxnChg chg="add del mod">
          <ac:chgData name="Faria Nawshin" userId="57a3bb94-cd35-4bf8-a486-f2752caf88fc" providerId="ADAL" clId="{095E042B-FDFC-4B14-8828-041CD78A5EFB}" dt="2018-01-14T06:20:40.413" v="99" actId="478"/>
          <ac:cxnSpMkLst>
            <pc:docMk/>
            <pc:sldMk cId="727314545" sldId="271"/>
            <ac:cxnSpMk id="13" creationId="{058762EF-AB0C-4F48-8ADF-2852BB77E9A1}"/>
          </ac:cxnSpMkLst>
        </pc:cxnChg>
        <pc:cxnChg chg="add del mod">
          <ac:chgData name="Faria Nawshin" userId="57a3bb94-cd35-4bf8-a486-f2752caf88fc" providerId="ADAL" clId="{095E042B-FDFC-4B14-8828-041CD78A5EFB}" dt="2018-01-14T06:35:52.819" v="416" actId="478"/>
          <ac:cxnSpMkLst>
            <pc:docMk/>
            <pc:sldMk cId="727314545" sldId="271"/>
            <ac:cxnSpMk id="21" creationId="{30FF7E52-21DB-4EB8-8461-2DB070DE857C}"/>
          </ac:cxnSpMkLst>
        </pc:cxnChg>
        <pc:cxnChg chg="add mod">
          <ac:chgData name="Faria Nawshin" userId="57a3bb94-cd35-4bf8-a486-f2752caf88fc" providerId="ADAL" clId="{095E042B-FDFC-4B14-8828-041CD78A5EFB}" dt="2018-01-14T06:35:57.127" v="417" actId="14100"/>
          <ac:cxnSpMkLst>
            <pc:docMk/>
            <pc:sldMk cId="727314545" sldId="271"/>
            <ac:cxnSpMk id="26" creationId="{B363BCDE-9F41-45A7-B806-3CD6B906CC73}"/>
          </ac:cxnSpMkLst>
        </pc:cxnChg>
        <pc:cxnChg chg="add del mod">
          <ac:chgData name="Faria Nawshin" userId="57a3bb94-cd35-4bf8-a486-f2752caf88fc" providerId="ADAL" clId="{095E042B-FDFC-4B14-8828-041CD78A5EFB}" dt="2018-01-14T06:31:35.443" v="333" actId="478"/>
          <ac:cxnSpMkLst>
            <pc:docMk/>
            <pc:sldMk cId="727314545" sldId="271"/>
            <ac:cxnSpMk id="30" creationId="{F96ADB9E-13D4-4E08-8F8B-2932933C4DF8}"/>
          </ac:cxnSpMkLst>
        </pc:cxnChg>
        <pc:cxnChg chg="add mod">
          <ac:chgData name="Faria Nawshin" userId="57a3bb94-cd35-4bf8-a486-f2752caf88fc" providerId="ADAL" clId="{095E042B-FDFC-4B14-8828-041CD78A5EFB}" dt="2018-01-14T06:37:38.854" v="430" actId="14100"/>
          <ac:cxnSpMkLst>
            <pc:docMk/>
            <pc:sldMk cId="727314545" sldId="271"/>
            <ac:cxnSpMk id="34" creationId="{625D2D12-1515-4878-B427-8B6FD216C66F}"/>
          </ac:cxnSpMkLst>
        </pc:cxnChg>
        <pc:cxnChg chg="add mod">
          <ac:chgData name="Faria Nawshin" userId="57a3bb94-cd35-4bf8-a486-f2752caf88fc" providerId="ADAL" clId="{095E042B-FDFC-4B14-8828-041CD78A5EFB}" dt="2018-01-14T06:38:30.203" v="437" actId="14100"/>
          <ac:cxnSpMkLst>
            <pc:docMk/>
            <pc:sldMk cId="727314545" sldId="271"/>
            <ac:cxnSpMk id="40" creationId="{2117FB54-2C78-4E39-B6E1-9B6526B04373}"/>
          </ac:cxnSpMkLst>
        </pc:cxnChg>
        <pc:cxnChg chg="add mod">
          <ac:chgData name="Faria Nawshin" userId="57a3bb94-cd35-4bf8-a486-f2752caf88fc" providerId="ADAL" clId="{095E042B-FDFC-4B14-8828-041CD78A5EFB}" dt="2018-01-14T06:38:41.383" v="439" actId="14100"/>
          <ac:cxnSpMkLst>
            <pc:docMk/>
            <pc:sldMk cId="727314545" sldId="271"/>
            <ac:cxnSpMk id="43" creationId="{26751AF8-4EC3-4E6E-8E64-145DA091AEBD}"/>
          </ac:cxnSpMkLst>
        </pc:cxnChg>
        <pc:cxnChg chg="add mod">
          <ac:chgData name="Faria Nawshin" userId="57a3bb94-cd35-4bf8-a486-f2752caf88fc" providerId="ADAL" clId="{095E042B-FDFC-4B14-8828-041CD78A5EFB}" dt="2018-01-14T06:36:10.996" v="420" actId="1582"/>
          <ac:cxnSpMkLst>
            <pc:docMk/>
            <pc:sldMk cId="727314545" sldId="271"/>
            <ac:cxnSpMk id="47" creationId="{8886210B-0BBF-4E23-8AD8-AC608BD5CAF2}"/>
          </ac:cxnSpMkLst>
        </pc:cxnChg>
      </pc:sldChg>
      <pc:sldChg chg="modSp ord">
        <pc:chgData name="Faria Nawshin" userId="57a3bb94-cd35-4bf8-a486-f2752caf88fc" providerId="ADAL" clId="{095E042B-FDFC-4B14-8828-041CD78A5EFB}" dt="2018-01-14T06:39:41.371" v="442" actId="20577"/>
        <pc:sldMkLst>
          <pc:docMk/>
          <pc:sldMk cId="1990317585" sldId="272"/>
        </pc:sldMkLst>
        <pc:spChg chg="mod">
          <ac:chgData name="Faria Nawshin" userId="57a3bb94-cd35-4bf8-a486-f2752caf88fc" providerId="ADAL" clId="{095E042B-FDFC-4B14-8828-041CD78A5EFB}" dt="2018-01-14T06:39:41.371" v="442" actId="20577"/>
          <ac:spMkLst>
            <pc:docMk/>
            <pc:sldMk cId="1990317585" sldId="272"/>
            <ac:spMk id="4" creationId="{20D84E04-6957-4A85-9B15-C2BE62487FC3}"/>
          </ac:spMkLst>
        </pc:spChg>
      </pc:sldChg>
      <pc:sldChg chg="addSp delSp modSp add modAnim">
        <pc:chgData name="Faria Nawshin" userId="57a3bb94-cd35-4bf8-a486-f2752caf88fc" providerId="ADAL" clId="{095E042B-FDFC-4B14-8828-041CD78A5EFB}" dt="2018-01-14T07:35:07.599" v="934" actId="255"/>
        <pc:sldMkLst>
          <pc:docMk/>
          <pc:sldMk cId="1377787194" sldId="273"/>
        </pc:sldMkLst>
        <pc:spChg chg="del">
          <ac:chgData name="Faria Nawshin" userId="57a3bb94-cd35-4bf8-a486-f2752caf88fc" providerId="ADAL" clId="{095E042B-FDFC-4B14-8828-041CD78A5EFB}" dt="2018-01-14T06:40:26.668" v="445" actId="478"/>
          <ac:spMkLst>
            <pc:docMk/>
            <pc:sldMk cId="1377787194" sldId="273"/>
            <ac:spMk id="2" creationId="{139E736A-D678-4DD5-9D67-9007D1FD4187}"/>
          </ac:spMkLst>
        </pc:spChg>
        <pc:spChg chg="del">
          <ac:chgData name="Faria Nawshin" userId="57a3bb94-cd35-4bf8-a486-f2752caf88fc" providerId="ADAL" clId="{095E042B-FDFC-4B14-8828-041CD78A5EFB}" dt="2018-01-14T06:40:24.850" v="444" actId="478"/>
          <ac:spMkLst>
            <pc:docMk/>
            <pc:sldMk cId="1377787194" sldId="273"/>
            <ac:spMk id="3" creationId="{1431B673-D83D-4806-B433-28330D566DE8}"/>
          </ac:spMkLst>
        </pc:spChg>
        <pc:spChg chg="add mod">
          <ac:chgData name="Faria Nawshin" userId="57a3bb94-cd35-4bf8-a486-f2752caf88fc" providerId="ADAL" clId="{095E042B-FDFC-4B14-8828-041CD78A5EFB}" dt="2018-01-14T06:47:55.178" v="536" actId="20577"/>
          <ac:spMkLst>
            <pc:docMk/>
            <pc:sldMk cId="1377787194" sldId="273"/>
            <ac:spMk id="4" creationId="{69177339-64DD-4657-BA53-CB8DF72D495C}"/>
          </ac:spMkLst>
        </pc:spChg>
        <pc:spChg chg="add mod">
          <ac:chgData name="Faria Nawshin" userId="57a3bb94-cd35-4bf8-a486-f2752caf88fc" providerId="ADAL" clId="{095E042B-FDFC-4B14-8828-041CD78A5EFB}" dt="2018-01-14T07:35:07.599" v="934" actId="255"/>
          <ac:spMkLst>
            <pc:docMk/>
            <pc:sldMk cId="1377787194" sldId="273"/>
            <ac:spMk id="5" creationId="{0E45822F-8FEE-40C7-AFF2-D60DF8B06A23}"/>
          </ac:spMkLst>
        </pc:spChg>
        <pc:spChg chg="add mod">
          <ac:chgData name="Faria Nawshin" userId="57a3bb94-cd35-4bf8-a486-f2752caf88fc" providerId="ADAL" clId="{095E042B-FDFC-4B14-8828-041CD78A5EFB}" dt="2018-01-14T06:44:55.043" v="511" actId="14100"/>
          <ac:spMkLst>
            <pc:docMk/>
            <pc:sldMk cId="1377787194" sldId="273"/>
            <ac:spMk id="6" creationId="{1645C45E-AFCD-44A8-90F3-00F1239F17E1}"/>
          </ac:spMkLst>
        </pc:spChg>
        <pc:spChg chg="add mod">
          <ac:chgData name="Faria Nawshin" userId="57a3bb94-cd35-4bf8-a486-f2752caf88fc" providerId="ADAL" clId="{095E042B-FDFC-4B14-8828-041CD78A5EFB}" dt="2018-01-14T06:43:56.070" v="469" actId="14100"/>
          <ac:spMkLst>
            <pc:docMk/>
            <pc:sldMk cId="1377787194" sldId="273"/>
            <ac:spMk id="7" creationId="{021C3C95-0FE5-491F-8389-42BCF9E29F60}"/>
          </ac:spMkLst>
        </pc:spChg>
        <pc:spChg chg="add mod">
          <ac:chgData name="Faria Nawshin" userId="57a3bb94-cd35-4bf8-a486-f2752caf88fc" providerId="ADAL" clId="{095E042B-FDFC-4B14-8828-041CD78A5EFB}" dt="2018-01-14T06:44:33.112" v="509" actId="1076"/>
          <ac:spMkLst>
            <pc:docMk/>
            <pc:sldMk cId="1377787194" sldId="273"/>
            <ac:spMk id="8" creationId="{A1BD3E69-4DB3-4224-B080-DAE976FC67ED}"/>
          </ac:spMkLst>
        </pc:spChg>
        <pc:spChg chg="add mod">
          <ac:chgData name="Faria Nawshin" userId="57a3bb94-cd35-4bf8-a486-f2752caf88fc" providerId="ADAL" clId="{095E042B-FDFC-4B14-8828-041CD78A5EFB}" dt="2018-01-14T06:44:35.426" v="510" actId="1076"/>
          <ac:spMkLst>
            <pc:docMk/>
            <pc:sldMk cId="1377787194" sldId="273"/>
            <ac:spMk id="9" creationId="{FB916589-ADF1-4451-9890-50E24D3EFB23}"/>
          </ac:spMkLst>
        </pc:spChg>
        <pc:spChg chg="add mod">
          <ac:chgData name="Faria Nawshin" userId="57a3bb94-cd35-4bf8-a486-f2752caf88fc" providerId="ADAL" clId="{095E042B-FDFC-4B14-8828-041CD78A5EFB}" dt="2018-01-14T06:45:22.945" v="516" actId="14100"/>
          <ac:spMkLst>
            <pc:docMk/>
            <pc:sldMk cId="1377787194" sldId="273"/>
            <ac:spMk id="10" creationId="{87A6BD5F-7617-4893-9803-A3C051BE0397}"/>
          </ac:spMkLst>
        </pc:spChg>
        <pc:spChg chg="add mod">
          <ac:chgData name="Faria Nawshin" userId="57a3bb94-cd35-4bf8-a486-f2752caf88fc" providerId="ADAL" clId="{095E042B-FDFC-4B14-8828-041CD78A5EFB}" dt="2018-01-14T06:46:56.977" v="532" actId="1037"/>
          <ac:spMkLst>
            <pc:docMk/>
            <pc:sldMk cId="1377787194" sldId="273"/>
            <ac:spMk id="11" creationId="{73F511C0-FC4D-4E81-A960-E5F98390BDB1}"/>
          </ac:spMkLst>
        </pc:spChg>
      </pc:sldChg>
      <pc:sldChg chg="addSp delSp modSp add modAnim">
        <pc:chgData name="Faria Nawshin" userId="57a3bb94-cd35-4bf8-a486-f2752caf88fc" providerId="ADAL" clId="{095E042B-FDFC-4B14-8828-041CD78A5EFB}" dt="2018-01-14T07:33:32.994" v="930"/>
        <pc:sldMkLst>
          <pc:docMk/>
          <pc:sldMk cId="4230873033" sldId="274"/>
        </pc:sldMkLst>
        <pc:spChg chg="del">
          <ac:chgData name="Faria Nawshin" userId="57a3bb94-cd35-4bf8-a486-f2752caf88fc" providerId="ADAL" clId="{095E042B-FDFC-4B14-8828-041CD78A5EFB}" dt="2018-01-14T06:48:12.321" v="539" actId="478"/>
          <ac:spMkLst>
            <pc:docMk/>
            <pc:sldMk cId="4230873033" sldId="274"/>
            <ac:spMk id="2" creationId="{D1336456-7674-4661-8144-5C68B5FAD48F}"/>
          </ac:spMkLst>
        </pc:spChg>
        <pc:spChg chg="del">
          <ac:chgData name="Faria Nawshin" userId="57a3bb94-cd35-4bf8-a486-f2752caf88fc" providerId="ADAL" clId="{095E042B-FDFC-4B14-8828-041CD78A5EFB}" dt="2018-01-14T06:48:10.021" v="538" actId="478"/>
          <ac:spMkLst>
            <pc:docMk/>
            <pc:sldMk cId="4230873033" sldId="274"/>
            <ac:spMk id="3" creationId="{C2A59076-2A25-421F-939F-CB27C1768DE5}"/>
          </ac:spMkLst>
        </pc:spChg>
        <pc:spChg chg="add mod">
          <ac:chgData name="Faria Nawshin" userId="57a3bb94-cd35-4bf8-a486-f2752caf88fc" providerId="ADAL" clId="{095E042B-FDFC-4B14-8828-041CD78A5EFB}" dt="2018-01-14T06:59:45.017" v="648" actId="20577"/>
          <ac:spMkLst>
            <pc:docMk/>
            <pc:sldMk cId="4230873033" sldId="274"/>
            <ac:spMk id="4" creationId="{B3E75F2C-901C-411F-A35F-4CCA7E8729B0}"/>
          </ac:spMkLst>
        </pc:spChg>
        <pc:spChg chg="add mod">
          <ac:chgData name="Faria Nawshin" userId="57a3bb94-cd35-4bf8-a486-f2752caf88fc" providerId="ADAL" clId="{095E042B-FDFC-4B14-8828-041CD78A5EFB}" dt="2018-01-14T06:58:17.155" v="617" actId="1076"/>
          <ac:spMkLst>
            <pc:docMk/>
            <pc:sldMk cId="4230873033" sldId="274"/>
            <ac:spMk id="5" creationId="{6490B0E7-DA07-43B4-9052-35394AEBF0F3}"/>
          </ac:spMkLst>
        </pc:spChg>
        <pc:spChg chg="add mod">
          <ac:chgData name="Faria Nawshin" userId="57a3bb94-cd35-4bf8-a486-f2752caf88fc" providerId="ADAL" clId="{095E042B-FDFC-4B14-8828-041CD78A5EFB}" dt="2018-01-14T06:58:17.155" v="617" actId="1076"/>
          <ac:spMkLst>
            <pc:docMk/>
            <pc:sldMk cId="4230873033" sldId="274"/>
            <ac:spMk id="6" creationId="{778DD356-137F-4263-8FC8-D67ADECC5EFC}"/>
          </ac:spMkLst>
        </pc:spChg>
        <pc:spChg chg="add mod">
          <ac:chgData name="Faria Nawshin" userId="57a3bb94-cd35-4bf8-a486-f2752caf88fc" providerId="ADAL" clId="{095E042B-FDFC-4B14-8828-041CD78A5EFB}" dt="2018-01-14T06:58:25.940" v="618" actId="1076"/>
          <ac:spMkLst>
            <pc:docMk/>
            <pc:sldMk cId="4230873033" sldId="274"/>
            <ac:spMk id="7" creationId="{A2FBEA31-76AB-4EA4-BCAB-A13938E01B75}"/>
          </ac:spMkLst>
        </pc:spChg>
        <pc:spChg chg="add mod">
          <ac:chgData name="Faria Nawshin" userId="57a3bb94-cd35-4bf8-a486-f2752caf88fc" providerId="ADAL" clId="{095E042B-FDFC-4B14-8828-041CD78A5EFB}" dt="2018-01-14T06:58:25.940" v="618" actId="1076"/>
          <ac:spMkLst>
            <pc:docMk/>
            <pc:sldMk cId="4230873033" sldId="274"/>
            <ac:spMk id="8" creationId="{89468DE6-3263-4C11-9919-DD78F8C6ABE5}"/>
          </ac:spMkLst>
        </pc:spChg>
        <pc:spChg chg="add mod">
          <ac:chgData name="Faria Nawshin" userId="57a3bb94-cd35-4bf8-a486-f2752caf88fc" providerId="ADAL" clId="{095E042B-FDFC-4B14-8828-041CD78A5EFB}" dt="2018-01-14T06:57:41.300" v="610" actId="403"/>
          <ac:spMkLst>
            <pc:docMk/>
            <pc:sldMk cId="4230873033" sldId="274"/>
            <ac:spMk id="13" creationId="{EBED23F0-404A-45EE-AAE9-5AE2C0742433}"/>
          </ac:spMkLst>
        </pc:spChg>
        <pc:spChg chg="add mod">
          <ac:chgData name="Faria Nawshin" userId="57a3bb94-cd35-4bf8-a486-f2752caf88fc" providerId="ADAL" clId="{095E042B-FDFC-4B14-8828-041CD78A5EFB}" dt="2018-01-14T07:04:18.943" v="660" actId="1035"/>
          <ac:spMkLst>
            <pc:docMk/>
            <pc:sldMk cId="4230873033" sldId="274"/>
            <ac:spMk id="14" creationId="{333EC9B9-A9F8-43A5-BC48-5896C5B88497}"/>
          </ac:spMkLst>
        </pc:spChg>
        <pc:picChg chg="add del mod">
          <ac:chgData name="Faria Nawshin" userId="57a3bb94-cd35-4bf8-a486-f2752caf88fc" providerId="ADAL" clId="{095E042B-FDFC-4B14-8828-041CD78A5EFB}" dt="2018-01-14T06:55:48.165" v="560" actId="478"/>
          <ac:picMkLst>
            <pc:docMk/>
            <pc:sldMk cId="4230873033" sldId="274"/>
            <ac:picMk id="10" creationId="{11911A95-4BB9-4342-87AB-BE3CBCE510EE}"/>
          </ac:picMkLst>
        </pc:picChg>
        <pc:picChg chg="add mod modCrop">
          <ac:chgData name="Faria Nawshin" userId="57a3bb94-cd35-4bf8-a486-f2752caf88fc" providerId="ADAL" clId="{095E042B-FDFC-4B14-8828-041CD78A5EFB}" dt="2018-01-14T06:57:51.693" v="611" actId="1076"/>
          <ac:picMkLst>
            <pc:docMk/>
            <pc:sldMk cId="4230873033" sldId="274"/>
            <ac:picMk id="12" creationId="{33DA6264-50F6-4A13-9319-101274C6AB29}"/>
          </ac:picMkLst>
        </pc:picChg>
      </pc:sldChg>
      <pc:sldChg chg="addSp delSp modSp add">
        <pc:chgData name="Faria Nawshin" userId="57a3bb94-cd35-4bf8-a486-f2752caf88fc" providerId="ADAL" clId="{095E042B-FDFC-4B14-8828-041CD78A5EFB}" dt="2018-01-14T07:17:21.811" v="716" actId="14100"/>
        <pc:sldMkLst>
          <pc:docMk/>
          <pc:sldMk cId="909460780" sldId="275"/>
        </pc:sldMkLst>
        <pc:spChg chg="del">
          <ac:chgData name="Faria Nawshin" userId="57a3bb94-cd35-4bf8-a486-f2752caf88fc" providerId="ADAL" clId="{095E042B-FDFC-4B14-8828-041CD78A5EFB}" dt="2018-01-14T07:14:11.724" v="663" actId="478"/>
          <ac:spMkLst>
            <pc:docMk/>
            <pc:sldMk cId="909460780" sldId="275"/>
            <ac:spMk id="2" creationId="{33F8079F-AC08-4488-A252-7A538E930588}"/>
          </ac:spMkLst>
        </pc:spChg>
        <pc:spChg chg="del">
          <ac:chgData name="Faria Nawshin" userId="57a3bb94-cd35-4bf8-a486-f2752caf88fc" providerId="ADAL" clId="{095E042B-FDFC-4B14-8828-041CD78A5EFB}" dt="2018-01-14T07:14:08.759" v="662" actId="478"/>
          <ac:spMkLst>
            <pc:docMk/>
            <pc:sldMk cId="909460780" sldId="275"/>
            <ac:spMk id="3" creationId="{2620BA77-C744-4A85-8152-B2E8F8D20FA6}"/>
          </ac:spMkLst>
        </pc:spChg>
        <pc:spChg chg="add mod">
          <ac:chgData name="Faria Nawshin" userId="57a3bb94-cd35-4bf8-a486-f2752caf88fc" providerId="ADAL" clId="{095E042B-FDFC-4B14-8828-041CD78A5EFB}" dt="2018-01-14T07:15:40.095" v="681" actId="20577"/>
          <ac:spMkLst>
            <pc:docMk/>
            <pc:sldMk cId="909460780" sldId="275"/>
            <ac:spMk id="4" creationId="{FBBABA08-E858-476D-89E5-E88E3AC3E728}"/>
          </ac:spMkLst>
        </pc:spChg>
        <pc:spChg chg="add mod">
          <ac:chgData name="Faria Nawshin" userId="57a3bb94-cd35-4bf8-a486-f2752caf88fc" providerId="ADAL" clId="{095E042B-FDFC-4B14-8828-041CD78A5EFB}" dt="2018-01-14T07:17:21.811" v="716" actId="14100"/>
          <ac:spMkLst>
            <pc:docMk/>
            <pc:sldMk cId="909460780" sldId="275"/>
            <ac:spMk id="5" creationId="{AE77BBE1-173D-4969-AF35-1A65F37166EF}"/>
          </ac:spMkLst>
        </pc:spChg>
        <pc:spChg chg="add mod">
          <ac:chgData name="Faria Nawshin" userId="57a3bb94-cd35-4bf8-a486-f2752caf88fc" providerId="ADAL" clId="{095E042B-FDFC-4B14-8828-041CD78A5EFB}" dt="2018-01-14T07:16:19.830" v="698" actId="20577"/>
          <ac:spMkLst>
            <pc:docMk/>
            <pc:sldMk cId="909460780" sldId="275"/>
            <ac:spMk id="6" creationId="{77BC912F-78E6-48ED-BD41-F1D34ACC4758}"/>
          </ac:spMkLst>
        </pc:spChg>
        <pc:spChg chg="add mod">
          <ac:chgData name="Faria Nawshin" userId="57a3bb94-cd35-4bf8-a486-f2752caf88fc" providerId="ADAL" clId="{095E042B-FDFC-4B14-8828-041CD78A5EFB}" dt="2018-01-14T07:17:17.130" v="715" actId="1076"/>
          <ac:spMkLst>
            <pc:docMk/>
            <pc:sldMk cId="909460780" sldId="275"/>
            <ac:spMk id="7" creationId="{D09F811C-3423-4DF5-935C-07CEECB854CA}"/>
          </ac:spMkLst>
        </pc:spChg>
      </pc:sldChg>
      <pc:sldChg chg="addSp delSp modSp add">
        <pc:chgData name="Faria Nawshin" userId="57a3bb94-cd35-4bf8-a486-f2752caf88fc" providerId="ADAL" clId="{095E042B-FDFC-4B14-8828-041CD78A5EFB}" dt="2018-01-14T07:50:46.436" v="975"/>
        <pc:sldMkLst>
          <pc:docMk/>
          <pc:sldMk cId="2883509739" sldId="276"/>
        </pc:sldMkLst>
        <pc:spChg chg="del">
          <ac:chgData name="Faria Nawshin" userId="57a3bb94-cd35-4bf8-a486-f2752caf88fc" providerId="ADAL" clId="{095E042B-FDFC-4B14-8828-041CD78A5EFB}" dt="2018-01-14T07:18:04.247" v="719" actId="478"/>
          <ac:spMkLst>
            <pc:docMk/>
            <pc:sldMk cId="2883509739" sldId="276"/>
            <ac:spMk id="2" creationId="{AB2D9814-386F-48C8-8517-9739DAA9816D}"/>
          </ac:spMkLst>
        </pc:spChg>
        <pc:spChg chg="del">
          <ac:chgData name="Faria Nawshin" userId="57a3bb94-cd35-4bf8-a486-f2752caf88fc" providerId="ADAL" clId="{095E042B-FDFC-4B14-8828-041CD78A5EFB}" dt="2018-01-14T07:18:00.071" v="718" actId="478"/>
          <ac:spMkLst>
            <pc:docMk/>
            <pc:sldMk cId="2883509739" sldId="276"/>
            <ac:spMk id="3" creationId="{DF56C871-9A95-404C-B2B8-1C28CE0227BB}"/>
          </ac:spMkLst>
        </pc:spChg>
        <pc:spChg chg="add mod">
          <ac:chgData name="Faria Nawshin" userId="57a3bb94-cd35-4bf8-a486-f2752caf88fc" providerId="ADAL" clId="{095E042B-FDFC-4B14-8828-041CD78A5EFB}" dt="2018-01-14T07:19:15.613" v="753" actId="20577"/>
          <ac:spMkLst>
            <pc:docMk/>
            <pc:sldMk cId="2883509739" sldId="276"/>
            <ac:spMk id="4" creationId="{E14A2505-D26C-49E9-B379-6C579F4627F3}"/>
          </ac:spMkLst>
        </pc:spChg>
        <pc:spChg chg="add mod">
          <ac:chgData name="Faria Nawshin" userId="57a3bb94-cd35-4bf8-a486-f2752caf88fc" providerId="ADAL" clId="{095E042B-FDFC-4B14-8828-041CD78A5EFB}" dt="2018-01-14T07:18:54.001" v="723" actId="1076"/>
          <ac:spMkLst>
            <pc:docMk/>
            <pc:sldMk cId="2883509739" sldId="276"/>
            <ac:spMk id="5" creationId="{E59EBDF6-BD3B-4E89-B11D-C8EFA78B41D0}"/>
          </ac:spMkLst>
        </pc:spChg>
        <pc:spChg chg="add del mod">
          <ac:chgData name="Faria Nawshin" userId="57a3bb94-cd35-4bf8-a486-f2752caf88fc" providerId="ADAL" clId="{095E042B-FDFC-4B14-8828-041CD78A5EFB}" dt="2018-01-14T07:20:28.690" v="763" actId="478"/>
          <ac:spMkLst>
            <pc:docMk/>
            <pc:sldMk cId="2883509739" sldId="276"/>
            <ac:spMk id="6" creationId="{8EF3058E-45D1-4C96-9384-88F4D3DDE12B}"/>
          </ac:spMkLst>
        </pc:spChg>
        <pc:spChg chg="add mod">
          <ac:chgData name="Faria Nawshin" userId="57a3bb94-cd35-4bf8-a486-f2752caf88fc" providerId="ADAL" clId="{095E042B-FDFC-4B14-8828-041CD78A5EFB}" dt="2018-01-14T07:22:44.021" v="794" actId="14100"/>
          <ac:spMkLst>
            <pc:docMk/>
            <pc:sldMk cId="2883509739" sldId="276"/>
            <ac:spMk id="7" creationId="{52B18753-3E5F-4099-9335-788A329B70A1}"/>
          </ac:spMkLst>
        </pc:spChg>
        <pc:spChg chg="add mod">
          <ac:chgData name="Faria Nawshin" userId="57a3bb94-cd35-4bf8-a486-f2752caf88fc" providerId="ADAL" clId="{095E042B-FDFC-4B14-8828-041CD78A5EFB}" dt="2018-01-14T07:22:26.935" v="792" actId="14100"/>
          <ac:spMkLst>
            <pc:docMk/>
            <pc:sldMk cId="2883509739" sldId="276"/>
            <ac:spMk id="8" creationId="{FEF47509-7000-4530-89F2-24FCE945D8F9}"/>
          </ac:spMkLst>
        </pc:spChg>
        <pc:spChg chg="add mod">
          <ac:chgData name="Faria Nawshin" userId="57a3bb94-cd35-4bf8-a486-f2752caf88fc" providerId="ADAL" clId="{095E042B-FDFC-4B14-8828-041CD78A5EFB}" dt="2018-01-14T07:22:34.101" v="793" actId="14100"/>
          <ac:spMkLst>
            <pc:docMk/>
            <pc:sldMk cId="2883509739" sldId="276"/>
            <ac:spMk id="9" creationId="{632866A5-2A6A-4ACC-A1A5-F1D2C3678921}"/>
          </ac:spMkLst>
        </pc:spChg>
        <pc:spChg chg="add mod">
          <ac:chgData name="Faria Nawshin" userId="57a3bb94-cd35-4bf8-a486-f2752caf88fc" providerId="ADAL" clId="{095E042B-FDFC-4B14-8828-041CD78A5EFB}" dt="2018-01-14T07:21:54.461" v="784" actId="14100"/>
          <ac:spMkLst>
            <pc:docMk/>
            <pc:sldMk cId="2883509739" sldId="276"/>
            <ac:spMk id="10" creationId="{46E1DDCE-D435-4653-B1DC-976A75BAF73B}"/>
          </ac:spMkLst>
        </pc:spChg>
        <pc:spChg chg="add mod">
          <ac:chgData name="Faria Nawshin" userId="57a3bb94-cd35-4bf8-a486-f2752caf88fc" providerId="ADAL" clId="{095E042B-FDFC-4B14-8828-041CD78A5EFB}" dt="2018-01-14T07:22:04.206" v="786" actId="1076"/>
          <ac:spMkLst>
            <pc:docMk/>
            <pc:sldMk cId="2883509739" sldId="276"/>
            <ac:spMk id="11" creationId="{DB5BAA93-4E09-4478-B9D9-54CDF09E57D9}"/>
          </ac:spMkLst>
        </pc:spChg>
        <pc:spChg chg="add mod">
          <ac:chgData name="Faria Nawshin" userId="57a3bb94-cd35-4bf8-a486-f2752caf88fc" providerId="ADAL" clId="{095E042B-FDFC-4B14-8828-041CD78A5EFB}" dt="2018-01-14T07:22:17.025" v="791" actId="1038"/>
          <ac:spMkLst>
            <pc:docMk/>
            <pc:sldMk cId="2883509739" sldId="276"/>
            <ac:spMk id="12" creationId="{1890121A-525E-40EF-96A1-57ED30413C25}"/>
          </ac:spMkLst>
        </pc:spChg>
        <pc:spChg chg="add mod">
          <ac:chgData name="Faria Nawshin" userId="57a3bb94-cd35-4bf8-a486-f2752caf88fc" providerId="ADAL" clId="{095E042B-FDFC-4B14-8828-041CD78A5EFB}" dt="2018-01-14T07:50:46.436" v="975"/>
          <ac:spMkLst>
            <pc:docMk/>
            <pc:sldMk cId="2883509739" sldId="276"/>
            <ac:spMk id="13" creationId="{C3BC8370-61AD-48C0-A744-254F63FC610D}"/>
          </ac:spMkLst>
        </pc:spChg>
      </pc:sldChg>
      <pc:sldChg chg="addSp delSp modSp add">
        <pc:chgData name="Faria Nawshin" userId="57a3bb94-cd35-4bf8-a486-f2752caf88fc" providerId="ADAL" clId="{095E042B-FDFC-4B14-8828-041CD78A5EFB}" dt="2018-01-14T07:52:40.042" v="979" actId="14100"/>
        <pc:sldMkLst>
          <pc:docMk/>
          <pc:sldMk cId="1483870937" sldId="277"/>
        </pc:sldMkLst>
        <pc:spChg chg="mod">
          <ac:chgData name="Faria Nawshin" userId="57a3bb94-cd35-4bf8-a486-f2752caf88fc" providerId="ADAL" clId="{095E042B-FDFC-4B14-8828-041CD78A5EFB}" dt="2018-01-14T07:25:23.718" v="869" actId="20577"/>
          <ac:spMkLst>
            <pc:docMk/>
            <pc:sldMk cId="1483870937" sldId="277"/>
            <ac:spMk id="4" creationId="{E14A2505-D26C-49E9-B379-6C579F4627F3}"/>
          </ac:spMkLst>
        </pc:spChg>
        <pc:spChg chg="mod">
          <ac:chgData name="Faria Nawshin" userId="57a3bb94-cd35-4bf8-a486-f2752caf88fc" providerId="ADAL" clId="{095E042B-FDFC-4B14-8828-041CD78A5EFB}" dt="2018-01-14T07:23:49.160" v="815" actId="1076"/>
          <ac:spMkLst>
            <pc:docMk/>
            <pc:sldMk cId="1483870937" sldId="277"/>
            <ac:spMk id="7" creationId="{52B18753-3E5F-4099-9335-788A329B70A1}"/>
          </ac:spMkLst>
        </pc:spChg>
        <pc:spChg chg="add del">
          <ac:chgData name="Faria Nawshin" userId="57a3bb94-cd35-4bf8-a486-f2752caf88fc" providerId="ADAL" clId="{095E042B-FDFC-4B14-8828-041CD78A5EFB}" dt="2018-01-14T07:24:40.503" v="852" actId="478"/>
          <ac:spMkLst>
            <pc:docMk/>
            <pc:sldMk cId="1483870937" sldId="277"/>
            <ac:spMk id="8" creationId="{FEF47509-7000-4530-89F2-24FCE945D8F9}"/>
          </ac:spMkLst>
        </pc:spChg>
        <pc:spChg chg="mod">
          <ac:chgData name="Faria Nawshin" userId="57a3bb94-cd35-4bf8-a486-f2752caf88fc" providerId="ADAL" clId="{095E042B-FDFC-4B14-8828-041CD78A5EFB}" dt="2018-01-14T07:24:58.543" v="857" actId="14100"/>
          <ac:spMkLst>
            <pc:docMk/>
            <pc:sldMk cId="1483870937" sldId="277"/>
            <ac:spMk id="9" creationId="{632866A5-2A6A-4ACC-A1A5-F1D2C3678921}"/>
          </ac:spMkLst>
        </pc:spChg>
        <pc:spChg chg="del">
          <ac:chgData name="Faria Nawshin" userId="57a3bb94-cd35-4bf8-a486-f2752caf88fc" providerId="ADAL" clId="{095E042B-FDFC-4B14-8828-041CD78A5EFB}" dt="2018-01-14T07:25:13.371" v="859" actId="478"/>
          <ac:spMkLst>
            <pc:docMk/>
            <pc:sldMk cId="1483870937" sldId="277"/>
            <ac:spMk id="11" creationId="{DB5BAA93-4E09-4478-B9D9-54CDF09E57D9}"/>
          </ac:spMkLst>
        </pc:spChg>
        <pc:spChg chg="mod">
          <ac:chgData name="Faria Nawshin" userId="57a3bb94-cd35-4bf8-a486-f2752caf88fc" providerId="ADAL" clId="{095E042B-FDFC-4B14-8828-041CD78A5EFB}" dt="2018-01-14T07:52:40.042" v="979" actId="14100"/>
          <ac:spMkLst>
            <pc:docMk/>
            <pc:sldMk cId="1483870937" sldId="277"/>
            <ac:spMk id="13" creationId="{C3BC8370-61AD-48C0-A744-254F63FC610D}"/>
          </ac:spMkLst>
        </pc:spChg>
        <pc:spChg chg="add del mod">
          <ac:chgData name="Faria Nawshin" userId="57a3bb94-cd35-4bf8-a486-f2752caf88fc" providerId="ADAL" clId="{095E042B-FDFC-4B14-8828-041CD78A5EFB}" dt="2018-01-14T07:24:39.539" v="850" actId="1037"/>
          <ac:spMkLst>
            <pc:docMk/>
            <pc:sldMk cId="1483870937" sldId="277"/>
            <ac:spMk id="14" creationId="{EC59B447-D3D8-46EF-B904-BEF65752FD25}"/>
          </ac:spMkLst>
        </pc:spChg>
        <pc:spChg chg="add mod">
          <ac:chgData name="Faria Nawshin" userId="57a3bb94-cd35-4bf8-a486-f2752caf88fc" providerId="ADAL" clId="{095E042B-FDFC-4B14-8828-041CD78A5EFB}" dt="2018-01-14T07:25:29.092" v="873" actId="1037"/>
          <ac:spMkLst>
            <pc:docMk/>
            <pc:sldMk cId="1483870937" sldId="277"/>
            <ac:spMk id="15" creationId="{2434CEC6-6EA9-46CA-AB0F-8920DFD1BA1B}"/>
          </ac:spMkLst>
        </pc:spChg>
      </pc:sldChg>
      <pc:sldChg chg="addSp delSp modSp add">
        <pc:chgData name="Faria Nawshin" userId="57a3bb94-cd35-4bf8-a486-f2752caf88fc" providerId="ADAL" clId="{095E042B-FDFC-4B14-8828-041CD78A5EFB}" dt="2018-01-14T07:28:14.001" v="917" actId="6559"/>
        <pc:sldMkLst>
          <pc:docMk/>
          <pc:sldMk cId="2442756462" sldId="278"/>
        </pc:sldMkLst>
        <pc:spChg chg="del">
          <ac:chgData name="Faria Nawshin" userId="57a3bb94-cd35-4bf8-a486-f2752caf88fc" providerId="ADAL" clId="{095E042B-FDFC-4B14-8828-041CD78A5EFB}" dt="2018-01-14T07:26:16.141" v="876" actId="478"/>
          <ac:spMkLst>
            <pc:docMk/>
            <pc:sldMk cId="2442756462" sldId="278"/>
            <ac:spMk id="2" creationId="{59A435B1-F88F-4473-BCCF-0A42C26FCC06}"/>
          </ac:spMkLst>
        </pc:spChg>
        <pc:spChg chg="del">
          <ac:chgData name="Faria Nawshin" userId="57a3bb94-cd35-4bf8-a486-f2752caf88fc" providerId="ADAL" clId="{095E042B-FDFC-4B14-8828-041CD78A5EFB}" dt="2018-01-14T07:26:12.558" v="875" actId="478"/>
          <ac:spMkLst>
            <pc:docMk/>
            <pc:sldMk cId="2442756462" sldId="278"/>
            <ac:spMk id="3" creationId="{2FEB86F0-556E-4437-944E-7D4FF4CAE33A}"/>
          </ac:spMkLst>
        </pc:spChg>
        <pc:spChg chg="add del mod">
          <ac:chgData name="Faria Nawshin" userId="57a3bb94-cd35-4bf8-a486-f2752caf88fc" providerId="ADAL" clId="{095E042B-FDFC-4B14-8828-041CD78A5EFB}" dt="2018-01-14T07:26:25.688" v="878" actId="478"/>
          <ac:spMkLst>
            <pc:docMk/>
            <pc:sldMk cId="2442756462" sldId="278"/>
            <ac:spMk id="4" creationId="{C5420635-E83D-4C1B-8AD2-F4FF45DB02E9}"/>
          </ac:spMkLst>
        </pc:spChg>
        <pc:spChg chg="add mod">
          <ac:chgData name="Faria Nawshin" userId="57a3bb94-cd35-4bf8-a486-f2752caf88fc" providerId="ADAL" clId="{095E042B-FDFC-4B14-8828-041CD78A5EFB}" dt="2018-01-14T07:28:14.001" v="917" actId="6559"/>
          <ac:spMkLst>
            <pc:docMk/>
            <pc:sldMk cId="2442756462" sldId="278"/>
            <ac:spMk id="5" creationId="{CD2E7661-63C0-4AB4-90BE-DCECD553B7B4}"/>
          </ac:spMkLst>
        </pc:spChg>
      </pc:sldChg>
      <pc:sldChg chg="addSp delSp modSp add">
        <pc:chgData name="Faria Nawshin" userId="57a3bb94-cd35-4bf8-a486-f2752caf88fc" providerId="ADAL" clId="{095E042B-FDFC-4B14-8828-041CD78A5EFB}" dt="2018-01-14T07:50:27.350" v="972"/>
        <pc:sldMkLst>
          <pc:docMk/>
          <pc:sldMk cId="3505964352" sldId="279"/>
        </pc:sldMkLst>
        <pc:spChg chg="del">
          <ac:chgData name="Faria Nawshin" userId="57a3bb94-cd35-4bf8-a486-f2752caf88fc" providerId="ADAL" clId="{095E042B-FDFC-4B14-8828-041CD78A5EFB}" dt="2018-01-14T07:45:04.198" v="939" actId="478"/>
          <ac:spMkLst>
            <pc:docMk/>
            <pc:sldMk cId="3505964352" sldId="279"/>
            <ac:spMk id="2" creationId="{1ECBABAD-6FBA-4CD5-8A8E-2345E89BF87D}"/>
          </ac:spMkLst>
        </pc:spChg>
        <pc:spChg chg="del">
          <ac:chgData name="Faria Nawshin" userId="57a3bb94-cd35-4bf8-a486-f2752caf88fc" providerId="ADAL" clId="{095E042B-FDFC-4B14-8828-041CD78A5EFB}" dt="2018-01-14T07:45:01.975" v="938" actId="478"/>
          <ac:spMkLst>
            <pc:docMk/>
            <pc:sldMk cId="3505964352" sldId="279"/>
            <ac:spMk id="3" creationId="{E46A14E3-6B3F-4A41-A665-BD3613E2BDCB}"/>
          </ac:spMkLst>
        </pc:spChg>
        <pc:spChg chg="add mod">
          <ac:chgData name="Faria Nawshin" userId="57a3bb94-cd35-4bf8-a486-f2752caf88fc" providerId="ADAL" clId="{095E042B-FDFC-4B14-8828-041CD78A5EFB}" dt="2018-01-14T07:50:27.350" v="972"/>
          <ac:spMkLst>
            <pc:docMk/>
            <pc:sldMk cId="3505964352" sldId="279"/>
            <ac:spMk id="4" creationId="{D4A7B4B2-D18C-46F9-BB6D-FD8FBE28E04C}"/>
          </ac:spMkLst>
        </pc:spChg>
      </pc:sldChg>
    </pc:docChg>
  </pc:docChgLst>
  <pc:docChgLst>
    <pc:chgData name="Faria Nawshin" userId="57a3bb94-cd35-4bf8-a486-f2752caf88fc" providerId="ADAL" clId="{A851329F-8F41-4DD1-B5FA-2D65C70039F9}"/>
    <pc:docChg chg="modSld">
      <pc:chgData name="Faria Nawshin" userId="57a3bb94-cd35-4bf8-a486-f2752caf88fc" providerId="ADAL" clId="{A851329F-8F41-4DD1-B5FA-2D65C70039F9}" dt="2018-01-14T05:36:06.398" v="34" actId="404"/>
      <pc:docMkLst>
        <pc:docMk/>
      </pc:docMkLst>
      <pc:sldChg chg="modSp">
        <pc:chgData name="Faria Nawshin" userId="57a3bb94-cd35-4bf8-a486-f2752caf88fc" providerId="ADAL" clId="{A851329F-8F41-4DD1-B5FA-2D65C70039F9}" dt="2018-01-14T05:36:06.398" v="34" actId="404"/>
        <pc:sldMkLst>
          <pc:docMk/>
          <pc:sldMk cId="3716408065" sldId="269"/>
        </pc:sldMkLst>
        <pc:spChg chg="mod">
          <ac:chgData name="Faria Nawshin" userId="57a3bb94-cd35-4bf8-a486-f2752caf88fc" providerId="ADAL" clId="{A851329F-8F41-4DD1-B5FA-2D65C70039F9}" dt="2018-01-14T05:36:06.398" v="34" actId="404"/>
          <ac:spMkLst>
            <pc:docMk/>
            <pc:sldMk cId="3716408065" sldId="269"/>
            <ac:spMk id="5" creationId="{66BF2440-870B-4B57-B8CC-CF19B2A66625}"/>
          </ac:spMkLst>
        </pc:spChg>
      </pc:sldChg>
    </pc:docChg>
  </pc:docChgLst>
  <pc:docChgLst>
    <pc:chgData name="Dr. Md. Mahbub Chowdhury Mishu" userId="09162e0f-fafd-430e-8e71-18113d49a68e" providerId="ADAL" clId="{65B8C791-A3E4-4EA1-A368-CAC80C16136D}"/>
    <pc:docChg chg="modSld">
      <pc:chgData name="Dr. Md. Mahbub Chowdhury Mishu" userId="09162e0f-fafd-430e-8e71-18113d49a68e" providerId="ADAL" clId="{65B8C791-A3E4-4EA1-A368-CAC80C16136D}" dt="2020-04-27T08:40:38.956" v="1" actId="20577"/>
      <pc:docMkLst>
        <pc:docMk/>
      </pc:docMkLst>
      <pc:sldChg chg="modSp">
        <pc:chgData name="Dr. Md. Mahbub Chowdhury Mishu" userId="09162e0f-fafd-430e-8e71-18113d49a68e" providerId="ADAL" clId="{65B8C791-A3E4-4EA1-A368-CAC80C16136D}" dt="2020-04-27T08:40:38.956" v="1" actId="20577"/>
        <pc:sldMkLst>
          <pc:docMk/>
          <pc:sldMk cId="700707328" sldId="280"/>
        </pc:sldMkLst>
        <pc:graphicFrameChg chg="modGraphic">
          <ac:chgData name="Dr. Md. Mahbub Chowdhury Mishu" userId="09162e0f-fafd-430e-8e71-18113d49a68e" providerId="ADAL" clId="{65B8C791-A3E4-4EA1-A368-CAC80C16136D}" dt="2020-04-27T08:40:38.956" v="1" actId="20577"/>
          <ac:graphicFrameMkLst>
            <pc:docMk/>
            <pc:sldMk cId="700707328" sldId="280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6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76669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44045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695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2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75513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2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10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5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101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5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68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091" y="450244"/>
            <a:ext cx="7808976" cy="1088136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308" y="1538380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75113"/>
              </p:ext>
            </p:extLst>
          </p:nvPr>
        </p:nvGraphicFramePr>
        <p:xfrm>
          <a:off x="2000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11(1X1.5)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914681" y="1544333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2B9695-9C64-4DC2-9545-A7C4878E6DF0}"/>
              </a:ext>
            </a:extLst>
          </p:cNvPr>
          <p:cNvSpPr txBox="1"/>
          <p:nvPr/>
        </p:nvSpPr>
        <p:spPr>
          <a:xfrm>
            <a:off x="1099931" y="661215"/>
            <a:ext cx="7023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Compiler needs to know Two things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This is a Template Function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T</a:t>
            </a:r>
            <a:r>
              <a:rPr lang="en-US" sz="2400" dirty="0"/>
              <a:t> is a Placeholder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55F1D-1BCE-48CD-85E6-5EAD91982821}"/>
              </a:ext>
            </a:extLst>
          </p:cNvPr>
          <p:cNvSpPr/>
          <p:nvPr/>
        </p:nvSpPr>
        <p:spPr>
          <a:xfrm>
            <a:off x="2358887" y="2668726"/>
            <a:ext cx="808382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We can do both of those things in one line, called a </a:t>
            </a:r>
            <a:r>
              <a:rPr lang="en-US" sz="2400" b="1" dirty="0">
                <a:solidFill>
                  <a:srgbClr val="FF0000"/>
                </a:solidFill>
              </a:rPr>
              <a:t>template parameter declaration </a:t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771C4-69E4-4BC9-8EA4-C4C339536189}"/>
              </a:ext>
            </a:extLst>
          </p:cNvPr>
          <p:cNvSpPr txBox="1"/>
          <p:nvPr/>
        </p:nvSpPr>
        <p:spPr>
          <a:xfrm>
            <a:off x="2266122" y="4313869"/>
            <a:ext cx="96475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template&lt;typename 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&gt; </a:t>
            </a:r>
            <a:r>
              <a:rPr lang="en-US" sz="2200" b="1" dirty="0">
                <a:solidFill>
                  <a:srgbClr val="002060"/>
                </a:solidFill>
              </a:rPr>
              <a:t>// This is template parameter declaration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 </a:t>
            </a:r>
            <a:r>
              <a:rPr lang="en-US" sz="2200" dirty="0" err="1"/>
              <a:t>maxV</a:t>
            </a:r>
            <a:r>
              <a:rPr lang="en-US" sz="22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b="1" dirty="0"/>
              <a:t> </a:t>
            </a:r>
            <a:r>
              <a:rPr lang="en-US" sz="2200" dirty="0"/>
              <a:t>x,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 y)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   return (x &gt; y)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200" dirty="0"/>
              <a:t>x : y;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2E69A-CF36-447C-90BF-2637D184B256}"/>
              </a:ext>
            </a:extLst>
          </p:cNvPr>
          <p:cNvSpPr/>
          <p:nvPr/>
        </p:nvSpPr>
        <p:spPr>
          <a:xfrm>
            <a:off x="693456" y="606344"/>
            <a:ext cx="110258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let’s take a slightly closer look at the template parameter declaration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B3A92-94E1-4565-B7A1-DD5F38881BD2}"/>
              </a:ext>
            </a:extLst>
          </p:cNvPr>
          <p:cNvSpPr txBox="1"/>
          <p:nvPr/>
        </p:nvSpPr>
        <p:spPr>
          <a:xfrm>
            <a:off x="2438401" y="3429000"/>
            <a:ext cx="47177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template&lt;typename  </a:t>
            </a:r>
            <a:r>
              <a:rPr lang="en-US" sz="2400" b="1" dirty="0"/>
              <a:t>T</a:t>
            </a:r>
            <a:r>
              <a:rPr lang="en-US" sz="2200" dirty="0"/>
              <a:t>&gt; </a:t>
            </a:r>
          </a:p>
          <a:p>
            <a:r>
              <a:rPr lang="en-US" sz="2400" b="1" dirty="0"/>
              <a:t>T</a:t>
            </a:r>
            <a:r>
              <a:rPr lang="en-US" sz="2200" dirty="0"/>
              <a:t> </a:t>
            </a:r>
            <a:r>
              <a:rPr lang="en-US" sz="2200" dirty="0" err="1"/>
              <a:t>maxV</a:t>
            </a:r>
            <a:r>
              <a:rPr lang="en-US" sz="2200" dirty="0"/>
              <a:t>(</a:t>
            </a:r>
            <a:r>
              <a:rPr lang="en-US" sz="2400" b="1" dirty="0"/>
              <a:t>T</a:t>
            </a:r>
            <a:r>
              <a:rPr lang="en-US" sz="2200" b="1" dirty="0"/>
              <a:t> </a:t>
            </a:r>
            <a:r>
              <a:rPr lang="en-US" sz="2200" dirty="0"/>
              <a:t>x, </a:t>
            </a:r>
            <a:r>
              <a:rPr lang="en-US" sz="2400" b="1" dirty="0"/>
              <a:t>T</a:t>
            </a:r>
            <a:r>
              <a:rPr lang="en-US" sz="2200" dirty="0"/>
              <a:t> y)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   return (x &gt; y)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200" dirty="0"/>
              <a:t>x : y;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282C59-B7BF-4660-A56C-9F06C2CD41D3}"/>
              </a:ext>
            </a:extLst>
          </p:cNvPr>
          <p:cNvSpPr/>
          <p:nvPr/>
        </p:nvSpPr>
        <p:spPr>
          <a:xfrm>
            <a:off x="3524529" y="1297292"/>
            <a:ext cx="2722765" cy="11192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List of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template parameters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20042AC-8A25-4731-AE4E-7FD60998DB99}"/>
              </a:ext>
            </a:extLst>
          </p:cNvPr>
          <p:cNvSpPr/>
          <p:nvPr/>
        </p:nvSpPr>
        <p:spPr>
          <a:xfrm rot="16200000">
            <a:off x="4348152" y="2275219"/>
            <a:ext cx="988970" cy="1318591"/>
          </a:xfrm>
          <a:prstGeom prst="rightBrac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2AE062-2BB7-4A2F-AD5C-1CEF56C0BD3D}"/>
              </a:ext>
            </a:extLst>
          </p:cNvPr>
          <p:cNvSpPr/>
          <p:nvPr/>
        </p:nvSpPr>
        <p:spPr>
          <a:xfrm>
            <a:off x="901147" y="1751664"/>
            <a:ext cx="2133597" cy="980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Keyword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template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17F297-52DC-4D58-B5B2-27EA3D1B6393}"/>
              </a:ext>
            </a:extLst>
          </p:cNvPr>
          <p:cNvCxnSpPr>
            <a:cxnSpLocks/>
          </p:cNvCxnSpPr>
          <p:nvPr/>
        </p:nvCxnSpPr>
        <p:spPr>
          <a:xfrm>
            <a:off x="2261780" y="2752563"/>
            <a:ext cx="895553" cy="872484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81A4D-4DD2-4E3B-A0B0-F843A276F232}"/>
              </a:ext>
            </a:extLst>
          </p:cNvPr>
          <p:cNvSpPr/>
          <p:nvPr/>
        </p:nvSpPr>
        <p:spPr>
          <a:xfrm>
            <a:off x="6414052" y="40291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EDD31F-0C41-4E5E-A257-F537A35A2A04}"/>
              </a:ext>
            </a:extLst>
          </p:cNvPr>
          <p:cNvSpPr/>
          <p:nvPr/>
        </p:nvSpPr>
        <p:spPr>
          <a:xfrm>
            <a:off x="7332795" y="3385930"/>
            <a:ext cx="4386471" cy="307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place all of parameters inside angled brackets (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&lt;&gt;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Use either the keyword </a:t>
            </a:r>
            <a:r>
              <a:rPr lang="en-US" sz="2000" b="1" i="1" dirty="0">
                <a:solidFill>
                  <a:schemeClr val="tx1"/>
                </a:solidFill>
                <a:latin typeface="+mj-lt"/>
              </a:rPr>
              <a:t>typename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or </a:t>
            </a:r>
            <a:r>
              <a:rPr lang="en-US" sz="2000" b="1" i="1" dirty="0">
                <a:solidFill>
                  <a:schemeClr val="tx1"/>
                </a:solidFill>
                <a:latin typeface="+mj-lt"/>
              </a:rPr>
              <a:t>class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121" y="1937936"/>
            <a:ext cx="6001555" cy="4688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F2440-870B-4B57-B8CC-CF19B2A66625}"/>
              </a:ext>
            </a:extLst>
          </p:cNvPr>
          <p:cNvSpPr txBox="1"/>
          <p:nvPr/>
        </p:nvSpPr>
        <p:spPr>
          <a:xfrm>
            <a:off x="1127272" y="2199048"/>
            <a:ext cx="62538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template&lt;typename  T&gt; </a:t>
            </a:r>
          </a:p>
          <a:p>
            <a:r>
              <a:rPr lang="en-US" dirty="0"/>
              <a:t>T </a:t>
            </a:r>
            <a:r>
              <a:rPr lang="en-US" dirty="0" err="1"/>
              <a:t>maxV</a:t>
            </a:r>
            <a:r>
              <a:rPr lang="en-US" dirty="0"/>
              <a:t>(T x, T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(x &gt; y) ?  x : y;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maxV</a:t>
            </a:r>
            <a:r>
              <a:rPr lang="en-US" dirty="0"/>
              <a:t>&lt;int&gt;(3 , 6)&lt;&lt;</a:t>
            </a:r>
            <a:r>
              <a:rPr lang="en-US" dirty="0" err="1"/>
              <a:t>endl</a:t>
            </a:r>
            <a:r>
              <a:rPr lang="en-US" dirty="0"/>
              <a:t>;	  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maxV</a:t>
            </a:r>
            <a:r>
              <a:rPr lang="en-US" dirty="0"/>
              <a:t>&lt;double&gt;(9.5 , 7.4)&lt;&lt;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maxV</a:t>
            </a:r>
            <a:r>
              <a:rPr lang="en-US" dirty="0"/>
              <a:t>&lt;char&gt;(‘f’ , ‘r’)&lt;&lt;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C32FAC-8F33-4728-A0A6-5B494434BF6C}"/>
              </a:ext>
            </a:extLst>
          </p:cNvPr>
          <p:cNvSpPr/>
          <p:nvPr/>
        </p:nvSpPr>
        <p:spPr>
          <a:xfrm>
            <a:off x="8256105" y="3429000"/>
            <a:ext cx="2107096" cy="307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Output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9.5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r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03D73E-98E3-4976-9F55-F1957BB6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 Complete Program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E17917-9FA5-49B0-AB8C-AE43BF161252}"/>
              </a:ext>
            </a:extLst>
          </p:cNvPr>
          <p:cNvSpPr txBox="1"/>
          <p:nvPr/>
        </p:nvSpPr>
        <p:spPr>
          <a:xfrm>
            <a:off x="2305879" y="2702431"/>
            <a:ext cx="608274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template&lt;typename  </a:t>
            </a:r>
            <a:r>
              <a:rPr lang="en-US" sz="2400" b="1"/>
              <a:t>R, </a:t>
            </a:r>
            <a:r>
              <a:rPr lang="en-US" sz="2400"/>
              <a:t>typename  </a:t>
            </a:r>
            <a:r>
              <a:rPr lang="en-US" sz="2400" b="1"/>
              <a:t> S</a:t>
            </a:r>
            <a:r>
              <a:rPr lang="en-US" sz="2200"/>
              <a:t>&gt; </a:t>
            </a:r>
          </a:p>
          <a:p>
            <a:r>
              <a:rPr lang="en-US" sz="2400" b="1"/>
              <a:t>R</a:t>
            </a:r>
            <a:r>
              <a:rPr lang="en-US" sz="2200"/>
              <a:t> sum(</a:t>
            </a:r>
            <a:r>
              <a:rPr lang="en-US" sz="2400" b="1"/>
              <a:t>R</a:t>
            </a:r>
            <a:r>
              <a:rPr lang="en-US" sz="2200" b="1"/>
              <a:t> </a:t>
            </a:r>
            <a:r>
              <a:rPr lang="en-US" sz="2200"/>
              <a:t>x, </a:t>
            </a:r>
            <a:r>
              <a:rPr lang="en-US" sz="2400" b="1"/>
              <a:t>S</a:t>
            </a:r>
            <a:r>
              <a:rPr lang="en-US" sz="2200"/>
              <a:t> y)</a:t>
            </a:r>
          </a:p>
          <a:p>
            <a:r>
              <a:rPr lang="en-US" sz="2200"/>
              <a:t>{</a:t>
            </a:r>
          </a:p>
          <a:p>
            <a:r>
              <a:rPr lang="en-US" sz="2200"/>
              <a:t>       return x + y;</a:t>
            </a:r>
          </a:p>
          <a:p>
            <a:r>
              <a:rPr lang="en-US" sz="2200"/>
              <a:t>}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A83C8-1F60-4F8B-8723-C500F36F6100}"/>
              </a:ext>
            </a:extLst>
          </p:cNvPr>
          <p:cNvSpPr txBox="1"/>
          <p:nvPr/>
        </p:nvSpPr>
        <p:spPr>
          <a:xfrm>
            <a:off x="2305879" y="1938298"/>
            <a:ext cx="874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templated function of Summation of two numbers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C2F266-9DA9-4DB8-A63C-23BF89BF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Take another example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1673" y="2054430"/>
            <a:ext cx="7237927" cy="4575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F2440-870B-4B57-B8CC-CF19B2A66625}"/>
              </a:ext>
            </a:extLst>
          </p:cNvPr>
          <p:cNvSpPr txBox="1"/>
          <p:nvPr/>
        </p:nvSpPr>
        <p:spPr>
          <a:xfrm>
            <a:off x="1294239" y="2054430"/>
            <a:ext cx="7099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template&lt;typename  R</a:t>
            </a:r>
            <a:r>
              <a:rPr lang="en-US" b="1" dirty="0"/>
              <a:t>, </a:t>
            </a:r>
            <a:r>
              <a:rPr lang="en-US" dirty="0"/>
              <a:t>typename  </a:t>
            </a:r>
            <a:r>
              <a:rPr lang="en-US" b="1" dirty="0"/>
              <a:t> </a:t>
            </a:r>
            <a:r>
              <a:rPr lang="en-US" dirty="0"/>
              <a:t>S&gt; </a:t>
            </a:r>
          </a:p>
          <a:p>
            <a:r>
              <a:rPr lang="en-US" dirty="0"/>
              <a:t>R sum(R</a:t>
            </a:r>
            <a:r>
              <a:rPr lang="en-US" b="1" dirty="0"/>
              <a:t> </a:t>
            </a:r>
            <a:r>
              <a:rPr lang="en-US" dirty="0"/>
              <a:t>x, S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return x + y;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&lt;&lt;sum&lt;</a:t>
            </a:r>
            <a:r>
              <a:rPr lang="en-US" dirty="0" err="1"/>
              <a:t>int,int</a:t>
            </a:r>
            <a:r>
              <a:rPr lang="en-US" dirty="0"/>
              <a:t>&gt;(3 , 6)&lt;&lt;</a:t>
            </a:r>
            <a:r>
              <a:rPr lang="en-US" dirty="0" err="1"/>
              <a:t>endl</a:t>
            </a:r>
            <a:r>
              <a:rPr lang="en-US" dirty="0"/>
              <a:t>;	  </a:t>
            </a:r>
          </a:p>
          <a:p>
            <a:r>
              <a:rPr lang="en-US" dirty="0"/>
              <a:t>                 cout&lt;&lt;sum&lt;</a:t>
            </a:r>
            <a:r>
              <a:rPr lang="en-US" dirty="0" err="1"/>
              <a:t>double,int</a:t>
            </a:r>
            <a:r>
              <a:rPr lang="en-US" dirty="0"/>
              <a:t>&gt;(4.5 , 7)&lt;&lt;endl;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&lt;&lt;sum&lt;</a:t>
            </a:r>
            <a:r>
              <a:rPr lang="en-US" dirty="0" err="1"/>
              <a:t>int,double</a:t>
            </a:r>
            <a:r>
              <a:rPr lang="en-US" dirty="0"/>
              <a:t>&gt;(6 , 8.4)&lt;&lt;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&lt;&lt;sum&lt;</a:t>
            </a:r>
            <a:r>
              <a:rPr lang="en-US" dirty="0" err="1"/>
              <a:t>double,double</a:t>
            </a:r>
            <a:r>
              <a:rPr lang="en-US" dirty="0"/>
              <a:t>&gt;(3.2 , 6.8)&lt;&lt;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C32FAC-8F33-4728-A0A6-5B494434BF6C}"/>
              </a:ext>
            </a:extLst>
          </p:cNvPr>
          <p:cNvSpPr/>
          <p:nvPr/>
        </p:nvSpPr>
        <p:spPr>
          <a:xfrm>
            <a:off x="8837057" y="2780149"/>
            <a:ext cx="2654779" cy="307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Output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11.5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10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B4F2A8-73D7-42A2-8847-F9065702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 Complete Program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1E029-571B-4B8B-A51E-5A7177F5A050}"/>
              </a:ext>
            </a:extLst>
          </p:cNvPr>
          <p:cNvSpPr/>
          <p:nvPr/>
        </p:nvSpPr>
        <p:spPr>
          <a:xfrm>
            <a:off x="760675" y="1321228"/>
            <a:ext cx="6096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#include&lt;iostream&gt;</a:t>
            </a:r>
          </a:p>
          <a:p>
            <a:r>
              <a:rPr lang="en-US" sz="2200" dirty="0"/>
              <a:t>using namespace </a:t>
            </a:r>
            <a:r>
              <a:rPr lang="en-US" sz="2200" dirty="0" err="1"/>
              <a:t>std</a:t>
            </a:r>
            <a:r>
              <a:rPr lang="en-US" sz="2200" dirty="0"/>
              <a:t>;</a:t>
            </a:r>
          </a:p>
          <a:p>
            <a:endParaRPr lang="en-US" sz="2200" dirty="0"/>
          </a:p>
          <a:p>
            <a:r>
              <a:rPr lang="en-US" sz="2200" dirty="0"/>
              <a:t>template&lt;typename  T&gt; </a:t>
            </a:r>
          </a:p>
          <a:p>
            <a:r>
              <a:rPr lang="en-US" sz="2200" dirty="0"/>
              <a:t>T </a:t>
            </a:r>
            <a:r>
              <a:rPr lang="en-US" sz="2200" dirty="0" err="1"/>
              <a:t>maxV</a:t>
            </a:r>
            <a:r>
              <a:rPr lang="en-US" sz="2200" dirty="0"/>
              <a:t>(T x, T y)</a:t>
            </a:r>
          </a:p>
          <a:p>
            <a:r>
              <a:rPr lang="en-US" sz="2200" dirty="0"/>
              <a:t>{</a:t>
            </a:r>
          </a:p>
          <a:p>
            <a:r>
              <a:rPr lang="en-US" sz="2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dirty="0"/>
              <a:t>return (x &gt; y)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dirty="0"/>
              <a:t>  x : y;</a:t>
            </a:r>
          </a:p>
          <a:p>
            <a:r>
              <a:rPr lang="en-US" sz="2200" dirty="0"/>
              <a:t>}</a:t>
            </a:r>
          </a:p>
          <a:p>
            <a:endParaRPr lang="en-US" sz="2200" dirty="0"/>
          </a:p>
          <a:p>
            <a:r>
              <a:rPr lang="en-US" sz="2200" dirty="0"/>
              <a:t>int main()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cout</a:t>
            </a:r>
            <a:r>
              <a:rPr lang="en-US" sz="2200" dirty="0"/>
              <a:t>&lt;&lt;</a:t>
            </a:r>
            <a:r>
              <a:rPr lang="en-US" sz="2200" dirty="0" err="1"/>
              <a:t>maxV</a:t>
            </a:r>
            <a:r>
              <a:rPr lang="en-US" sz="2200" dirty="0"/>
              <a:t>&lt;int&gt;(3 , 6)&lt;&lt;</a:t>
            </a:r>
            <a:r>
              <a:rPr lang="en-US" sz="2200" dirty="0" err="1"/>
              <a:t>endl</a:t>
            </a:r>
            <a:r>
              <a:rPr lang="en-US" sz="2200" dirty="0"/>
              <a:t>;	  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</a:t>
            </a:r>
            <a:r>
              <a:rPr lang="en-US" sz="2200" dirty="0" err="1"/>
              <a:t>maxV</a:t>
            </a:r>
            <a:r>
              <a:rPr lang="en-US" sz="2200" dirty="0"/>
              <a:t>&lt;double&gt;(9.5 , 7.4)&lt;&lt;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cout</a:t>
            </a:r>
            <a:r>
              <a:rPr lang="en-US" sz="2200" dirty="0"/>
              <a:t>&lt;&lt;</a:t>
            </a:r>
            <a:r>
              <a:rPr lang="en-US" sz="2200" dirty="0" err="1"/>
              <a:t>maxV</a:t>
            </a:r>
            <a:r>
              <a:rPr lang="en-US" sz="2200" dirty="0"/>
              <a:t>&lt;char&gt;(‘f’ , ‘r’)&lt;&lt;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3CFB6-6FF0-465C-AC6F-7C36D56261AA}"/>
              </a:ext>
            </a:extLst>
          </p:cNvPr>
          <p:cNvSpPr txBox="1"/>
          <p:nvPr/>
        </p:nvSpPr>
        <p:spPr>
          <a:xfrm>
            <a:off x="760675" y="716482"/>
            <a:ext cx="455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How it works…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E3953E1-543B-424F-91E7-FE84050A8B31}"/>
              </a:ext>
            </a:extLst>
          </p:cNvPr>
          <p:cNvSpPr/>
          <p:nvPr/>
        </p:nvSpPr>
        <p:spPr>
          <a:xfrm>
            <a:off x="4267199" y="2562773"/>
            <a:ext cx="901149" cy="1452635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DC1F1A-B5AD-46C7-8872-CA71AC2A4299}"/>
              </a:ext>
            </a:extLst>
          </p:cNvPr>
          <p:cNvSpPr/>
          <p:nvPr/>
        </p:nvSpPr>
        <p:spPr>
          <a:xfrm>
            <a:off x="5345928" y="2744990"/>
            <a:ext cx="2014330" cy="68401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Templated Function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239D2C0-8F06-4B53-81C1-28EC5A83272B}"/>
              </a:ext>
            </a:extLst>
          </p:cNvPr>
          <p:cNvCxnSpPr>
            <a:cxnSpLocks/>
          </p:cNvCxnSpPr>
          <p:nvPr/>
        </p:nvCxnSpPr>
        <p:spPr>
          <a:xfrm flipV="1">
            <a:off x="3308972" y="3906551"/>
            <a:ext cx="3044121" cy="69195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D2647DE-D53F-406C-A9B0-35DCE4075BCD}"/>
              </a:ext>
            </a:extLst>
          </p:cNvPr>
          <p:cNvSpPr/>
          <p:nvPr/>
        </p:nvSpPr>
        <p:spPr>
          <a:xfrm rot="16200000">
            <a:off x="3043366" y="4197426"/>
            <a:ext cx="531212" cy="1333367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D71855-CA5A-43A5-A472-024BCF3180C7}"/>
              </a:ext>
            </a:extLst>
          </p:cNvPr>
          <p:cNvSpPr/>
          <p:nvPr/>
        </p:nvSpPr>
        <p:spPr>
          <a:xfrm>
            <a:off x="6358394" y="3615654"/>
            <a:ext cx="2014330" cy="123710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Encounters a call to the Templated Function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C0C8F2-2C28-4901-B9AF-8CF3E9C9C31B}"/>
              </a:ext>
            </a:extLst>
          </p:cNvPr>
          <p:cNvSpPr/>
          <p:nvPr/>
        </p:nvSpPr>
        <p:spPr>
          <a:xfrm>
            <a:off x="6388873" y="754935"/>
            <a:ext cx="1983851" cy="95015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Creates Template Instance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63BCDE-9F41-45A7-B806-3CD6B906CC73}"/>
              </a:ext>
            </a:extLst>
          </p:cNvPr>
          <p:cNvCxnSpPr>
            <a:cxnSpLocks/>
          </p:cNvCxnSpPr>
          <p:nvPr/>
        </p:nvCxnSpPr>
        <p:spPr>
          <a:xfrm>
            <a:off x="7814902" y="2562773"/>
            <a:ext cx="0" cy="1052881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829732-22A3-4F86-9363-881612A89DC5}"/>
              </a:ext>
            </a:extLst>
          </p:cNvPr>
          <p:cNvSpPr/>
          <p:nvPr/>
        </p:nvSpPr>
        <p:spPr>
          <a:xfrm>
            <a:off x="8803416" y="1553053"/>
            <a:ext cx="3189791" cy="16391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int </a:t>
            </a:r>
            <a:r>
              <a:rPr lang="en-US" sz="2000" b="1" dirty="0" err="1"/>
              <a:t>maxV</a:t>
            </a:r>
            <a:r>
              <a:rPr lang="en-US" sz="2000" b="1" dirty="0"/>
              <a:t>(int x, int y)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  return(x &gt; y)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2000" b="1" dirty="0"/>
              <a:t> x :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59EE18D-0030-4A8B-9E82-2DD12AF9917E}"/>
              </a:ext>
            </a:extLst>
          </p:cNvPr>
          <p:cNvSpPr/>
          <p:nvPr/>
        </p:nvSpPr>
        <p:spPr>
          <a:xfrm rot="5400000">
            <a:off x="3547832" y="5227098"/>
            <a:ext cx="248593" cy="1913615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E2E85A-E535-4933-8499-871A79F12768}"/>
              </a:ext>
            </a:extLst>
          </p:cNvPr>
          <p:cNvSpPr/>
          <p:nvPr/>
        </p:nvSpPr>
        <p:spPr>
          <a:xfrm>
            <a:off x="6758611" y="5540313"/>
            <a:ext cx="2014330" cy="123710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Encounters a call to the Templated 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5D2D12-1515-4878-B427-8B6FD216C66F}"/>
              </a:ext>
            </a:extLst>
          </p:cNvPr>
          <p:cNvCxnSpPr>
            <a:cxnSpLocks/>
          </p:cNvCxnSpPr>
          <p:nvPr/>
        </p:nvCxnSpPr>
        <p:spPr>
          <a:xfrm>
            <a:off x="3672128" y="6313867"/>
            <a:ext cx="3086483" cy="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DB9FA00-E46F-46C7-9534-9449EEBFE1D8}"/>
              </a:ext>
            </a:extLst>
          </p:cNvPr>
          <p:cNvSpPr/>
          <p:nvPr/>
        </p:nvSpPr>
        <p:spPr>
          <a:xfrm>
            <a:off x="9404971" y="3923681"/>
            <a:ext cx="1983851" cy="95015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Creates Template Instance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1872B7C-BDD7-4619-A4A1-84B69EA722EB}"/>
              </a:ext>
            </a:extLst>
          </p:cNvPr>
          <p:cNvSpPr/>
          <p:nvPr/>
        </p:nvSpPr>
        <p:spPr>
          <a:xfrm>
            <a:off x="8825848" y="4930936"/>
            <a:ext cx="3290610" cy="16391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char </a:t>
            </a:r>
            <a:r>
              <a:rPr lang="en-US" b="1" dirty="0" err="1"/>
              <a:t>maxV</a:t>
            </a:r>
            <a:r>
              <a:rPr lang="en-US" b="1" dirty="0"/>
              <a:t>(char x, char y)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return(x &gt; y)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b="1" dirty="0"/>
              <a:t> x : y;</a:t>
            </a:r>
          </a:p>
          <a:p>
            <a:r>
              <a:rPr lang="en-US" b="1" dirty="0"/>
              <a:t>}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17FB54-2C78-4E39-B6E1-9B6526B0437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765776" y="5300870"/>
            <a:ext cx="0" cy="239443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751AF8-4EC3-4E6E-8E64-145DA091AEBD}"/>
              </a:ext>
            </a:extLst>
          </p:cNvPr>
          <p:cNvCxnSpPr>
            <a:cxnSpLocks/>
          </p:cNvCxnSpPr>
          <p:nvPr/>
        </p:nvCxnSpPr>
        <p:spPr>
          <a:xfrm>
            <a:off x="7765776" y="5300870"/>
            <a:ext cx="1060072" cy="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86210B-0BBF-4E23-8AD8-AC608BD5CAF2}"/>
              </a:ext>
            </a:extLst>
          </p:cNvPr>
          <p:cNvCxnSpPr/>
          <p:nvPr/>
        </p:nvCxnSpPr>
        <p:spPr>
          <a:xfrm>
            <a:off x="7814902" y="2562773"/>
            <a:ext cx="988514" cy="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1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D84E04-6957-4A85-9B15-C2BE62487FC3}"/>
              </a:ext>
            </a:extLst>
          </p:cNvPr>
          <p:cNvSpPr txBox="1"/>
          <p:nvPr/>
        </p:nvSpPr>
        <p:spPr>
          <a:xfrm>
            <a:off x="945918" y="2199128"/>
            <a:ext cx="1029805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only needs to create </a:t>
            </a:r>
            <a:r>
              <a:rPr lang="en-US" sz="2000" dirty="0">
                <a:solidFill>
                  <a:srgbClr val="FF0000"/>
                </a:solidFill>
              </a:rPr>
              <a:t>one template instance </a:t>
            </a:r>
            <a:r>
              <a:rPr lang="en-US" sz="2000" dirty="0"/>
              <a:t>per set of unique type parameters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you create a template function but do not call it, no template instances will be created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Template functions will work with both built-in types (e.g. char, int, double, </a:t>
            </a:r>
            <a:r>
              <a:rPr lang="en-US" sz="2000" dirty="0" err="1"/>
              <a:t>etc</a:t>
            </a:r>
            <a:r>
              <a:rPr lang="en-US" sz="2000" dirty="0"/>
              <a:t>…) and classes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Any operators or function calls in your template function must be defined for any types the function template is instantiated for.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A2F87-BD3B-4DEC-A79B-E82D0C32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Key points of Templated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1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77339-64DD-4657-BA53-CB8DF72D495C}"/>
              </a:ext>
            </a:extLst>
          </p:cNvPr>
          <p:cNvSpPr/>
          <p:nvPr/>
        </p:nvSpPr>
        <p:spPr>
          <a:xfrm>
            <a:off x="648644" y="1779687"/>
            <a:ext cx="6096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template&lt;typename  R, typename   S&gt;</a:t>
            </a:r>
          </a:p>
          <a:p>
            <a:r>
              <a:rPr lang="en-US" dirty="0"/>
              <a:t>R sum(R x, S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 sub(R x, S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x - 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&lt;&lt;sum&lt;int, int&gt;(3,6)&lt;&lt;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&lt;&lt;sub&lt;double, int&gt;(4.5,7)&lt;&lt;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45C45E-AFCD-44A8-90F3-00F1239F17E1}"/>
              </a:ext>
            </a:extLst>
          </p:cNvPr>
          <p:cNvSpPr/>
          <p:nvPr/>
        </p:nvSpPr>
        <p:spPr>
          <a:xfrm>
            <a:off x="4773636" y="2559849"/>
            <a:ext cx="760574" cy="1237286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1C3C95-0FE5-491F-8389-42BCF9E29F60}"/>
              </a:ext>
            </a:extLst>
          </p:cNvPr>
          <p:cNvSpPr/>
          <p:nvPr/>
        </p:nvSpPr>
        <p:spPr>
          <a:xfrm>
            <a:off x="5632278" y="2884656"/>
            <a:ext cx="1717583" cy="58767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Templated Function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BD3E69-4DB3-4224-B080-DAE976FC67ED}"/>
              </a:ext>
            </a:extLst>
          </p:cNvPr>
          <p:cNvSpPr/>
          <p:nvPr/>
        </p:nvSpPr>
        <p:spPr>
          <a:xfrm>
            <a:off x="9077737" y="5261110"/>
            <a:ext cx="2398645" cy="1325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It won’t Compile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B916589-ADF1-4451-9890-50E24D3EFB23}"/>
              </a:ext>
            </a:extLst>
          </p:cNvPr>
          <p:cNvSpPr/>
          <p:nvPr/>
        </p:nvSpPr>
        <p:spPr>
          <a:xfrm>
            <a:off x="10047775" y="4545662"/>
            <a:ext cx="458567" cy="71544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7A6BD5F-7617-4893-9803-A3C051BE0397}"/>
              </a:ext>
            </a:extLst>
          </p:cNvPr>
          <p:cNvSpPr/>
          <p:nvPr/>
        </p:nvSpPr>
        <p:spPr>
          <a:xfrm>
            <a:off x="2554714" y="4269550"/>
            <a:ext cx="536713" cy="991560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F511C0-FC4D-4E81-A960-E5F98390BDB1}"/>
              </a:ext>
            </a:extLst>
          </p:cNvPr>
          <p:cNvSpPr/>
          <p:nvPr/>
        </p:nvSpPr>
        <p:spPr>
          <a:xfrm>
            <a:off x="3212589" y="4403856"/>
            <a:ext cx="2161530" cy="7229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Templated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60A39-3E51-4DAB-AAFF-D5ACF19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Key points of Templated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E75F2C-901C-411F-A35F-4CCA7E8729B0}"/>
              </a:ext>
            </a:extLst>
          </p:cNvPr>
          <p:cNvSpPr/>
          <p:nvPr/>
        </p:nvSpPr>
        <p:spPr>
          <a:xfrm>
            <a:off x="943666" y="651212"/>
            <a:ext cx="6096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#include&lt;iostream&gt;</a:t>
            </a:r>
          </a:p>
          <a:p>
            <a:r>
              <a:rPr lang="en-US" sz="2000" dirty="0"/>
              <a:t>  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template&lt;typename  R, typename   S&gt;</a:t>
            </a:r>
          </a:p>
          <a:p>
            <a:r>
              <a:rPr lang="en-US" sz="2000" dirty="0"/>
              <a:t>R sum(R x, S y)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x + y;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template&lt;typename  R, typename   S&gt;</a:t>
            </a:r>
          </a:p>
          <a:p>
            <a:r>
              <a:rPr lang="en-US" sz="2000" dirty="0"/>
              <a:t>R sub(R x, S y)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x - y;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&lt;&lt;sum&lt;int, int&gt;(3,6)&lt;&lt;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cout</a:t>
            </a:r>
            <a:r>
              <a:rPr lang="en-US" sz="2000" dirty="0"/>
              <a:t>&lt;&lt;sub&lt;double, int&gt;(4.5,7)&lt;&lt;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90B0E7-DA07-43B4-9052-35394AEBF0F3}"/>
              </a:ext>
            </a:extLst>
          </p:cNvPr>
          <p:cNvSpPr/>
          <p:nvPr/>
        </p:nvSpPr>
        <p:spPr>
          <a:xfrm>
            <a:off x="6142804" y="1776642"/>
            <a:ext cx="719496" cy="1209385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8DD356-137F-4263-8FC8-D67ADECC5EFC}"/>
              </a:ext>
            </a:extLst>
          </p:cNvPr>
          <p:cNvSpPr/>
          <p:nvPr/>
        </p:nvSpPr>
        <p:spPr>
          <a:xfrm>
            <a:off x="6862300" y="2094124"/>
            <a:ext cx="1624818" cy="57442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Templated Function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FBEA31-76AB-4EA4-BCAB-A13938E01B75}"/>
              </a:ext>
            </a:extLst>
          </p:cNvPr>
          <p:cNvSpPr/>
          <p:nvPr/>
        </p:nvSpPr>
        <p:spPr>
          <a:xfrm>
            <a:off x="6096000" y="3579278"/>
            <a:ext cx="719496" cy="1209385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468DE6-3263-4C11-9919-DD78F8C6ABE5}"/>
              </a:ext>
            </a:extLst>
          </p:cNvPr>
          <p:cNvSpPr/>
          <p:nvPr/>
        </p:nvSpPr>
        <p:spPr>
          <a:xfrm>
            <a:off x="6815496" y="3896760"/>
            <a:ext cx="1624818" cy="57442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Templated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DA6264-50F6-4A13-9319-101274C6A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r="24131"/>
          <a:stretch/>
        </p:blipFill>
        <p:spPr>
          <a:xfrm>
            <a:off x="9818723" y="2911338"/>
            <a:ext cx="1750977" cy="213207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BED23F0-404A-45EE-AAE9-5AE2C0742433}"/>
              </a:ext>
            </a:extLst>
          </p:cNvPr>
          <p:cNvSpPr/>
          <p:nvPr/>
        </p:nvSpPr>
        <p:spPr>
          <a:xfrm>
            <a:off x="9423985" y="1701800"/>
            <a:ext cx="2336215" cy="11983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…</a:t>
            </a:r>
            <a:r>
              <a:rPr lang="en-US" b="1" dirty="0"/>
              <a:t> It will compile now !!!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EC9B9-A9F8-43A5-BC48-5896C5B88497}"/>
              </a:ext>
            </a:extLst>
          </p:cNvPr>
          <p:cNvSpPr/>
          <p:nvPr/>
        </p:nvSpPr>
        <p:spPr>
          <a:xfrm>
            <a:off x="5232308" y="457417"/>
            <a:ext cx="9685682" cy="71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Lets Solve it…</a:t>
            </a:r>
          </a:p>
        </p:txBody>
      </p:sp>
    </p:spTree>
    <p:extLst>
      <p:ext uri="{BB962C8B-B14F-4D97-AF65-F5344CB8AC3E}">
        <p14:creationId xmlns:p14="http://schemas.microsoft.com/office/powerpoint/2010/main" val="42308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62918" y="948690"/>
            <a:ext cx="5149582" cy="2927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7576" y="948690"/>
            <a:ext cx="5280339" cy="573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ABA08-E858-476D-89E5-E88E3AC3E728}"/>
              </a:ext>
            </a:extLst>
          </p:cNvPr>
          <p:cNvSpPr/>
          <p:nvPr/>
        </p:nvSpPr>
        <p:spPr>
          <a:xfrm>
            <a:off x="444500" y="948690"/>
            <a:ext cx="53252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#include&lt;iostream&gt;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template&lt;typename P, typename R&gt;</a:t>
            </a:r>
          </a:p>
          <a:p>
            <a:r>
              <a:rPr lang="en-US" sz="2000" dirty="0"/>
              <a:t>class Triangle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P height;</a:t>
            </a:r>
          </a:p>
          <a:p>
            <a:r>
              <a:rPr lang="en-US" sz="2000" dirty="0"/>
              <a:t>    R length;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  Triangle(P </a:t>
            </a:r>
            <a:r>
              <a:rPr lang="en-US" sz="2000" dirty="0" err="1"/>
              <a:t>ht</a:t>
            </a:r>
            <a:r>
              <a:rPr lang="en-US" sz="2000" dirty="0"/>
              <a:t>, R </a:t>
            </a:r>
            <a:r>
              <a:rPr lang="en-US" sz="2000" dirty="0" err="1"/>
              <a:t>len</a:t>
            </a:r>
            <a:r>
              <a:rPr lang="en-US" sz="2000" dirty="0"/>
              <a:t>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height=</a:t>
            </a:r>
            <a:r>
              <a:rPr lang="en-US" sz="2000" dirty="0" err="1"/>
              <a:t>ht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length=</a:t>
            </a:r>
            <a:r>
              <a:rPr lang="en-US" sz="2000" dirty="0" err="1"/>
              <a:t>len</a:t>
            </a:r>
            <a:r>
              <a:rPr lang="en-US" sz="2000" dirty="0"/>
              <a:t>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P area()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return 0.5*height*length;</a:t>
            </a:r>
          </a:p>
          <a:p>
            <a:r>
              <a:rPr lang="en-US" sz="2000" dirty="0"/>
              <a:t>    }};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7BBE1-173D-4969-AF35-1A65F37166EF}"/>
              </a:ext>
            </a:extLst>
          </p:cNvPr>
          <p:cNvSpPr/>
          <p:nvPr/>
        </p:nvSpPr>
        <p:spPr>
          <a:xfrm>
            <a:off x="6261100" y="1019899"/>
            <a:ext cx="485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Triangle &lt;double, double&gt;t1(3,5);</a:t>
            </a:r>
          </a:p>
          <a:p>
            <a:r>
              <a:rPr lang="en-US" sz="2000" dirty="0"/>
              <a:t>    Triangle &lt;double, int&gt;t2(4.8,7.6);</a:t>
            </a:r>
          </a:p>
          <a:p>
            <a:r>
              <a:rPr lang="en-US" sz="2000" dirty="0"/>
              <a:t>    Triangle &lt;int, int&gt;t3(4,9);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&lt;&lt;t1.area()&lt;&lt;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&lt;&lt;t2.area()&lt;&lt;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&lt;&lt;t3.area()&lt;&lt;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C912F-78E6-48ED-BD41-F1D34ACC4758}"/>
              </a:ext>
            </a:extLst>
          </p:cNvPr>
          <p:cNvSpPr/>
          <p:nvPr/>
        </p:nvSpPr>
        <p:spPr>
          <a:xfrm>
            <a:off x="3532085" y="270895"/>
            <a:ext cx="9685682" cy="71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Another Example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9F811C-3423-4DF5-935C-07CEECB854CA}"/>
              </a:ext>
            </a:extLst>
          </p:cNvPr>
          <p:cNvSpPr/>
          <p:nvPr/>
        </p:nvSpPr>
        <p:spPr>
          <a:xfrm>
            <a:off x="7437887" y="4127500"/>
            <a:ext cx="1874077" cy="255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Output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7.5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16.8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18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6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79321-FE8F-4D45-BFE8-2EBD9BEFFC7C}"/>
              </a:ext>
            </a:extLst>
          </p:cNvPr>
          <p:cNvSpPr txBox="1"/>
          <p:nvPr/>
        </p:nvSpPr>
        <p:spPr>
          <a:xfrm>
            <a:off x="2849216" y="2014330"/>
            <a:ext cx="784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Need to specify the type of all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B72D-01C0-4118-BE90-26AF105F6798}"/>
              </a:ext>
            </a:extLst>
          </p:cNvPr>
          <p:cNvSpPr txBox="1"/>
          <p:nvPr/>
        </p:nvSpPr>
        <p:spPr>
          <a:xfrm>
            <a:off x="1577007" y="2932667"/>
            <a:ext cx="98993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FF0000"/>
                </a:solidFill>
              </a:rPr>
              <a:t>We want to find out the </a:t>
            </a:r>
            <a:r>
              <a:rPr lang="en-US" sz="2000">
                <a:solidFill>
                  <a:srgbClr val="FF0000"/>
                </a:solidFill>
              </a:rPr>
              <a:t>addition between </a:t>
            </a:r>
            <a:r>
              <a:rPr lang="en-US" sz="2000" dirty="0">
                <a:solidFill>
                  <a:srgbClr val="FF0000"/>
                </a:solidFill>
              </a:rPr>
              <a:t>two integer type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36A53-FB79-4EB4-A6D9-76225E957249}"/>
              </a:ext>
            </a:extLst>
          </p:cNvPr>
          <p:cNvSpPr txBox="1"/>
          <p:nvPr/>
        </p:nvSpPr>
        <p:spPr>
          <a:xfrm>
            <a:off x="1775791" y="4592165"/>
            <a:ext cx="43202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int </a:t>
            </a:r>
            <a:r>
              <a:rPr lang="en-US" sz="2200" dirty="0" err="1"/>
              <a:t>maxV</a:t>
            </a:r>
            <a:r>
              <a:rPr lang="en-US" sz="2200" dirty="0"/>
              <a:t>(int x, int y)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   return (</a:t>
            </a:r>
            <a:r>
              <a:rPr lang="en-US" sz="2200" dirty="0" err="1"/>
              <a:t>x+y</a:t>
            </a:r>
            <a:r>
              <a:rPr lang="en-US" sz="2200" dirty="0"/>
              <a:t>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CA2D2-BC30-4AB4-8B48-EA833D4B92E1}"/>
              </a:ext>
            </a:extLst>
          </p:cNvPr>
          <p:cNvSpPr txBox="1"/>
          <p:nvPr/>
        </p:nvSpPr>
        <p:spPr>
          <a:xfrm>
            <a:off x="6526694" y="4592165"/>
            <a:ext cx="43202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float </a:t>
            </a:r>
            <a:r>
              <a:rPr lang="en-US" sz="2200" dirty="0" err="1"/>
              <a:t>maxV</a:t>
            </a:r>
            <a:r>
              <a:rPr lang="en-US" sz="2200" dirty="0"/>
              <a:t>(float x, float y)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   return (</a:t>
            </a:r>
            <a:r>
              <a:rPr lang="en-US" sz="2200" dirty="0" err="1"/>
              <a:t>x+y</a:t>
            </a:r>
            <a:r>
              <a:rPr lang="en-US" sz="2200" dirty="0"/>
              <a:t>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CB1DA72-E86D-43FA-8A56-0865C708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dirty="0"/>
              <a:t>Limitation of Traditional Function and Classes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4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65949" y="1571223"/>
            <a:ext cx="5357612" cy="32583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1820" y="759172"/>
            <a:ext cx="5337130" cy="6034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A2505-D26C-49E9-B379-6C579F4627F3}"/>
              </a:ext>
            </a:extLst>
          </p:cNvPr>
          <p:cNvSpPr/>
          <p:nvPr/>
        </p:nvSpPr>
        <p:spPr>
          <a:xfrm>
            <a:off x="596900" y="770890"/>
            <a:ext cx="52114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#include&lt;iostream&gt;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template&lt;typename P, typename R&gt;</a:t>
            </a:r>
          </a:p>
          <a:p>
            <a:r>
              <a:rPr lang="en-US" sz="2000" dirty="0"/>
              <a:t>class Triangle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height;</a:t>
            </a:r>
          </a:p>
          <a:p>
            <a:r>
              <a:rPr lang="en-US" sz="2000" dirty="0"/>
              <a:t>    double length;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  Triangle(double </a:t>
            </a:r>
            <a:r>
              <a:rPr lang="en-US" sz="2000" dirty="0" err="1"/>
              <a:t>ht</a:t>
            </a:r>
            <a:r>
              <a:rPr lang="en-US" sz="2000" dirty="0"/>
              <a:t>, double </a:t>
            </a:r>
            <a:r>
              <a:rPr lang="en-US" sz="2000" dirty="0" err="1"/>
              <a:t>len</a:t>
            </a:r>
            <a:r>
              <a:rPr lang="en-US" sz="2000" dirty="0"/>
              <a:t>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height=</a:t>
            </a:r>
            <a:r>
              <a:rPr lang="en-US" sz="2000" dirty="0" err="1"/>
              <a:t>ht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length=</a:t>
            </a:r>
            <a:r>
              <a:rPr lang="en-US" sz="2000" dirty="0" err="1"/>
              <a:t>len</a:t>
            </a:r>
            <a:r>
              <a:rPr lang="en-US" sz="2000" dirty="0"/>
              <a:t>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double area()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return 0.5*height*length;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EBDF6-BD3B-4E89-B11D-C8EFA78B41D0}"/>
              </a:ext>
            </a:extLst>
          </p:cNvPr>
          <p:cNvSpPr/>
          <p:nvPr/>
        </p:nvSpPr>
        <p:spPr>
          <a:xfrm>
            <a:off x="6477000" y="1663849"/>
            <a:ext cx="485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Triangle &lt;double, double&gt;t1(3,5);</a:t>
            </a:r>
          </a:p>
          <a:p>
            <a:r>
              <a:rPr lang="en-US" sz="2000" dirty="0"/>
              <a:t>    Triangle &lt;double, int&gt;t2(4.8,7.6);</a:t>
            </a:r>
          </a:p>
          <a:p>
            <a:r>
              <a:rPr lang="en-US" sz="2000" dirty="0"/>
              <a:t>    Triangle &lt;int, int&gt;t3(4,9);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&lt;&lt;t1.area()&lt;&lt;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&lt;&lt;t2.area()&lt;&lt;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&lt;&lt;t3.area()&lt;&lt;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B18753-3E5F-4099-9335-788A329B70A1}"/>
              </a:ext>
            </a:extLst>
          </p:cNvPr>
          <p:cNvSpPr/>
          <p:nvPr/>
        </p:nvSpPr>
        <p:spPr>
          <a:xfrm>
            <a:off x="6794500" y="2324100"/>
            <a:ext cx="4203700" cy="3302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47509-7000-4530-89F2-24FCE945D8F9}"/>
              </a:ext>
            </a:extLst>
          </p:cNvPr>
          <p:cNvSpPr/>
          <p:nvPr/>
        </p:nvSpPr>
        <p:spPr>
          <a:xfrm>
            <a:off x="844639" y="2654300"/>
            <a:ext cx="828093" cy="304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2866A5-2A6A-4ACC-A1A5-F1D2C3678921}"/>
              </a:ext>
            </a:extLst>
          </p:cNvPr>
          <p:cNvSpPr/>
          <p:nvPr/>
        </p:nvSpPr>
        <p:spPr>
          <a:xfrm>
            <a:off x="863600" y="2959100"/>
            <a:ext cx="828093" cy="304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E1DDCE-D435-4653-B1DC-976A75BAF73B}"/>
              </a:ext>
            </a:extLst>
          </p:cNvPr>
          <p:cNvSpPr/>
          <p:nvPr/>
        </p:nvSpPr>
        <p:spPr>
          <a:xfrm>
            <a:off x="1768876" y="3598544"/>
            <a:ext cx="818256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5BAA93-4E09-4478-B9D9-54CDF09E57D9}"/>
              </a:ext>
            </a:extLst>
          </p:cNvPr>
          <p:cNvSpPr/>
          <p:nvPr/>
        </p:nvSpPr>
        <p:spPr>
          <a:xfrm>
            <a:off x="2844708" y="3575367"/>
            <a:ext cx="818256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90121A-525E-40EF-96A1-57ED30413C25}"/>
              </a:ext>
            </a:extLst>
          </p:cNvPr>
          <p:cNvSpPr/>
          <p:nvPr/>
        </p:nvSpPr>
        <p:spPr>
          <a:xfrm>
            <a:off x="777293" y="5139372"/>
            <a:ext cx="914400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BC8370-61AD-48C0-A744-254F63FC610D}"/>
              </a:ext>
            </a:extLst>
          </p:cNvPr>
          <p:cNvSpPr/>
          <p:nvPr/>
        </p:nvSpPr>
        <p:spPr>
          <a:xfrm>
            <a:off x="6065949" y="299575"/>
            <a:ext cx="485140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How it works…</a:t>
            </a:r>
          </a:p>
        </p:txBody>
      </p:sp>
    </p:spTree>
    <p:extLst>
      <p:ext uri="{BB962C8B-B14F-4D97-AF65-F5344CB8AC3E}">
        <p14:creationId xmlns:p14="http://schemas.microsoft.com/office/powerpoint/2010/main" val="288350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84890" y="1663849"/>
            <a:ext cx="5043510" cy="3114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4699" y="770890"/>
            <a:ext cx="5318974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A2505-D26C-49E9-B379-6C579F4627F3}"/>
              </a:ext>
            </a:extLst>
          </p:cNvPr>
          <p:cNvSpPr/>
          <p:nvPr/>
        </p:nvSpPr>
        <p:spPr>
          <a:xfrm>
            <a:off x="596900" y="77089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#include&lt;iostream&gt;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template&lt;typename P, typename R&gt;</a:t>
            </a:r>
          </a:p>
          <a:p>
            <a:r>
              <a:rPr lang="en-US" sz="2000" dirty="0"/>
              <a:t>class Triangle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height;</a:t>
            </a:r>
          </a:p>
          <a:p>
            <a:r>
              <a:rPr lang="en-US" sz="2000" dirty="0"/>
              <a:t>    int length;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  Triangle(double </a:t>
            </a:r>
            <a:r>
              <a:rPr lang="en-US" sz="2000" dirty="0" err="1"/>
              <a:t>ht</a:t>
            </a:r>
            <a:r>
              <a:rPr lang="en-US" sz="2000" dirty="0"/>
              <a:t>, int </a:t>
            </a:r>
            <a:r>
              <a:rPr lang="en-US" sz="2000" dirty="0" err="1"/>
              <a:t>len</a:t>
            </a:r>
            <a:r>
              <a:rPr lang="en-US" sz="2000" dirty="0"/>
              <a:t>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height=</a:t>
            </a:r>
            <a:r>
              <a:rPr lang="en-US" sz="2000" dirty="0" err="1"/>
              <a:t>ht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length=</a:t>
            </a:r>
            <a:r>
              <a:rPr lang="en-US" sz="2000" dirty="0" err="1"/>
              <a:t>len</a:t>
            </a:r>
            <a:r>
              <a:rPr lang="en-US" sz="2000" dirty="0"/>
              <a:t>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double area()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return 0.5*height*length;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EBDF6-BD3B-4E89-B11D-C8EFA78B41D0}"/>
              </a:ext>
            </a:extLst>
          </p:cNvPr>
          <p:cNvSpPr/>
          <p:nvPr/>
        </p:nvSpPr>
        <p:spPr>
          <a:xfrm>
            <a:off x="6477000" y="1663849"/>
            <a:ext cx="485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Triangle &lt;double, double&gt;t1(3,5);</a:t>
            </a:r>
          </a:p>
          <a:p>
            <a:r>
              <a:rPr lang="en-US" sz="2000" dirty="0"/>
              <a:t>    Triangle &lt;double, int&gt;t2(4.8,7.6);</a:t>
            </a:r>
          </a:p>
          <a:p>
            <a:r>
              <a:rPr lang="en-US" sz="2000" dirty="0"/>
              <a:t>    Triangle &lt;int, int&gt;t3(4,9);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&lt;&lt;t1.area()&lt;&lt;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&lt;&lt;t2.area()&lt;&lt;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&lt;&lt;t3.area()&lt;&lt;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B18753-3E5F-4099-9335-788A329B70A1}"/>
              </a:ext>
            </a:extLst>
          </p:cNvPr>
          <p:cNvSpPr/>
          <p:nvPr/>
        </p:nvSpPr>
        <p:spPr>
          <a:xfrm>
            <a:off x="6692900" y="2628900"/>
            <a:ext cx="4203700" cy="3302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47509-7000-4530-89F2-24FCE945D8F9}"/>
              </a:ext>
            </a:extLst>
          </p:cNvPr>
          <p:cNvSpPr/>
          <p:nvPr/>
        </p:nvSpPr>
        <p:spPr>
          <a:xfrm>
            <a:off x="744391" y="2654300"/>
            <a:ext cx="904999" cy="304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2866A5-2A6A-4ACC-A1A5-F1D2C3678921}"/>
              </a:ext>
            </a:extLst>
          </p:cNvPr>
          <p:cNvSpPr/>
          <p:nvPr/>
        </p:nvSpPr>
        <p:spPr>
          <a:xfrm>
            <a:off x="874855" y="2959100"/>
            <a:ext cx="355600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E1DDCE-D435-4653-B1DC-976A75BAF73B}"/>
              </a:ext>
            </a:extLst>
          </p:cNvPr>
          <p:cNvSpPr/>
          <p:nvPr/>
        </p:nvSpPr>
        <p:spPr>
          <a:xfrm>
            <a:off x="1760650" y="3558861"/>
            <a:ext cx="826483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90121A-525E-40EF-96A1-57ED30413C25}"/>
              </a:ext>
            </a:extLst>
          </p:cNvPr>
          <p:cNvSpPr/>
          <p:nvPr/>
        </p:nvSpPr>
        <p:spPr>
          <a:xfrm>
            <a:off x="759565" y="5097970"/>
            <a:ext cx="914400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BC8370-61AD-48C0-A744-254F63FC610D}"/>
              </a:ext>
            </a:extLst>
          </p:cNvPr>
          <p:cNvSpPr/>
          <p:nvPr/>
        </p:nvSpPr>
        <p:spPr>
          <a:xfrm>
            <a:off x="5915874" y="177800"/>
            <a:ext cx="3748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How it works…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34CEC6-6EA9-46CA-AB0F-8920DFD1BA1B}"/>
              </a:ext>
            </a:extLst>
          </p:cNvPr>
          <p:cNvSpPr/>
          <p:nvPr/>
        </p:nvSpPr>
        <p:spPr>
          <a:xfrm>
            <a:off x="2856493" y="3555125"/>
            <a:ext cx="355600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7B4B2-D18C-46F9-BB6D-FD8FBE28E04C}"/>
              </a:ext>
            </a:extLst>
          </p:cNvPr>
          <p:cNvSpPr txBox="1"/>
          <p:nvPr/>
        </p:nvSpPr>
        <p:spPr>
          <a:xfrm>
            <a:off x="465511" y="2250593"/>
            <a:ext cx="10792791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Historically, some compilers exhibited poor support for templates. So, the use of templates could decrease code portability.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Many compilers lack clear instructions when they detect a template definition error.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Since the compiler generates additional code for each template type, indiscriminate use of templates can lead to code bloat, resulting in larger executables.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It can be difficult to debug code that is developed using templates. Since the compiler replaces the templates, it becomes difficult for the debugger to locate the code at runtime.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D5F0-4CAA-475C-B631-3C55B1DC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Disadvantages of Template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2E7661-63C0-4AB4-90BE-DCECD553B7B4}"/>
              </a:ext>
            </a:extLst>
          </p:cNvPr>
          <p:cNvSpPr/>
          <p:nvPr/>
        </p:nvSpPr>
        <p:spPr>
          <a:xfrm>
            <a:off x="2641600" y="2070100"/>
            <a:ext cx="6057900" cy="25527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spc="300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275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5AB330-B549-408A-937E-A77C7C813CE4}"/>
              </a:ext>
            </a:extLst>
          </p:cNvPr>
          <p:cNvSpPr/>
          <p:nvPr/>
        </p:nvSpPr>
        <p:spPr>
          <a:xfrm>
            <a:off x="230596" y="738395"/>
            <a:ext cx="4863552" cy="292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What would happen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r>
              <a:rPr lang="en-US" sz="2000" dirty="0"/>
              <a:t>If we want to find out the maximum values between two float type values or character type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D798B-1940-4691-B25B-190734BC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71" y="946585"/>
            <a:ext cx="2058668" cy="2061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E7576-BF1D-49AB-8426-A7588EDB57A3}"/>
              </a:ext>
            </a:extLst>
          </p:cNvPr>
          <p:cNvSpPr txBox="1"/>
          <p:nvPr/>
        </p:nvSpPr>
        <p:spPr>
          <a:xfrm>
            <a:off x="8012085" y="2050225"/>
            <a:ext cx="39932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ighlight>
                  <a:srgbClr val="000000"/>
                </a:highlight>
              </a:rPr>
              <a:t>The answer would be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Function Overloading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F77DD-C198-4AEC-86E7-49EAAA9E91D9}"/>
              </a:ext>
            </a:extLst>
          </p:cNvPr>
          <p:cNvSpPr txBox="1"/>
          <p:nvPr/>
        </p:nvSpPr>
        <p:spPr>
          <a:xfrm>
            <a:off x="6824875" y="4933177"/>
            <a:ext cx="4664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double </a:t>
            </a:r>
            <a:r>
              <a:rPr lang="en-US" sz="2000" b="1" dirty="0" err="1"/>
              <a:t>maxV</a:t>
            </a:r>
            <a:r>
              <a:rPr lang="en-US" sz="2000" b="1" dirty="0"/>
              <a:t>(double x, double y)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    return (x &gt; y)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000" b="1" dirty="0"/>
              <a:t>x :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F83D0-5A5D-4C05-88BA-B6CABD2EF378}"/>
              </a:ext>
            </a:extLst>
          </p:cNvPr>
          <p:cNvSpPr txBox="1"/>
          <p:nvPr/>
        </p:nvSpPr>
        <p:spPr>
          <a:xfrm>
            <a:off x="980657" y="4870273"/>
            <a:ext cx="4386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char </a:t>
            </a:r>
            <a:r>
              <a:rPr lang="en-US" sz="2200" b="1" dirty="0" err="1"/>
              <a:t>maxV</a:t>
            </a:r>
            <a:r>
              <a:rPr lang="en-US" sz="2200" b="1" dirty="0"/>
              <a:t>(char x, char y)</a:t>
            </a:r>
          </a:p>
          <a:p>
            <a:r>
              <a:rPr lang="en-US" sz="2200" b="1" dirty="0"/>
              <a:t>{</a:t>
            </a:r>
          </a:p>
          <a:p>
            <a:r>
              <a:rPr lang="en-US" sz="2200" b="1" dirty="0"/>
              <a:t>       return (x &gt; y)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200" b="1" dirty="0"/>
              <a:t>x : y;</a:t>
            </a:r>
          </a:p>
          <a:p>
            <a:r>
              <a:rPr lang="en-US" sz="2200" b="1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62BDC-BD2E-4C51-9FB1-E40467B3DC9C}"/>
              </a:ext>
            </a:extLst>
          </p:cNvPr>
          <p:cNvSpPr txBox="1"/>
          <p:nvPr/>
        </p:nvSpPr>
        <p:spPr>
          <a:xfrm>
            <a:off x="3644254" y="3436964"/>
            <a:ext cx="794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Changes the type of Parameter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2D72EBF-C3D4-4A35-9B7B-6F5FBC92909E}"/>
              </a:ext>
            </a:extLst>
          </p:cNvPr>
          <p:cNvSpPr/>
          <p:nvPr/>
        </p:nvSpPr>
        <p:spPr>
          <a:xfrm rot="16200000">
            <a:off x="3007403" y="3791862"/>
            <a:ext cx="988970" cy="1318591"/>
          </a:xfrm>
          <a:prstGeom prst="rightBrac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A9B96FC-A604-4653-ADD2-28A68085B737}"/>
              </a:ext>
            </a:extLst>
          </p:cNvPr>
          <p:cNvSpPr/>
          <p:nvPr/>
        </p:nvSpPr>
        <p:spPr>
          <a:xfrm rot="16200000">
            <a:off x="9514220" y="3778626"/>
            <a:ext cx="988970" cy="1318591"/>
          </a:xfrm>
          <a:prstGeom prst="rightBrac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2" grpId="0"/>
      <p:bldP spid="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6CEB6B-7A24-45C8-8F95-BAF4EC34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000" dirty="0"/>
            </a:br>
            <a:r>
              <a:rPr lang="en-US" sz="4000" dirty="0"/>
              <a:t>Limitations of Function Overloading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1C05D2-ABF5-4DE2-AAF3-756E098D2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8" y="2133601"/>
            <a:ext cx="9435663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Changing only the type of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become a maintenance headache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 waster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Violates the general programming guidelines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Increases code duplication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28D30-DA5D-4955-8826-D0033F2989C1}"/>
              </a:ext>
            </a:extLst>
          </p:cNvPr>
          <p:cNvSpPr txBox="1"/>
          <p:nvPr/>
        </p:nvSpPr>
        <p:spPr>
          <a:xfrm>
            <a:off x="1245704" y="1086678"/>
            <a:ext cx="6427305" cy="193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D0935-000F-4ACB-A1D2-54262AE1D3D9}"/>
              </a:ext>
            </a:extLst>
          </p:cNvPr>
          <p:cNvSpPr txBox="1"/>
          <p:nvPr/>
        </p:nvSpPr>
        <p:spPr>
          <a:xfrm>
            <a:off x="1497495" y="2968487"/>
            <a:ext cx="968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Welcome to the world of </a:t>
            </a:r>
            <a:r>
              <a:rPr lang="en-US" sz="4000" dirty="0">
                <a:solidFill>
                  <a:srgbClr val="FF0000"/>
                </a:solidFill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2358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A97ABA-5EE1-4986-9681-7934C138BE4F}"/>
              </a:ext>
            </a:extLst>
          </p:cNvPr>
          <p:cNvSpPr txBox="1"/>
          <p:nvPr/>
        </p:nvSpPr>
        <p:spPr>
          <a:xfrm>
            <a:off x="1464365" y="1588544"/>
            <a:ext cx="8852452" cy="100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Dictionary Meaning:</a:t>
            </a:r>
          </a:p>
          <a:p>
            <a:pPr>
              <a:lnSpc>
                <a:spcPct val="150000"/>
              </a:lnSpc>
            </a:pPr>
            <a:r>
              <a:rPr lang="en-US" dirty="0"/>
              <a:t>A Template is a model that serves as a pattern for creating similar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94717-3D4F-4987-811B-312F4F92570F}"/>
              </a:ext>
            </a:extLst>
          </p:cNvPr>
          <p:cNvSpPr txBox="1"/>
          <p:nvPr/>
        </p:nvSpPr>
        <p:spPr>
          <a:xfrm>
            <a:off x="1464365" y="2797865"/>
            <a:ext cx="885245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For Example,</a:t>
            </a:r>
          </a:p>
          <a:p>
            <a:pPr>
              <a:lnSpc>
                <a:spcPct val="150000"/>
              </a:lnSpc>
            </a:pPr>
            <a:r>
              <a:rPr lang="en-US" dirty="0"/>
              <a:t>	- Cut Out a shape of any letter i.e. </a:t>
            </a:r>
            <a:r>
              <a:rPr lang="en-US" sz="2000" b="1" dirty="0"/>
              <a:t>J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- </a:t>
            </a:r>
            <a:r>
              <a:rPr lang="en-US" dirty="0"/>
              <a:t>Place the above stencil on the top of any object </a:t>
            </a:r>
          </a:p>
          <a:p>
            <a:pPr>
              <a:lnSpc>
                <a:spcPct val="150000"/>
              </a:lnSpc>
            </a:pPr>
            <a:r>
              <a:rPr lang="en-US" dirty="0"/>
              <a:t>	- Spray any color through the hole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41A82-B6FF-4A02-A3CB-1A332283F443}"/>
              </a:ext>
            </a:extLst>
          </p:cNvPr>
          <p:cNvSpPr/>
          <p:nvPr/>
        </p:nvSpPr>
        <p:spPr>
          <a:xfrm>
            <a:off x="6883400" y="3667976"/>
            <a:ext cx="4863552" cy="292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Very quickly, you will produce stenciled pattern in many different colors</a:t>
            </a:r>
            <a:endParaRPr lang="en-US" sz="20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AA4360F-D7D8-4373-A85E-31075C6F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is Template Function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8B6859-D79E-40FA-8A7C-8E719E26336E}"/>
              </a:ext>
            </a:extLst>
          </p:cNvPr>
          <p:cNvSpPr/>
          <p:nvPr/>
        </p:nvSpPr>
        <p:spPr>
          <a:xfrm>
            <a:off x="1232450" y="1160278"/>
            <a:ext cx="10230679" cy="130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</a:rPr>
              <a:t>In C++, </a:t>
            </a:r>
            <a:r>
              <a:rPr lang="en-US" sz="2800" b="1" dirty="0">
                <a:solidFill>
                  <a:srgbClr val="002060"/>
                </a:solidFill>
              </a:rPr>
              <a:t>FUNCTION TEMPLATES </a:t>
            </a:r>
            <a:r>
              <a:rPr lang="en-US" sz="2800" dirty="0">
                <a:solidFill>
                  <a:srgbClr val="002060"/>
                </a:solidFill>
              </a:rPr>
              <a:t>are functions that serve as a pattern for creating other similar functions.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12AA9-1F5D-4955-9813-AECD37424FD7}"/>
              </a:ext>
            </a:extLst>
          </p:cNvPr>
          <p:cNvSpPr txBox="1"/>
          <p:nvPr/>
        </p:nvSpPr>
        <p:spPr>
          <a:xfrm>
            <a:off x="1921565" y="2955235"/>
            <a:ext cx="9740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Basic Idea is to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Create a function without having to specify the exact type (s) of some or all of the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9A5E8-ACB5-4AAC-BB33-20357C2AA601}"/>
              </a:ext>
            </a:extLst>
          </p:cNvPr>
          <p:cNvSpPr/>
          <p:nvPr/>
        </p:nvSpPr>
        <p:spPr>
          <a:xfrm>
            <a:off x="1007163" y="5046197"/>
            <a:ext cx="68381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define the function using </a:t>
            </a:r>
            <a:r>
              <a:rPr lang="en-US" sz="2200" b="1" dirty="0">
                <a:solidFill>
                  <a:srgbClr val="FF0000"/>
                </a:solidFill>
              </a:rPr>
              <a:t>placeholder types </a:t>
            </a:r>
            <a:b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EB5361-AB2C-416E-A5C3-F05764043A17}"/>
              </a:ext>
            </a:extLst>
          </p:cNvPr>
          <p:cNvSpPr/>
          <p:nvPr/>
        </p:nvSpPr>
        <p:spPr>
          <a:xfrm>
            <a:off x="8017564" y="4862228"/>
            <a:ext cx="3445565" cy="19068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Called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Template type Parameters</a:t>
            </a:r>
          </a:p>
        </p:txBody>
      </p:sp>
    </p:spTree>
    <p:extLst>
      <p:ext uri="{BB962C8B-B14F-4D97-AF65-F5344CB8AC3E}">
        <p14:creationId xmlns:p14="http://schemas.microsoft.com/office/powerpoint/2010/main" val="345687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4DBF2-D457-4742-B712-2EA7F2CD9DCA}"/>
              </a:ext>
            </a:extLst>
          </p:cNvPr>
          <p:cNvSpPr txBox="1"/>
          <p:nvPr/>
        </p:nvSpPr>
        <p:spPr>
          <a:xfrm>
            <a:off x="1351722" y="755374"/>
            <a:ext cx="7580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Lets Create Function 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C301C-51F7-4F5F-BF3C-793B28E12BD4}"/>
              </a:ext>
            </a:extLst>
          </p:cNvPr>
          <p:cNvSpPr txBox="1"/>
          <p:nvPr/>
        </p:nvSpPr>
        <p:spPr>
          <a:xfrm>
            <a:off x="1762538" y="1563756"/>
            <a:ext cx="738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Look at the int version of </a:t>
            </a:r>
            <a:r>
              <a:rPr lang="en-US" sz="2400" b="1" dirty="0" err="1">
                <a:solidFill>
                  <a:srgbClr val="FF0000"/>
                </a:solidFill>
              </a:rPr>
              <a:t>maxV</a:t>
            </a:r>
            <a:r>
              <a:rPr lang="en-US" sz="2400" b="1" dirty="0">
                <a:solidFill>
                  <a:srgbClr val="FF0000"/>
                </a:solidFill>
              </a:rPr>
              <a:t> function again 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754D9-EF31-4872-AA29-85002C2BE462}"/>
              </a:ext>
            </a:extLst>
          </p:cNvPr>
          <p:cNvSpPr txBox="1"/>
          <p:nvPr/>
        </p:nvSpPr>
        <p:spPr>
          <a:xfrm>
            <a:off x="2663687" y="2604339"/>
            <a:ext cx="432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maxV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int</a:t>
            </a:r>
            <a:r>
              <a:rPr lang="en-US" sz="2400" dirty="0"/>
              <a:t> x, </a:t>
            </a:r>
            <a:r>
              <a:rPr lang="en-US" sz="2400" dirty="0">
                <a:solidFill>
                  <a:srgbClr val="FF0000"/>
                </a:solidFill>
              </a:rPr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  return (x &gt; y)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400" dirty="0"/>
              <a:t>x : 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1A3D1D-E196-433B-A008-4D60586E6FDB}"/>
              </a:ext>
            </a:extLst>
          </p:cNvPr>
          <p:cNvSpPr/>
          <p:nvPr/>
        </p:nvSpPr>
        <p:spPr>
          <a:xfrm>
            <a:off x="7513982" y="2475590"/>
            <a:ext cx="3445565" cy="19068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 places where specific type has been used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DC3C8-6CB1-4DDF-AF6D-7593E38777B9}"/>
              </a:ext>
            </a:extLst>
          </p:cNvPr>
          <p:cNvSpPr/>
          <p:nvPr/>
        </p:nvSpPr>
        <p:spPr>
          <a:xfrm>
            <a:off x="1550502" y="4680902"/>
            <a:ext cx="3154019" cy="1569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are going to replace them with </a:t>
            </a:r>
            <a:r>
              <a:rPr lang="en-US" sz="2400" b="1" dirty="0"/>
              <a:t>placeholder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C5512-3F43-4F7F-8017-BA241FE275A9}"/>
              </a:ext>
            </a:extLst>
          </p:cNvPr>
          <p:cNvSpPr txBox="1"/>
          <p:nvPr/>
        </p:nvSpPr>
        <p:spPr>
          <a:xfrm>
            <a:off x="5453268" y="4832578"/>
            <a:ext cx="6135756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*** As there is only </a:t>
            </a:r>
            <a:r>
              <a:rPr lang="en-US" sz="2400" b="1" dirty="0">
                <a:solidFill>
                  <a:srgbClr val="FF0000"/>
                </a:solidFill>
              </a:rPr>
              <a:t>one type of Parameter</a:t>
            </a:r>
            <a:r>
              <a:rPr lang="en-US" sz="2400" b="1" dirty="0"/>
              <a:t>, We need only </a:t>
            </a:r>
            <a:r>
              <a:rPr lang="en-US" sz="2400" b="1" dirty="0">
                <a:solidFill>
                  <a:srgbClr val="FF0000"/>
                </a:solidFill>
              </a:rPr>
              <a:t>one type of Placeholder</a:t>
            </a:r>
          </a:p>
        </p:txBody>
      </p:sp>
    </p:spTree>
    <p:extLst>
      <p:ext uri="{BB962C8B-B14F-4D97-AF65-F5344CB8AC3E}">
        <p14:creationId xmlns:p14="http://schemas.microsoft.com/office/powerpoint/2010/main" val="168829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91B756-EF10-415F-86C8-C23CAAB66E16}"/>
              </a:ext>
            </a:extLst>
          </p:cNvPr>
          <p:cNvSpPr txBox="1"/>
          <p:nvPr/>
        </p:nvSpPr>
        <p:spPr>
          <a:xfrm>
            <a:off x="1774413" y="1788713"/>
            <a:ext cx="738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Convert this to Template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42B8D-C121-4B74-8058-F2D51C9D8DB7}"/>
              </a:ext>
            </a:extLst>
          </p:cNvPr>
          <p:cNvSpPr txBox="1"/>
          <p:nvPr/>
        </p:nvSpPr>
        <p:spPr>
          <a:xfrm>
            <a:off x="2570922" y="2405556"/>
            <a:ext cx="4320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 </a:t>
            </a:r>
            <a:r>
              <a:rPr lang="en-US" sz="2200" dirty="0" err="1"/>
              <a:t>maxV</a:t>
            </a:r>
            <a:r>
              <a:rPr lang="en-US" sz="22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b="1" dirty="0"/>
              <a:t> </a:t>
            </a:r>
            <a:r>
              <a:rPr lang="en-US" sz="2200" dirty="0"/>
              <a:t>x,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 y)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   return (x &gt; y)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200" dirty="0"/>
              <a:t>x : y;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E1CFB3-0B43-4311-A0D0-A9127009AAA5}"/>
              </a:ext>
            </a:extLst>
          </p:cNvPr>
          <p:cNvSpPr/>
          <p:nvPr/>
        </p:nvSpPr>
        <p:spPr>
          <a:xfrm>
            <a:off x="6798363" y="3882884"/>
            <a:ext cx="3154019" cy="1569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won’t compile because compiler does not know what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is</a:t>
            </a:r>
            <a:endParaRPr lang="en-US" sz="2400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6401119-2B42-4847-9B04-1D9D9C29724E}"/>
              </a:ext>
            </a:extLst>
          </p:cNvPr>
          <p:cNvSpPr/>
          <p:nvPr/>
        </p:nvSpPr>
        <p:spPr>
          <a:xfrm>
            <a:off x="7984431" y="2975116"/>
            <a:ext cx="602977" cy="84741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CECB98-B788-4EC9-9E65-CB9A2EC0EA94}"/>
              </a:ext>
            </a:extLst>
          </p:cNvPr>
          <p:cNvCxnSpPr>
            <a:cxnSpLocks/>
          </p:cNvCxnSpPr>
          <p:nvPr/>
        </p:nvCxnSpPr>
        <p:spPr>
          <a:xfrm>
            <a:off x="2716696" y="2553493"/>
            <a:ext cx="0" cy="2305591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C5F82F-4FCF-42CF-AEEE-96746487953B}"/>
              </a:ext>
            </a:extLst>
          </p:cNvPr>
          <p:cNvCxnSpPr>
            <a:cxnSpLocks/>
          </p:cNvCxnSpPr>
          <p:nvPr/>
        </p:nvCxnSpPr>
        <p:spPr>
          <a:xfrm flipH="1">
            <a:off x="3627780" y="2722741"/>
            <a:ext cx="182217" cy="2199577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37D544-2999-41C0-BC50-B11884FADDAE}"/>
              </a:ext>
            </a:extLst>
          </p:cNvPr>
          <p:cNvCxnSpPr>
            <a:cxnSpLocks/>
          </p:cNvCxnSpPr>
          <p:nvPr/>
        </p:nvCxnSpPr>
        <p:spPr>
          <a:xfrm flipH="1">
            <a:off x="4075043" y="2739598"/>
            <a:ext cx="212859" cy="2182720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EE69936-4111-4762-B430-2B113A6F6956}"/>
              </a:ext>
            </a:extLst>
          </p:cNvPr>
          <p:cNvSpPr/>
          <p:nvPr/>
        </p:nvSpPr>
        <p:spPr>
          <a:xfrm>
            <a:off x="1550504" y="4859084"/>
            <a:ext cx="3445565" cy="19068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Can use any Letter or words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B321-9C37-43D7-89F8-CE92DD68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Lets Create Function Templates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0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 animBg="1"/>
      <p:bldP spid="39" grpId="0" animBg="1"/>
    </p:bldLst>
  </p:timing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921575-B918-45E3-B50B-558B8B7BE2D8}">
  <ds:schemaRefs>
    <ds:schemaRef ds:uri="http://schemas.openxmlformats.org/package/2006/metadata/core-properties"/>
    <ds:schemaRef ds:uri="http://purl.org/dc/dcmitype/"/>
    <ds:schemaRef ds:uri="f05aa4fc-6785-42fa-879e-4fefad1725f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A4AA2B-28A6-4908-9237-2753EC9D43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577678-8F91-4610-8FB1-814331165CD0}"/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1446</Words>
  <Application>Microsoft Office PowerPoint</Application>
  <PresentationFormat>Widescreen</PresentationFormat>
  <Paragraphs>323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Wingdings</vt:lpstr>
      <vt:lpstr>Theme1</vt:lpstr>
      <vt:lpstr>Spectrum</vt:lpstr>
      <vt:lpstr>TEMPLATE</vt:lpstr>
      <vt:lpstr> Limitation of Traditional Function and Classes </vt:lpstr>
      <vt:lpstr>PowerPoint Presentation</vt:lpstr>
      <vt:lpstr> Limitations of Function Overloading </vt:lpstr>
      <vt:lpstr>PowerPoint Presentation</vt:lpstr>
      <vt:lpstr> What is Template Function </vt:lpstr>
      <vt:lpstr>PowerPoint Presentation</vt:lpstr>
      <vt:lpstr>PowerPoint Presentation</vt:lpstr>
      <vt:lpstr> Lets Create Function Templates </vt:lpstr>
      <vt:lpstr>PowerPoint Presentation</vt:lpstr>
      <vt:lpstr>PowerPoint Presentation</vt:lpstr>
      <vt:lpstr> A Complete Program </vt:lpstr>
      <vt:lpstr>  Take another example  </vt:lpstr>
      <vt:lpstr> A Complete Program </vt:lpstr>
      <vt:lpstr>PowerPoint Presentation</vt:lpstr>
      <vt:lpstr> Key points of Templated Functions </vt:lpstr>
      <vt:lpstr> Key points of Templated Functions </vt:lpstr>
      <vt:lpstr>PowerPoint Presentation</vt:lpstr>
      <vt:lpstr>PowerPoint Presentation</vt:lpstr>
      <vt:lpstr>PowerPoint Presentation</vt:lpstr>
      <vt:lpstr>PowerPoint Presentation</vt:lpstr>
      <vt:lpstr> Disadvantages of Template Functions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NAZMUL HOSSAIN</dc:creator>
  <cp:lastModifiedBy>Dr. Md. Mahbub Chowdhury Mishu</cp:lastModifiedBy>
  <cp:revision>5</cp:revision>
  <dcterms:created xsi:type="dcterms:W3CDTF">2020-04-23T19:02:42Z</dcterms:created>
  <dcterms:modified xsi:type="dcterms:W3CDTF">2020-04-27T08:40:40Z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