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315" r:id="rId5"/>
    <p:sldId id="316" r:id="rId6"/>
    <p:sldId id="317" r:id="rId7"/>
    <p:sldId id="265" r:id="rId8"/>
    <p:sldId id="318" r:id="rId9"/>
    <p:sldId id="30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67"/>
  </p:normalViewPr>
  <p:slideViewPr>
    <p:cSldViewPr snapToGrid="0" snapToObjects="1">
      <p:cViewPr varScale="1">
        <p:scale>
          <a:sx n="84" d="100"/>
          <a:sy n="84" d="100"/>
        </p:scale>
        <p:origin x="10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149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Review Lecture </a:t>
            </a:r>
            <a:r>
              <a:rPr lang="en-US"/>
              <a:t>of Mid </a:t>
            </a:r>
            <a:r>
              <a:rPr lang="en-US" dirty="0"/>
              <a:t>Term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38495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Mid Term Exam Overview Discussion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Review and Practice Exercises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Q &amp; A and Overall Course Discussion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Quiz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discuss mid term Exam pattern and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practice and elaborate important topics based on the mid term syllabus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know the topics and possible syllabus for mid term 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can clarify their doubts and queries for compiler design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 will understand the course outcome and important topics to be covered for the mid term exam.   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 Term Exam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Exam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Question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Mark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Rules and Regulations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Do’s and Don'ts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6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 Term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Important Topic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81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Question and Answer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7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</p:spTree>
    <p:extLst>
      <p:ext uri="{BB962C8B-B14F-4D97-AF65-F5344CB8AC3E}">
        <p14:creationId xmlns:p14="http://schemas.microsoft.com/office/powerpoint/2010/main" val="84510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237</TotalTime>
  <Words>213</Words>
  <Application>Microsoft Macintosh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Spectrum</vt:lpstr>
      <vt:lpstr>Review Lecture of Mid Term</vt:lpstr>
      <vt:lpstr>Lecture Outline</vt:lpstr>
      <vt:lpstr>Objective and Outcome</vt:lpstr>
      <vt:lpstr>Mid Term Exam </vt:lpstr>
      <vt:lpstr>Mid Term Review</vt:lpstr>
      <vt:lpstr>Q &amp; A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75</cp:revision>
  <dcterms:created xsi:type="dcterms:W3CDTF">2018-12-10T17:20:29Z</dcterms:created>
  <dcterms:modified xsi:type="dcterms:W3CDTF">2023-02-12T04:39:11Z</dcterms:modified>
</cp:coreProperties>
</file>