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6" r:id="rId2"/>
    <p:sldId id="256" r:id="rId3"/>
    <p:sldId id="286" r:id="rId4"/>
    <p:sldId id="287" r:id="rId5"/>
    <p:sldId id="257" r:id="rId6"/>
    <p:sldId id="277" r:id="rId7"/>
    <p:sldId id="278" r:id="rId8"/>
    <p:sldId id="279" r:id="rId9"/>
    <p:sldId id="280" r:id="rId10"/>
    <p:sldId id="281" r:id="rId11"/>
    <p:sldId id="282" r:id="rId12"/>
    <p:sldId id="283" r:id="rId13"/>
    <p:sldId id="285" r:id="rId14"/>
    <p:sldId id="267" r:id="rId15"/>
    <p:sldId id="268" r:id="rId16"/>
    <p:sldId id="269" r:id="rId17"/>
    <p:sldId id="270" r:id="rId18"/>
    <p:sldId id="258" r:id="rId19"/>
    <p:sldId id="271" r:id="rId20"/>
    <p:sldId id="273" r:id="rId21"/>
    <p:sldId id="275" r:id="rId22"/>
    <p:sldId id="274" r:id="rId23"/>
    <p:sldId id="276"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2115" autoAdjust="0"/>
  </p:normalViewPr>
  <p:slideViewPr>
    <p:cSldViewPr snapToGrid="0" snapToObjects="1">
      <p:cViewPr varScale="1">
        <p:scale>
          <a:sx n="81" d="100"/>
          <a:sy n="81" d="100"/>
        </p:scale>
        <p:origin x="112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9/18/23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9/18/23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9/18/23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masum-billah.net/" TargetMode="External"/><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4293483"/>
          </a:xfrm>
          <a:prstGeom prst="rect">
            <a:avLst/>
          </a:prstGeom>
          <a:noFill/>
        </p:spPr>
        <p:txBody>
          <a:bodyPr wrap="square" rtlCol="0">
            <a:spAutoFit/>
          </a:bodyPr>
          <a:lstStyle/>
          <a:p>
            <a:r>
              <a:rPr lang="en-US" sz="2500" b="1" dirty="0"/>
              <a:t>Md Masum </a:t>
            </a:r>
            <a:r>
              <a:rPr lang="en-US" sz="2500" b="1" dirty="0" err="1"/>
              <a:t>Billah</a:t>
            </a:r>
            <a:endParaRPr lang="en-US" sz="2500" b="1" dirty="0"/>
          </a:p>
          <a:p>
            <a:r>
              <a:rPr lang="en-US" sz="2500" dirty="0"/>
              <a:t>Assistant Professor</a:t>
            </a:r>
          </a:p>
          <a:p>
            <a:r>
              <a:rPr lang="en-US" sz="2500" dirty="0"/>
              <a:t>Department of Computer Science</a:t>
            </a:r>
          </a:p>
          <a:p>
            <a:r>
              <a:rPr lang="en-US" sz="2500" dirty="0"/>
              <a:t>Faculty of Science &amp; Technology</a:t>
            </a:r>
          </a:p>
          <a:p>
            <a:r>
              <a:rPr lang="en-US" sz="2500" dirty="0"/>
              <a:t>Office: D Building</a:t>
            </a:r>
          </a:p>
          <a:p>
            <a:r>
              <a:rPr lang="en-US" sz="2500" dirty="0"/>
              <a:t>Email: </a:t>
            </a:r>
            <a:r>
              <a:rPr lang="en-US" sz="2500" dirty="0">
                <a:hlinkClick r:id="rId2"/>
              </a:rPr>
              <a:t>billah.masumcu@aiub.edu</a:t>
            </a:r>
            <a:endParaRPr lang="en-US" sz="2500" dirty="0"/>
          </a:p>
          <a:p>
            <a:r>
              <a:rPr lang="en-US" sz="2500" dirty="0"/>
              <a:t>Website: </a:t>
            </a:r>
            <a:r>
              <a:rPr lang="en-US" sz="2500" dirty="0" err="1"/>
              <a:t>masum-billah.net</a:t>
            </a:r>
            <a:endParaRPr lang="en-US" sz="2500" dirty="0"/>
          </a:p>
          <a:p>
            <a:r>
              <a:rPr lang="en-US" sz="2500" dirty="0"/>
              <a:t>Mobile</a:t>
            </a:r>
            <a:r>
              <a:rPr lang="en-US" sz="2500"/>
              <a:t>: 01604457697</a:t>
            </a:r>
            <a:endParaRPr lang="en-US" sz="2500" dirty="0"/>
          </a:p>
          <a:p>
            <a:r>
              <a:rPr lang="en-US" sz="2500" dirty="0"/>
              <a:t>American International University-Bangladesh (AIUB) </a:t>
            </a:r>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51553836"/>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hlinkClick r:id="rId3"/>
                        </a:rPr>
                        <a:t>https://masum-billah</a:t>
                      </a:r>
                      <a:r>
                        <a:rPr lang="en-US" i="1">
                          <a:hlinkClick r:id="rId3"/>
                        </a:rPr>
                        <a:t>.net</a:t>
                      </a:r>
                      <a:endParaRPr lang="en-US" i="1"/>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
        <p:nvSpPr>
          <p:cNvPr id="2" name="TextBox 1">
            <a:extLst>
              <a:ext uri="{FF2B5EF4-FFF2-40B4-BE49-F238E27FC236}">
                <a16:creationId xmlns:a16="http://schemas.microsoft.com/office/drawing/2014/main" id="{23D0D46D-C43F-EE46-A33E-4B30CD0C1F82}"/>
              </a:ext>
            </a:extLst>
          </p:cNvPr>
          <p:cNvSpPr txBox="1"/>
          <p:nvPr/>
        </p:nvSpPr>
        <p:spPr>
          <a:xfrm>
            <a:off x="10319657" y="4760686"/>
            <a:ext cx="184731" cy="369332"/>
          </a:xfrm>
          <a:prstGeom prst="rect">
            <a:avLst/>
          </a:prstGeom>
          <a:noFill/>
        </p:spPr>
        <p:txBody>
          <a:bodyPr wrap="none" rtlCol="0">
            <a:spAutoFit/>
          </a:bodyPr>
          <a:lstStyle/>
          <a:p>
            <a:endParaRPr lang="en-BD"/>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385268"/>
          </a:xfrm>
          <a:prstGeom prst="rect">
            <a:avLst/>
          </a:prstGeom>
          <a:noFill/>
        </p:spPr>
        <p:txBody>
          <a:bodyPr wrap="square" rtlCol="0">
            <a:spAutoFit/>
          </a:bodyPr>
          <a:lstStyle/>
          <a:p>
            <a:pPr>
              <a:buFont typeface="Wingdings" panose="05000000000000000000" pitchFamily="2" charset="2"/>
              <a:buChar char="Ø"/>
            </a:pPr>
            <a:r>
              <a:rPr lang="en-US" sz="2500" b="1" dirty="0"/>
              <a:t>M.Sc. in Computer Engineering</a:t>
            </a:r>
          </a:p>
          <a:p>
            <a:r>
              <a:rPr lang="en-US" sz="2500" dirty="0"/>
              <a:t>Major: Embedded Systems</a:t>
            </a:r>
          </a:p>
          <a:p>
            <a:r>
              <a:rPr lang="en-US" sz="2500" dirty="0"/>
              <a:t>University of Duisburg-Essen, Germany</a:t>
            </a:r>
            <a:endParaRPr lang="en-US" sz="2500" b="1" dirty="0"/>
          </a:p>
          <a:p>
            <a:pPr>
              <a:buFont typeface="Wingdings" panose="05000000000000000000" pitchFamily="2" charset="2"/>
              <a:buChar char="Ø"/>
            </a:pPr>
            <a:r>
              <a:rPr lang="en-US" sz="2500" b="1" dirty="0"/>
              <a:t>B.Sc. in Computer Science &amp; Engineering</a:t>
            </a:r>
          </a:p>
          <a:p>
            <a:r>
              <a:rPr lang="en-US" sz="2500" dirty="0"/>
              <a:t>University of Chittagong</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1815882"/>
          </a:xfrm>
          <a:prstGeom prst="rect">
            <a:avLst/>
          </a:prstGeom>
          <a:noFill/>
        </p:spPr>
        <p:txBody>
          <a:bodyPr wrap="square" rtlCol="0">
            <a:spAutoFit/>
          </a:bodyPr>
          <a:lstStyle/>
          <a:p>
            <a:pPr marL="457200" indent="-457200">
              <a:buFont typeface="Wingdings" pitchFamily="2" charset="2"/>
              <a:buChar char="Ø"/>
            </a:pPr>
            <a:r>
              <a:rPr lang="en-US" sz="2800" dirty="0"/>
              <a:t>IoT</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Deep Learning</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5474</TotalTime>
  <Words>1097</Words>
  <Application>Microsoft Macintosh PowerPoint</Application>
  <PresentationFormat>On-screen Show (4:3)</PresentationFormat>
  <Paragraphs>231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vt:lpstr>
      <vt:lpstr>Spectrum</vt:lpstr>
      <vt:lpstr>Introduction of Lecturer</vt:lpstr>
      <vt:lpstr>Introduction To Compiler</vt:lpstr>
      <vt:lpstr>Introduction of Lecturer</vt:lpstr>
      <vt:lpstr>Introduction of Lecturer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Md. Masum Billah</cp:lastModifiedBy>
  <cp:revision>51</cp:revision>
  <dcterms:created xsi:type="dcterms:W3CDTF">2020-04-25T17:58:10Z</dcterms:created>
  <dcterms:modified xsi:type="dcterms:W3CDTF">2023-09-18T04:20:28Z</dcterms:modified>
</cp:coreProperties>
</file>