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01" r:id="rId13"/>
    <p:sldId id="264" r:id="rId14"/>
    <p:sldId id="302" r:id="rId15"/>
    <p:sldId id="309" r:id="rId16"/>
    <p:sldId id="310" r:id="rId17"/>
    <p:sldId id="311" r:id="rId18"/>
    <p:sldId id="265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91" d="100"/>
          <a:sy n="91" d="100"/>
        </p:scale>
        <p:origin x="17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820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 err="1"/>
                        <a:t>billah.masumcu@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493</TotalTime>
  <Words>803</Words>
  <Application>Microsoft Macintosh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120</cp:revision>
  <dcterms:created xsi:type="dcterms:W3CDTF">2018-12-10T17:20:29Z</dcterms:created>
  <dcterms:modified xsi:type="dcterms:W3CDTF">2020-12-08T17:55:35Z</dcterms:modified>
</cp:coreProperties>
</file>