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70" r:id="rId8"/>
    <p:sldId id="271" r:id="rId9"/>
    <p:sldId id="273" r:id="rId10"/>
    <p:sldId id="274" r:id="rId11"/>
    <p:sldId id="279" r:id="rId12"/>
    <p:sldId id="277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8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6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0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04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0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30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38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65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9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6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9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6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5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5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6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9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8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899689"/>
            <a:ext cx="5917679" cy="2550877"/>
          </a:xfrm>
        </p:spPr>
        <p:txBody>
          <a:bodyPr/>
          <a:lstStyle/>
          <a:p>
            <a:r>
              <a:rPr dirty="0"/>
              <a:t>Car Price Analysis Using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5291" y="5283679"/>
            <a:ext cx="5607170" cy="1315528"/>
          </a:xfrm>
        </p:spPr>
        <p:txBody>
          <a:bodyPr>
            <a:normAutofit/>
          </a:bodyPr>
          <a:lstStyle/>
          <a:p>
            <a:r>
              <a:rPr lang="en-US" dirty="0"/>
              <a:t>	Afnan v.t</a:t>
            </a:r>
          </a:p>
          <a:p>
            <a:r>
              <a:rPr dirty="0"/>
              <a:t> </a:t>
            </a:r>
            <a:r>
              <a:rPr lang="en-US" dirty="0"/>
              <a:t>Date Of Presentation :05/04/2025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8D2B-D2B4-4A60-ECE9-2C01EF2EE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D2CE3E-CF61-8B96-2B53-04DC96654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4891"/>
            <a:ext cx="9143999" cy="6763109"/>
          </a:xfrm>
        </p:spPr>
      </p:pic>
    </p:spTree>
    <p:extLst>
      <p:ext uri="{BB962C8B-B14F-4D97-AF65-F5344CB8AC3E}">
        <p14:creationId xmlns:p14="http://schemas.microsoft.com/office/powerpoint/2010/main" val="77969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86F2-1C22-E3E0-595F-1524E528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DDEE1-1DCF-51B6-DA15-E2E9707E4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11" y="112143"/>
            <a:ext cx="8980098" cy="6745857"/>
          </a:xfrm>
        </p:spPr>
      </p:pic>
    </p:spTree>
    <p:extLst>
      <p:ext uri="{BB962C8B-B14F-4D97-AF65-F5344CB8AC3E}">
        <p14:creationId xmlns:p14="http://schemas.microsoft.com/office/powerpoint/2010/main" val="1108465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2461-588A-535A-868E-A6CC030A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0375B-1428-0426-CC3E-E45872928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516" y="232913"/>
            <a:ext cx="9040483" cy="6625087"/>
          </a:xfrm>
        </p:spPr>
      </p:pic>
    </p:spTree>
    <p:extLst>
      <p:ext uri="{BB962C8B-B14F-4D97-AF65-F5344CB8AC3E}">
        <p14:creationId xmlns:p14="http://schemas.microsoft.com/office/powerpoint/2010/main" val="224220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 takeaways from the project.</a:t>
            </a:r>
          </a:p>
          <a:p>
            <a:r>
              <a:t>- Scope for improvement (Better data, additional features, advanced analytics).</a:t>
            </a:r>
          </a:p>
          <a:p>
            <a:r>
              <a:t>- Future enhancements (Live data updates, integration with predictive models).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Understanding car price distribution based on various attributes.</a:t>
            </a:r>
          </a:p>
          <a:p>
            <a:r>
              <a:rPr dirty="0"/>
              <a:t>- Helps buyers, sellers, and analysts make informed decisions.</a:t>
            </a:r>
          </a:p>
          <a:p>
            <a:r>
              <a:rPr dirty="0"/>
              <a:t>- Power BI enables interactive data visualization and insightful analytics.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-This project focuses on predicting used car prices in Indian by analyzing key features like make, model and condition.</a:t>
            </a:r>
          </a:p>
          <a:p>
            <a:r>
              <a:rPr lang="en-US" dirty="0"/>
              <a:t>- Analyzing the factors affecting car prices.</a:t>
            </a:r>
            <a:endParaRPr dirty="0"/>
          </a:p>
          <a:p>
            <a:r>
              <a:rPr dirty="0"/>
              <a:t>- Identifying trends in car prices based on fuel type, brand, model, and other attributes.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Data Source: Kaggle/UCI</a:t>
            </a:r>
            <a:endParaRPr lang="en-US" dirty="0"/>
          </a:p>
          <a:p>
            <a:r>
              <a:rPr lang="en-IN" dirty="0"/>
              <a:t>-total records :32200 rows</a:t>
            </a:r>
            <a:endParaRPr lang="en-US" dirty="0"/>
          </a:p>
          <a:p>
            <a:r>
              <a:rPr lang="en-IN" dirty="0"/>
              <a:t>-total features : 14</a:t>
            </a:r>
            <a:endParaRPr dirty="0"/>
          </a:p>
          <a:p>
            <a:r>
              <a:rPr dirty="0"/>
              <a:t>- Key Features: Brand, Model, Transmission, Fuel, Price, Mileage, etc.</a:t>
            </a:r>
          </a:p>
          <a:p>
            <a:r>
              <a:rPr dirty="0"/>
              <a:t>- Data Type: </a:t>
            </a:r>
            <a:r>
              <a:rPr lang="en-US" dirty="0"/>
              <a:t>the dataset contains a mix of numeric and categorical</a:t>
            </a:r>
            <a:endParaRPr dirty="0"/>
          </a:p>
          <a:p>
            <a:r>
              <a:rPr dirty="0"/>
              <a:t>- Challenges: Missing values, inconsistencies.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4853-0FBE-8576-D732-BB10A892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DDC61A-C504-ADFE-B34D-4037CD3E2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035" y="2303252"/>
            <a:ext cx="8764438" cy="4442605"/>
          </a:xfrm>
        </p:spPr>
      </p:pic>
    </p:spTree>
    <p:extLst>
      <p:ext uri="{BB962C8B-B14F-4D97-AF65-F5344CB8AC3E}">
        <p14:creationId xmlns:p14="http://schemas.microsoft.com/office/powerpoint/2010/main" val="412712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- Data Preprocessing (Cleaning, Handling Missing Values, Feature Selection)</a:t>
            </a:r>
          </a:p>
          <a:p>
            <a:r>
              <a:rPr dirty="0"/>
              <a:t>- Data Visualization using Power BI</a:t>
            </a:r>
          </a:p>
          <a:p>
            <a:r>
              <a:rPr dirty="0"/>
              <a:t>- Representing insights with visual dashboards.</a:t>
            </a:r>
            <a:endParaRPr lang="en-US" dirty="0"/>
          </a:p>
          <a:p>
            <a:endParaRPr lang="en-US" dirty="0"/>
          </a:p>
          <a:p>
            <a:r>
              <a:rPr lang="en-IN" b="1" dirty="0"/>
              <a:t>Project Workflow (Step-by-Step)</a:t>
            </a:r>
            <a:endParaRPr lang="en-IN" dirty="0"/>
          </a:p>
          <a:p>
            <a:r>
              <a:rPr lang="en-IN" dirty="0"/>
              <a:t>1.Import Libraries &amp; Load Data</a:t>
            </a:r>
          </a:p>
          <a:p>
            <a:r>
              <a:rPr lang="en-IN" dirty="0"/>
              <a:t>2.Initial Data Exploration</a:t>
            </a:r>
          </a:p>
          <a:p>
            <a:r>
              <a:rPr lang="en-IN" dirty="0"/>
              <a:t>3.Data Cleaning</a:t>
            </a:r>
          </a:p>
          <a:p>
            <a:r>
              <a:rPr lang="en-IN" dirty="0"/>
              <a:t>4.Descriptive Statistics</a:t>
            </a:r>
          </a:p>
          <a:p>
            <a:r>
              <a:rPr lang="en-IN" dirty="0"/>
              <a:t>5.Data Visualization</a:t>
            </a:r>
          </a:p>
          <a:p>
            <a:r>
              <a:rPr lang="en-IN" dirty="0"/>
              <a:t>6.Outlier Detection &amp; Handling</a:t>
            </a:r>
          </a:p>
          <a:p>
            <a:r>
              <a:rPr lang="en-IN" dirty="0"/>
              <a:t>8.Data Scaling</a:t>
            </a:r>
          </a:p>
          <a:p>
            <a:r>
              <a:rPr lang="en-IN" dirty="0"/>
              <a:t>9.Modeling &amp; Hypothesis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4127260"/>
          </a:xfrm>
        </p:spPr>
        <p:txBody>
          <a:bodyPr>
            <a:normAutofit/>
          </a:bodyPr>
          <a:lstStyle/>
          <a:p>
            <a:r>
              <a:rPr dirty="0"/>
              <a:t>- Criteria for selecting an analytical or predictive model.</a:t>
            </a:r>
          </a:p>
          <a:p>
            <a:r>
              <a:rPr dirty="0"/>
              <a:t>- Justification for using Power BI for visualization.</a:t>
            </a:r>
          </a:p>
          <a:p>
            <a:r>
              <a:rPr dirty="0"/>
              <a:t>- Steps involved in building dashboards for analysis.</a:t>
            </a:r>
            <a:endParaRPr lang="en-US" dirty="0"/>
          </a:p>
          <a:p>
            <a:endParaRPr lang="en-US" dirty="0"/>
          </a:p>
          <a:p>
            <a:r>
              <a:rPr lang="en-US" dirty="0"/>
              <a:t>Random Forest Regressor – To handle nonlinear relationships and improve accuracy.</a:t>
            </a:r>
          </a:p>
          <a:p>
            <a:r>
              <a:rPr lang="en-US" dirty="0"/>
              <a:t>Random Forest:</a:t>
            </a:r>
          </a:p>
          <a:p>
            <a:r>
              <a:rPr lang="en-US" dirty="0"/>
              <a:t>Handles feature interactions well, robust to outliers and nonlinearity, and suitable for medium-sized datasets.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Performance evaluation of analysis techniques.</a:t>
            </a:r>
          </a:p>
          <a:p>
            <a:r>
              <a:rPr dirty="0"/>
              <a:t>- Accuracy and relevance of visualizations.</a:t>
            </a:r>
          </a:p>
          <a:p>
            <a:r>
              <a:rPr dirty="0"/>
              <a:t>- Any statistical measures used to support findings.</a:t>
            </a:r>
            <a:endParaRPr lang="en-US" dirty="0"/>
          </a:p>
          <a:p>
            <a:endParaRPr lang="en-IN" dirty="0"/>
          </a:p>
          <a:p>
            <a:r>
              <a:rPr lang="en-US" dirty="0"/>
              <a:t>Random Forest</a:t>
            </a:r>
            <a:r>
              <a:rPr lang="en-IN" dirty="0"/>
              <a:t>: </a:t>
            </a:r>
          </a:p>
          <a:p>
            <a:r>
              <a:rPr lang="en-IN" dirty="0"/>
              <a:t>R2 : 0.72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7A1F-FC06-CAED-55E4-A58CA391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14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A1D865-D13C-23CB-F478-B0CD7330E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25" y="405442"/>
            <a:ext cx="8729931" cy="6349041"/>
          </a:xfrm>
        </p:spPr>
      </p:pic>
    </p:spTree>
    <p:extLst>
      <p:ext uri="{BB962C8B-B14F-4D97-AF65-F5344CB8AC3E}">
        <p14:creationId xmlns:p14="http://schemas.microsoft.com/office/powerpoint/2010/main" val="1287316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277</TotalTime>
  <Words>365</Words>
  <Application>Microsoft Office PowerPoint</Application>
  <PresentationFormat>On-screen Show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Car Price Analysis Using Power BI</vt:lpstr>
      <vt:lpstr>Introduction</vt:lpstr>
      <vt:lpstr>Objectives</vt:lpstr>
      <vt:lpstr>Dataset</vt:lpstr>
      <vt:lpstr>PowerPoint Presentation</vt:lpstr>
      <vt:lpstr>Methodology</vt:lpstr>
      <vt:lpstr>Model Selection &amp; Implementation</vt:lpstr>
      <vt:lpstr>Evaluation &amp; Results</vt:lpstr>
      <vt:lpstr>PowerPoint Presentation</vt:lpstr>
      <vt:lpstr>PowerPoint Presentation</vt:lpstr>
      <vt:lpstr>PowerPoint Presentation</vt:lpstr>
      <vt:lpstr>PowerPoint Presentation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Pc</dc:creator>
  <cp:keywords/>
  <dc:description>generated using python-pptx</dc:description>
  <cp:lastModifiedBy>Pc</cp:lastModifiedBy>
  <cp:revision>5</cp:revision>
  <dcterms:created xsi:type="dcterms:W3CDTF">2013-01-27T09:14:16Z</dcterms:created>
  <dcterms:modified xsi:type="dcterms:W3CDTF">2025-04-05T09:44:42Z</dcterms:modified>
  <cp:category/>
</cp:coreProperties>
</file>