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061D09-DB9D-493C-BCDD-BA249EB427D7}">
  <a:tblStyle styleId="{91061D09-DB9D-493C-BCDD-BA249EB427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{91061D09-DB9D-493C-BCDD-BA249EB427D7}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{91061D09-DB9D-493C-BCDD-BA249EB427D7}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