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ECC"/>
    <a:srgbClr val="00070F"/>
    <a:srgbClr val="020911"/>
    <a:srgbClr val="00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3C959-BD76-4FC6-82DF-B2486057CC3F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A2C35-41F1-474B-ABD3-5C6BE108D2CC}">
      <dgm:prSet custT="1"/>
      <dgm:spPr/>
      <dgm:t>
        <a:bodyPr/>
        <a:lstStyle/>
        <a:p>
          <a:pPr rtl="0"/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  </a:t>
          </a:r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32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FFA7566-EC8C-4324-B109-3FCEEFFBEAFB}" type="parTrans" cxnId="{42440F3F-064F-4528-93CC-A3FC07927F2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4469A6FD-24D0-4270-872A-1A423372795A}" type="sibTrans" cxnId="{42440F3F-064F-4528-93CC-A3FC07927F2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C92C9A4-1B3E-4A4F-8169-6BC4185EEFDD}">
      <dgm:prSet custT="1"/>
      <dgm:spPr/>
      <dgm:t>
        <a:bodyPr/>
        <a:lstStyle/>
        <a:p>
          <a:pPr rtl="0"/>
          <a:r>
            <a:rPr lang="en-US" sz="3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Hackers</a:t>
          </a:r>
          <a:endParaRPr lang="en-US" sz="3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EBFBAB6-FDD0-48CD-9F40-EBDC111986A3}" type="parTrans" cxnId="{0D02DAD1-6943-4375-BB4F-4BCD3BB60046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1629956-E6A1-4E11-82C2-5FC71E3BCA35}" type="sibTrans" cxnId="{0D02DAD1-6943-4375-BB4F-4BCD3BB60046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796E38AB-D5D9-4F69-B730-F3EF48AACC1C}">
      <dgm:prSet custT="1"/>
      <dgm:spPr/>
      <dgm:t>
        <a:bodyPr/>
        <a:lstStyle/>
        <a:p>
          <a:pPr rtl="0"/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40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20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How to prevent hacking</a:t>
          </a:r>
          <a:endParaRPr lang="en-US" sz="28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6F31BB-6BE1-49D1-9FA6-D3C5E946ADC3}" type="parTrans" cxnId="{9BD7424D-9DCA-4F09-86F5-E8D42E3BDB8A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D207740-89B8-4888-A300-5723FE8719F4}" type="sibTrans" cxnId="{9BD7424D-9DCA-4F09-86F5-E8D42E3BDB8A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1347096B-A9B3-4164-87BA-43CD4952E4DD}">
      <dgm:prSet custT="1"/>
      <dgm:spPr/>
      <dgm:t>
        <a:bodyPr/>
        <a:lstStyle/>
        <a:p>
          <a:pPr rtl="0"/>
          <a:r>
            <a:rPr lang="en-US" sz="44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  <a:cs typeface="Arabic Typesetting" panose="03020402040406030203" pitchFamily="66" charset="-78"/>
            </a:rPr>
            <a:t>  </a:t>
          </a:r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Malware</a:t>
          </a:r>
          <a:endParaRPr lang="en-US" sz="3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DCD535F-B707-4503-9BDB-E0CE64D21A1D}" type="parTrans" cxnId="{6EB8F52C-F729-4A1B-AF9C-DF2D11F7DD9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946F7DA1-9149-45BE-8E0A-2DD561ABBE18}" type="sibTrans" cxnId="{6EB8F52C-F729-4A1B-AF9C-DF2D11F7DD9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EF9AAB4-D5F0-48D5-82C2-2293F47B9854}">
      <dgm:prSet custT="1"/>
      <dgm:spPr/>
      <dgm:t>
        <a:bodyPr/>
        <a:lstStyle/>
        <a:p>
          <a:pPr rtl="0"/>
          <a:r>
            <a:rPr lang="en-US" sz="3200" b="1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200" b="1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32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D6C7498-016B-4CDC-90D0-0711A5E31C34}" type="parTrans" cxnId="{4EE12956-56D0-40D2-8D4C-C5A6A9FC0CA0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2704CE26-7C30-4612-B18C-7AD643C9B72A}" type="sibTrans" cxnId="{4EE12956-56D0-40D2-8D4C-C5A6A9FC0CA0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0B9B4D7-46AB-4B97-ACED-08456CFFCF15}">
      <dgm:prSet custT="1"/>
      <dgm:spPr/>
      <dgm:t>
        <a:bodyPr/>
        <a:lstStyle/>
        <a:p>
          <a:pPr rtl="0"/>
          <a:r>
            <a:rPr lang="en-US" sz="24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Need of Cyber Security</a:t>
          </a:r>
          <a:endParaRPr lang="en-US" sz="24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4F7B43-2F4B-47B3-9C9A-184C41860644}" type="sibTrans" cxnId="{F2F674C1-637C-4B7A-97AE-02933439EA7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6D4D6EF5-6FA5-4F22-8CA1-699C4E17EC76}" type="parTrans" cxnId="{F2F674C1-637C-4B7A-97AE-02933439EA7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E5153F0-A3BB-4743-BEF7-180F92C01EE7}" type="pres">
      <dgm:prSet presAssocID="{3AB3C959-BD76-4FC6-82DF-B2486057CC3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B457FE-EEF2-4665-B7E2-EADFD1B87C01}" type="pres">
      <dgm:prSet presAssocID="{3AB3C959-BD76-4FC6-82DF-B2486057CC3F}" presName="Name1" presStyleCnt="0"/>
      <dgm:spPr/>
    </dgm:pt>
    <dgm:pt modelId="{17F93833-8189-48A8-A9DB-A6563B7F1082}" type="pres">
      <dgm:prSet presAssocID="{3AB3C959-BD76-4FC6-82DF-B2486057CC3F}" presName="cycle" presStyleCnt="0"/>
      <dgm:spPr/>
    </dgm:pt>
    <dgm:pt modelId="{2E966BAF-F41B-49EF-8035-2CEA50B7FE34}" type="pres">
      <dgm:prSet presAssocID="{3AB3C959-BD76-4FC6-82DF-B2486057CC3F}" presName="srcNode" presStyleLbl="node1" presStyleIdx="0" presStyleCnt="6"/>
      <dgm:spPr/>
    </dgm:pt>
    <dgm:pt modelId="{47D77167-6A3D-4F34-9FB1-3B549697D04E}" type="pres">
      <dgm:prSet presAssocID="{3AB3C959-BD76-4FC6-82DF-B2486057CC3F}" presName="conn" presStyleLbl="parChTrans1D2" presStyleIdx="0" presStyleCnt="1"/>
      <dgm:spPr/>
      <dgm:t>
        <a:bodyPr/>
        <a:lstStyle/>
        <a:p>
          <a:endParaRPr lang="en-US"/>
        </a:p>
      </dgm:t>
    </dgm:pt>
    <dgm:pt modelId="{BA96C476-E5FB-44B5-A391-4A9D3BB75723}" type="pres">
      <dgm:prSet presAssocID="{3AB3C959-BD76-4FC6-82DF-B2486057CC3F}" presName="extraNode" presStyleLbl="node1" presStyleIdx="0" presStyleCnt="6"/>
      <dgm:spPr/>
    </dgm:pt>
    <dgm:pt modelId="{93BC7194-B436-4F42-B1CD-84A56C6479B1}" type="pres">
      <dgm:prSet presAssocID="{3AB3C959-BD76-4FC6-82DF-B2486057CC3F}" presName="dstNode" presStyleLbl="node1" presStyleIdx="0" presStyleCnt="6"/>
      <dgm:spPr/>
    </dgm:pt>
    <dgm:pt modelId="{1A3ADCAB-67F6-43A6-9DA8-DF7FED161CD2}" type="pres">
      <dgm:prSet presAssocID="{84CA2C35-41F1-474B-ABD3-5C6BE108D2CC}" presName="text_1" presStyleLbl="node1" presStyleIdx="0" presStyleCnt="6" custScaleX="105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C0C6A-4F1B-4330-A21F-BD6809D52C85}" type="pres">
      <dgm:prSet presAssocID="{84CA2C35-41F1-474B-ABD3-5C6BE108D2CC}" presName="accent_1" presStyleCnt="0"/>
      <dgm:spPr/>
    </dgm:pt>
    <dgm:pt modelId="{4C62A781-E399-4303-B864-3B16ED0F728D}" type="pres">
      <dgm:prSet presAssocID="{84CA2C35-41F1-474B-ABD3-5C6BE108D2CC}" presName="accentRepeatNode" presStyleLbl="solidFgAcc1" presStyleIdx="0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ADFFBFB3-FB3C-4A57-9A12-C9D1B5EE9B7D}" type="pres">
      <dgm:prSet presAssocID="{C0B9B4D7-46AB-4B97-ACED-08456CFFCF15}" presName="text_2" presStyleLbl="node1" presStyleIdx="1" presStyleCnt="6" custScaleX="102878" custLinFactNeighborX="3390" custLinFactNeighborY="-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601B9-B89E-450B-A746-0DA4A6508707}" type="pres">
      <dgm:prSet presAssocID="{C0B9B4D7-46AB-4B97-ACED-08456CFFCF15}" presName="accent_2" presStyleCnt="0"/>
      <dgm:spPr/>
    </dgm:pt>
    <dgm:pt modelId="{6C1BAEFF-B9B5-4873-AA41-95D5842E0A09}" type="pres">
      <dgm:prSet presAssocID="{C0B9B4D7-46AB-4B97-ACED-08456CFFCF15}" presName="accentRepeatNode" presStyleLbl="solidFgAcc1" presStyleIdx="1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BA0B2C4A-7203-4952-8A45-268C40501ABE}" type="pres">
      <dgm:prSet presAssocID="{DC92C9A4-1B3E-4A4F-8169-6BC4185EEFDD}" presName="text_3" presStyleLbl="node1" presStyleIdx="2" presStyleCnt="6" custScaleX="109380" custLinFactNeighborY="-3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FB327-E128-4BCA-BA30-5D03B4D45BD7}" type="pres">
      <dgm:prSet presAssocID="{DC92C9A4-1B3E-4A4F-8169-6BC4185EEFDD}" presName="accent_3" presStyleCnt="0"/>
      <dgm:spPr/>
    </dgm:pt>
    <dgm:pt modelId="{386E0CE3-8B40-4969-8A27-D651FD301654}" type="pres">
      <dgm:prSet presAssocID="{DC92C9A4-1B3E-4A4F-8169-6BC4185EEFDD}" presName="accentRepeatNode" presStyleLbl="solidFgAcc1" presStyleIdx="2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2135E2DC-F412-46BC-A9DF-A84257E70AF9}" type="pres">
      <dgm:prSet presAssocID="{796E38AB-D5D9-4F69-B730-F3EF48AACC1C}" presName="text_4" presStyleLbl="node1" presStyleIdx="3" presStyleCnt="6" custScaleX="108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6558-0C14-4FF5-AEA8-50566452FB79}" type="pres">
      <dgm:prSet presAssocID="{796E38AB-D5D9-4F69-B730-F3EF48AACC1C}" presName="accent_4" presStyleCnt="0"/>
      <dgm:spPr/>
    </dgm:pt>
    <dgm:pt modelId="{317AE409-D9FC-44BD-B67B-82BB1AAB7279}" type="pres">
      <dgm:prSet presAssocID="{796E38AB-D5D9-4F69-B730-F3EF48AACC1C}" presName="accentRepeatNode" presStyleLbl="solidFgAcc1" presStyleIdx="3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479917DC-0469-4C60-A7C5-A5C6F72945A3}" type="pres">
      <dgm:prSet presAssocID="{1347096B-A9B3-4164-87BA-43CD4952E4DD}" presName="text_5" presStyleLbl="node1" presStyleIdx="4" presStyleCnt="6" custScaleX="108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050F8-4194-4872-995C-68C6B43C0825}" type="pres">
      <dgm:prSet presAssocID="{1347096B-A9B3-4164-87BA-43CD4952E4DD}" presName="accent_5" presStyleCnt="0"/>
      <dgm:spPr/>
    </dgm:pt>
    <dgm:pt modelId="{9438301C-3614-447B-99DA-54274A65A8D6}" type="pres">
      <dgm:prSet presAssocID="{1347096B-A9B3-4164-87BA-43CD4952E4DD}" presName="accentRepeatNode" presStyleLbl="solidFgAcc1" presStyleIdx="4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ECB21C49-AD5E-4F49-96C9-622AA0C9DAAC}" type="pres">
      <dgm:prSet presAssocID="{BEF9AAB4-D5F0-48D5-82C2-2293F47B9854}" presName="text_6" presStyleLbl="node1" presStyleIdx="5" presStyleCnt="6" custScaleX="107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5BAD1-4205-4804-B823-7F09A57A8364}" type="pres">
      <dgm:prSet presAssocID="{BEF9AAB4-D5F0-48D5-82C2-2293F47B9854}" presName="accent_6" presStyleCnt="0"/>
      <dgm:spPr/>
    </dgm:pt>
    <dgm:pt modelId="{EBA895F3-1EB3-455E-A77A-ED3B4376EFA2}" type="pres">
      <dgm:prSet presAssocID="{BEF9AAB4-D5F0-48D5-82C2-2293F47B9854}" presName="accentRepeatNode" presStyleLbl="solidFgAcc1" presStyleIdx="5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</dgm:ptLst>
  <dgm:cxnLst>
    <dgm:cxn modelId="{6EB8F52C-F729-4A1B-AF9C-DF2D11F7DD91}" srcId="{3AB3C959-BD76-4FC6-82DF-B2486057CC3F}" destId="{1347096B-A9B3-4164-87BA-43CD4952E4DD}" srcOrd="4" destOrd="0" parTransId="{7DCD535F-B707-4503-9BDB-E0CE64D21A1D}" sibTransId="{946F7DA1-9149-45BE-8E0A-2DD561ABBE18}"/>
    <dgm:cxn modelId="{8CB6E27D-BA21-4FB2-85E6-BC8B816ACD35}" type="presOf" srcId="{4469A6FD-24D0-4270-872A-1A423372795A}" destId="{47D77167-6A3D-4F34-9FB1-3B549697D04E}" srcOrd="0" destOrd="0" presId="urn:microsoft.com/office/officeart/2008/layout/VerticalCurvedList"/>
    <dgm:cxn modelId="{AA8D7710-9098-4C90-8B4C-5612F09A8105}" type="presOf" srcId="{84CA2C35-41F1-474B-ABD3-5C6BE108D2CC}" destId="{1A3ADCAB-67F6-43A6-9DA8-DF7FED161CD2}" srcOrd="0" destOrd="0" presId="urn:microsoft.com/office/officeart/2008/layout/VerticalCurvedList"/>
    <dgm:cxn modelId="{A3B90370-AB8B-411B-B74C-709258368E1B}" type="presOf" srcId="{BEF9AAB4-D5F0-48D5-82C2-2293F47B9854}" destId="{ECB21C49-AD5E-4F49-96C9-622AA0C9DAAC}" srcOrd="0" destOrd="0" presId="urn:microsoft.com/office/officeart/2008/layout/VerticalCurvedList"/>
    <dgm:cxn modelId="{F58BB4E8-EA3D-4C4D-AF2B-13B21A44B958}" type="presOf" srcId="{DC92C9A4-1B3E-4A4F-8169-6BC4185EEFDD}" destId="{BA0B2C4A-7203-4952-8A45-268C40501ABE}" srcOrd="0" destOrd="0" presId="urn:microsoft.com/office/officeart/2008/layout/VerticalCurvedList"/>
    <dgm:cxn modelId="{0D02DAD1-6943-4375-BB4F-4BCD3BB60046}" srcId="{3AB3C959-BD76-4FC6-82DF-B2486057CC3F}" destId="{DC92C9A4-1B3E-4A4F-8169-6BC4185EEFDD}" srcOrd="2" destOrd="0" parTransId="{DEBFBAB6-FDD0-48CD-9F40-EBDC111986A3}" sibTransId="{D1629956-E6A1-4E11-82C2-5FC71E3BCA35}"/>
    <dgm:cxn modelId="{4EE12956-56D0-40D2-8D4C-C5A6A9FC0CA0}" srcId="{3AB3C959-BD76-4FC6-82DF-B2486057CC3F}" destId="{BEF9AAB4-D5F0-48D5-82C2-2293F47B9854}" srcOrd="5" destOrd="0" parTransId="{ED6C7498-016B-4CDC-90D0-0711A5E31C34}" sibTransId="{2704CE26-7C30-4612-B18C-7AD643C9B72A}"/>
    <dgm:cxn modelId="{45423CDB-D5AD-4436-9286-7FB9A638835C}" type="presOf" srcId="{C0B9B4D7-46AB-4B97-ACED-08456CFFCF15}" destId="{ADFFBFB3-FB3C-4A57-9A12-C9D1B5EE9B7D}" srcOrd="0" destOrd="0" presId="urn:microsoft.com/office/officeart/2008/layout/VerticalCurvedList"/>
    <dgm:cxn modelId="{94E70EBC-AD06-442D-857E-CB230F8E2766}" type="presOf" srcId="{1347096B-A9B3-4164-87BA-43CD4952E4DD}" destId="{479917DC-0469-4C60-A7C5-A5C6F72945A3}" srcOrd="0" destOrd="0" presId="urn:microsoft.com/office/officeart/2008/layout/VerticalCurvedList"/>
    <dgm:cxn modelId="{B33EE322-9549-491B-B157-372E4EE7EB6D}" type="presOf" srcId="{796E38AB-D5D9-4F69-B730-F3EF48AACC1C}" destId="{2135E2DC-F412-46BC-A9DF-A84257E70AF9}" srcOrd="0" destOrd="0" presId="urn:microsoft.com/office/officeart/2008/layout/VerticalCurvedList"/>
    <dgm:cxn modelId="{42440F3F-064F-4528-93CC-A3FC07927F21}" srcId="{3AB3C959-BD76-4FC6-82DF-B2486057CC3F}" destId="{84CA2C35-41F1-474B-ABD3-5C6BE108D2CC}" srcOrd="0" destOrd="0" parTransId="{3FFA7566-EC8C-4324-B109-3FCEEFFBEAFB}" sibTransId="{4469A6FD-24D0-4270-872A-1A423372795A}"/>
    <dgm:cxn modelId="{9BD7424D-9DCA-4F09-86F5-E8D42E3BDB8A}" srcId="{3AB3C959-BD76-4FC6-82DF-B2486057CC3F}" destId="{796E38AB-D5D9-4F69-B730-F3EF48AACC1C}" srcOrd="3" destOrd="0" parTransId="{C76F31BB-6BE1-49D1-9FA6-D3C5E946ADC3}" sibTransId="{BD207740-89B8-4888-A300-5723FE8719F4}"/>
    <dgm:cxn modelId="{A8890548-08E1-46CA-971F-A7915A8C7F47}" type="presOf" srcId="{3AB3C959-BD76-4FC6-82DF-B2486057CC3F}" destId="{5E5153F0-A3BB-4743-BEF7-180F92C01EE7}" srcOrd="0" destOrd="0" presId="urn:microsoft.com/office/officeart/2008/layout/VerticalCurvedList"/>
    <dgm:cxn modelId="{F2F674C1-637C-4B7A-97AE-02933439EA7D}" srcId="{3AB3C959-BD76-4FC6-82DF-B2486057CC3F}" destId="{C0B9B4D7-46AB-4B97-ACED-08456CFFCF15}" srcOrd="1" destOrd="0" parTransId="{6D4D6EF5-6FA5-4F22-8CA1-699C4E17EC76}" sibTransId="{684F7B43-2F4B-47B3-9C9A-184C41860644}"/>
    <dgm:cxn modelId="{F15EF325-90E7-4A6E-9AC7-833688C355B6}" type="presParOf" srcId="{5E5153F0-A3BB-4743-BEF7-180F92C01EE7}" destId="{A0B457FE-EEF2-4665-B7E2-EADFD1B87C01}" srcOrd="0" destOrd="0" presId="urn:microsoft.com/office/officeart/2008/layout/VerticalCurvedList"/>
    <dgm:cxn modelId="{12254E59-3F6A-445C-A855-9A51C5D14E3A}" type="presParOf" srcId="{A0B457FE-EEF2-4665-B7E2-EADFD1B87C01}" destId="{17F93833-8189-48A8-A9DB-A6563B7F1082}" srcOrd="0" destOrd="0" presId="urn:microsoft.com/office/officeart/2008/layout/VerticalCurvedList"/>
    <dgm:cxn modelId="{B9071A4E-F820-42D2-A992-8CAF4B8AF642}" type="presParOf" srcId="{17F93833-8189-48A8-A9DB-A6563B7F1082}" destId="{2E966BAF-F41B-49EF-8035-2CEA50B7FE34}" srcOrd="0" destOrd="0" presId="urn:microsoft.com/office/officeart/2008/layout/VerticalCurvedList"/>
    <dgm:cxn modelId="{C83FD86E-AF9E-4E35-A90C-FBECF79882E7}" type="presParOf" srcId="{17F93833-8189-48A8-A9DB-A6563B7F1082}" destId="{47D77167-6A3D-4F34-9FB1-3B549697D04E}" srcOrd="1" destOrd="0" presId="urn:microsoft.com/office/officeart/2008/layout/VerticalCurvedList"/>
    <dgm:cxn modelId="{B16BE359-AC8B-41D8-812E-B4BE2B438242}" type="presParOf" srcId="{17F93833-8189-48A8-A9DB-A6563B7F1082}" destId="{BA96C476-E5FB-44B5-A391-4A9D3BB75723}" srcOrd="2" destOrd="0" presId="urn:microsoft.com/office/officeart/2008/layout/VerticalCurvedList"/>
    <dgm:cxn modelId="{93CC363B-9155-408C-8B73-18F970FEE438}" type="presParOf" srcId="{17F93833-8189-48A8-A9DB-A6563B7F1082}" destId="{93BC7194-B436-4F42-B1CD-84A56C6479B1}" srcOrd="3" destOrd="0" presId="urn:microsoft.com/office/officeart/2008/layout/VerticalCurvedList"/>
    <dgm:cxn modelId="{CBBC1C1A-A0F5-444D-8E18-96BE82353742}" type="presParOf" srcId="{A0B457FE-EEF2-4665-B7E2-EADFD1B87C01}" destId="{1A3ADCAB-67F6-43A6-9DA8-DF7FED161CD2}" srcOrd="1" destOrd="0" presId="urn:microsoft.com/office/officeart/2008/layout/VerticalCurvedList"/>
    <dgm:cxn modelId="{CC9B8684-E80D-48B4-99A5-B53DEFE08914}" type="presParOf" srcId="{A0B457FE-EEF2-4665-B7E2-EADFD1B87C01}" destId="{5C1C0C6A-4F1B-4330-A21F-BD6809D52C85}" srcOrd="2" destOrd="0" presId="urn:microsoft.com/office/officeart/2008/layout/VerticalCurvedList"/>
    <dgm:cxn modelId="{FE2A2A50-15F5-48D3-AC75-83C0D61DBCC4}" type="presParOf" srcId="{5C1C0C6A-4F1B-4330-A21F-BD6809D52C85}" destId="{4C62A781-E399-4303-B864-3B16ED0F728D}" srcOrd="0" destOrd="0" presId="urn:microsoft.com/office/officeart/2008/layout/VerticalCurvedList"/>
    <dgm:cxn modelId="{C20A345C-7AB1-41B1-88AA-C595F0FD2B02}" type="presParOf" srcId="{A0B457FE-EEF2-4665-B7E2-EADFD1B87C01}" destId="{ADFFBFB3-FB3C-4A57-9A12-C9D1B5EE9B7D}" srcOrd="3" destOrd="0" presId="urn:microsoft.com/office/officeart/2008/layout/VerticalCurvedList"/>
    <dgm:cxn modelId="{05A27911-12C0-4085-AC6A-DCFFBA1B1011}" type="presParOf" srcId="{A0B457FE-EEF2-4665-B7E2-EADFD1B87C01}" destId="{25B601B9-B89E-450B-A746-0DA4A6508707}" srcOrd="4" destOrd="0" presId="urn:microsoft.com/office/officeart/2008/layout/VerticalCurvedList"/>
    <dgm:cxn modelId="{1C79D68B-BBA7-4B5B-9C12-EC237990D9B6}" type="presParOf" srcId="{25B601B9-B89E-450B-A746-0DA4A6508707}" destId="{6C1BAEFF-B9B5-4873-AA41-95D5842E0A09}" srcOrd="0" destOrd="0" presId="urn:microsoft.com/office/officeart/2008/layout/VerticalCurvedList"/>
    <dgm:cxn modelId="{1A48BA30-AAFB-4178-AA8C-C9D6710AB46E}" type="presParOf" srcId="{A0B457FE-EEF2-4665-B7E2-EADFD1B87C01}" destId="{BA0B2C4A-7203-4952-8A45-268C40501ABE}" srcOrd="5" destOrd="0" presId="urn:microsoft.com/office/officeart/2008/layout/VerticalCurvedList"/>
    <dgm:cxn modelId="{B2883173-2AAB-48C0-A456-053B546B0F04}" type="presParOf" srcId="{A0B457FE-EEF2-4665-B7E2-EADFD1B87C01}" destId="{A07FB327-E128-4BCA-BA30-5D03B4D45BD7}" srcOrd="6" destOrd="0" presId="urn:microsoft.com/office/officeart/2008/layout/VerticalCurvedList"/>
    <dgm:cxn modelId="{DAB60A77-8CD3-48E1-8142-6E44975B1B39}" type="presParOf" srcId="{A07FB327-E128-4BCA-BA30-5D03B4D45BD7}" destId="{386E0CE3-8B40-4969-8A27-D651FD301654}" srcOrd="0" destOrd="0" presId="urn:microsoft.com/office/officeart/2008/layout/VerticalCurvedList"/>
    <dgm:cxn modelId="{5CB5F4E7-5175-4975-85F5-2F4780A3F366}" type="presParOf" srcId="{A0B457FE-EEF2-4665-B7E2-EADFD1B87C01}" destId="{2135E2DC-F412-46BC-A9DF-A84257E70AF9}" srcOrd="7" destOrd="0" presId="urn:microsoft.com/office/officeart/2008/layout/VerticalCurvedList"/>
    <dgm:cxn modelId="{F87EADDB-9255-4358-A4BF-B89856648CF0}" type="presParOf" srcId="{A0B457FE-EEF2-4665-B7E2-EADFD1B87C01}" destId="{BD946558-0C14-4FF5-AEA8-50566452FB79}" srcOrd="8" destOrd="0" presId="urn:microsoft.com/office/officeart/2008/layout/VerticalCurvedList"/>
    <dgm:cxn modelId="{652FC796-C185-436C-9BE3-710D32473C7C}" type="presParOf" srcId="{BD946558-0C14-4FF5-AEA8-50566452FB79}" destId="{317AE409-D9FC-44BD-B67B-82BB1AAB7279}" srcOrd="0" destOrd="0" presId="urn:microsoft.com/office/officeart/2008/layout/VerticalCurvedList"/>
    <dgm:cxn modelId="{459CD300-2BCF-4871-914E-F01FB6431B14}" type="presParOf" srcId="{A0B457FE-EEF2-4665-B7E2-EADFD1B87C01}" destId="{479917DC-0469-4C60-A7C5-A5C6F72945A3}" srcOrd="9" destOrd="0" presId="urn:microsoft.com/office/officeart/2008/layout/VerticalCurvedList"/>
    <dgm:cxn modelId="{07B08A6F-675B-4EC5-93FD-028D4547DF7D}" type="presParOf" srcId="{A0B457FE-EEF2-4665-B7E2-EADFD1B87C01}" destId="{23C050F8-4194-4872-995C-68C6B43C0825}" srcOrd="10" destOrd="0" presId="urn:microsoft.com/office/officeart/2008/layout/VerticalCurvedList"/>
    <dgm:cxn modelId="{C0345D93-60C3-4D62-B72F-013075227E25}" type="presParOf" srcId="{23C050F8-4194-4872-995C-68C6B43C0825}" destId="{9438301C-3614-447B-99DA-54274A65A8D6}" srcOrd="0" destOrd="0" presId="urn:microsoft.com/office/officeart/2008/layout/VerticalCurvedList"/>
    <dgm:cxn modelId="{C4606183-2DAB-4970-9CEA-E1FA347AF0AD}" type="presParOf" srcId="{A0B457FE-EEF2-4665-B7E2-EADFD1B87C01}" destId="{ECB21C49-AD5E-4F49-96C9-622AA0C9DAAC}" srcOrd="11" destOrd="0" presId="urn:microsoft.com/office/officeart/2008/layout/VerticalCurvedList"/>
    <dgm:cxn modelId="{AEEDB2EA-1A64-4E92-A0BE-02EF410C0F6D}" type="presParOf" srcId="{A0B457FE-EEF2-4665-B7E2-EADFD1B87C01}" destId="{C465BAD1-4205-4804-B823-7F09A57A8364}" srcOrd="12" destOrd="0" presId="urn:microsoft.com/office/officeart/2008/layout/VerticalCurvedList"/>
    <dgm:cxn modelId="{07AF1CA5-04FC-4D3F-AC06-A733D1231F2F}" type="presParOf" srcId="{C465BAD1-4205-4804-B823-7F09A57A8364}" destId="{EBA895F3-1EB3-455E-A77A-ED3B4376EF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4ABD7-D419-41CA-AD05-30DD593A71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427C7C-13AD-4F54-B2CB-F576E4D45544}">
      <dgm:prSet/>
      <dgm:spPr/>
      <dgm:t>
        <a:bodyPr/>
        <a:lstStyle/>
        <a:p>
          <a:pPr rtl="0"/>
          <a:r>
            <a:rPr lang="en-US" smtClean="0"/>
            <a:t>White hat hacker</a:t>
          </a:r>
          <a:endParaRPr lang="en-US"/>
        </a:p>
      </dgm:t>
    </dgm:pt>
    <dgm:pt modelId="{817379B0-897F-4F0D-A12A-70085E33CF19}" type="parTrans" cxnId="{3EC303FE-D3A8-4DF2-BB4E-71BCF45FA1DB}">
      <dgm:prSet/>
      <dgm:spPr/>
      <dgm:t>
        <a:bodyPr/>
        <a:lstStyle/>
        <a:p>
          <a:endParaRPr lang="en-US"/>
        </a:p>
      </dgm:t>
    </dgm:pt>
    <dgm:pt modelId="{8D3F4428-21D9-4359-A20E-62A15246CD4F}" type="sibTrans" cxnId="{3EC303FE-D3A8-4DF2-BB4E-71BCF45FA1DB}">
      <dgm:prSet/>
      <dgm:spPr/>
      <dgm:t>
        <a:bodyPr/>
        <a:lstStyle/>
        <a:p>
          <a:endParaRPr lang="en-US"/>
        </a:p>
      </dgm:t>
    </dgm:pt>
    <dgm:pt modelId="{C927ACD8-D5DE-43D2-AB5C-F22A21F33FD9}">
      <dgm:prSet/>
      <dgm:spPr/>
      <dgm:t>
        <a:bodyPr/>
        <a:lstStyle/>
        <a:p>
          <a:pPr rtl="0"/>
          <a:r>
            <a:rPr lang="en-US" smtClean="0"/>
            <a:t>Grey hat hacker</a:t>
          </a:r>
          <a:endParaRPr lang="en-US"/>
        </a:p>
      </dgm:t>
    </dgm:pt>
    <dgm:pt modelId="{4DFE82EC-AF3D-4396-BC3B-1F78A2730DF5}" type="parTrans" cxnId="{28AF9ADC-664D-4486-AB7D-1B5494955970}">
      <dgm:prSet/>
      <dgm:spPr/>
      <dgm:t>
        <a:bodyPr/>
        <a:lstStyle/>
        <a:p>
          <a:endParaRPr lang="en-US"/>
        </a:p>
      </dgm:t>
    </dgm:pt>
    <dgm:pt modelId="{3EDB0C74-CA5F-430F-9CB4-FB0EE27678DB}" type="sibTrans" cxnId="{28AF9ADC-664D-4486-AB7D-1B5494955970}">
      <dgm:prSet/>
      <dgm:spPr/>
      <dgm:t>
        <a:bodyPr/>
        <a:lstStyle/>
        <a:p>
          <a:endParaRPr lang="en-US"/>
        </a:p>
      </dgm:t>
    </dgm:pt>
    <dgm:pt modelId="{3F954253-8845-44AC-B777-D1ADD84F851B}">
      <dgm:prSet/>
      <dgm:spPr/>
      <dgm:t>
        <a:bodyPr/>
        <a:lstStyle/>
        <a:p>
          <a:pPr rtl="0"/>
          <a:r>
            <a:rPr lang="en-US" smtClean="0"/>
            <a:t>Black hat hacker</a:t>
          </a:r>
          <a:endParaRPr lang="en-US"/>
        </a:p>
      </dgm:t>
    </dgm:pt>
    <dgm:pt modelId="{F7758872-514C-4FF4-BD5B-6FF3FBDFC201}" type="parTrans" cxnId="{C0561E8D-3082-45CD-BCBB-83685F11938C}">
      <dgm:prSet/>
      <dgm:spPr/>
      <dgm:t>
        <a:bodyPr/>
        <a:lstStyle/>
        <a:p>
          <a:endParaRPr lang="en-US"/>
        </a:p>
      </dgm:t>
    </dgm:pt>
    <dgm:pt modelId="{77136C6F-647C-4339-92DB-9E82CECE6626}" type="sibTrans" cxnId="{C0561E8D-3082-45CD-BCBB-83685F11938C}">
      <dgm:prSet/>
      <dgm:spPr/>
      <dgm:t>
        <a:bodyPr/>
        <a:lstStyle/>
        <a:p>
          <a:endParaRPr lang="en-US"/>
        </a:p>
      </dgm:t>
    </dgm:pt>
    <dgm:pt modelId="{00688EB4-414A-4B12-A39C-8BFC8E3DADC5}" type="pres">
      <dgm:prSet presAssocID="{D554ABD7-D419-41CA-AD05-30DD593A71E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3FFB1-AF55-4051-8B8A-7F0C747052B6}" type="pres">
      <dgm:prSet presAssocID="{1D427C7C-13AD-4F54-B2CB-F576E4D45544}" presName="composite" presStyleCnt="0"/>
      <dgm:spPr/>
    </dgm:pt>
    <dgm:pt modelId="{190BFE94-BF6D-42A7-8B38-988EBC854AAE}" type="pres">
      <dgm:prSet presAssocID="{1D427C7C-13AD-4F54-B2CB-F576E4D45544}" presName="imgShp" presStyleLbl="fgImgPlace1" presStyleIdx="0" presStyleCnt="3"/>
      <dgm:spPr/>
    </dgm:pt>
    <dgm:pt modelId="{C268DAA8-22D8-491A-B8A8-56D8B54A589A}" type="pres">
      <dgm:prSet presAssocID="{1D427C7C-13AD-4F54-B2CB-F576E4D4554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58C68-20F1-4162-8859-251015BA055E}" type="pres">
      <dgm:prSet presAssocID="{8D3F4428-21D9-4359-A20E-62A15246CD4F}" presName="spacing" presStyleCnt="0"/>
      <dgm:spPr/>
    </dgm:pt>
    <dgm:pt modelId="{87A6903A-8E1F-4737-8D34-743D2DEC1CAD}" type="pres">
      <dgm:prSet presAssocID="{C927ACD8-D5DE-43D2-AB5C-F22A21F33FD9}" presName="composite" presStyleCnt="0"/>
      <dgm:spPr/>
    </dgm:pt>
    <dgm:pt modelId="{6FE18E69-903F-43AD-B298-A116F056DD9A}" type="pres">
      <dgm:prSet presAssocID="{C927ACD8-D5DE-43D2-AB5C-F22A21F33FD9}" presName="imgShp" presStyleLbl="fgImgPlace1" presStyleIdx="1" presStyleCnt="3"/>
      <dgm:spPr/>
    </dgm:pt>
    <dgm:pt modelId="{E6A9298D-FFD3-4394-9015-B435E47ED3C3}" type="pres">
      <dgm:prSet presAssocID="{C927ACD8-D5DE-43D2-AB5C-F22A21F33FD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AACE3-045D-4933-8DF8-05F212E6888E}" type="pres">
      <dgm:prSet presAssocID="{3EDB0C74-CA5F-430F-9CB4-FB0EE27678DB}" presName="spacing" presStyleCnt="0"/>
      <dgm:spPr/>
    </dgm:pt>
    <dgm:pt modelId="{65869B1D-9296-411D-A43D-F012C01A992E}" type="pres">
      <dgm:prSet presAssocID="{3F954253-8845-44AC-B777-D1ADD84F851B}" presName="composite" presStyleCnt="0"/>
      <dgm:spPr/>
    </dgm:pt>
    <dgm:pt modelId="{23CEA494-964B-4552-AB93-BA6E791C5119}" type="pres">
      <dgm:prSet presAssocID="{3F954253-8845-44AC-B777-D1ADD84F851B}" presName="imgShp" presStyleLbl="fgImgPlace1" presStyleIdx="2" presStyleCnt="3"/>
      <dgm:spPr/>
    </dgm:pt>
    <dgm:pt modelId="{E968823B-1DE0-4A44-BFC5-CEAC56889C0B}" type="pres">
      <dgm:prSet presAssocID="{3F954253-8845-44AC-B777-D1ADD84F851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61082-ABAA-4EEF-8851-D7FC72152AB8}" type="presOf" srcId="{3F954253-8845-44AC-B777-D1ADD84F851B}" destId="{E968823B-1DE0-4A44-BFC5-CEAC56889C0B}" srcOrd="0" destOrd="0" presId="urn:microsoft.com/office/officeart/2005/8/layout/vList3"/>
    <dgm:cxn modelId="{3EC303FE-D3A8-4DF2-BB4E-71BCF45FA1DB}" srcId="{D554ABD7-D419-41CA-AD05-30DD593A71E6}" destId="{1D427C7C-13AD-4F54-B2CB-F576E4D45544}" srcOrd="0" destOrd="0" parTransId="{817379B0-897F-4F0D-A12A-70085E33CF19}" sibTransId="{8D3F4428-21D9-4359-A20E-62A15246CD4F}"/>
    <dgm:cxn modelId="{5D350028-0F18-4022-8FC5-D128342CF600}" type="presOf" srcId="{1D427C7C-13AD-4F54-B2CB-F576E4D45544}" destId="{C268DAA8-22D8-491A-B8A8-56D8B54A589A}" srcOrd="0" destOrd="0" presId="urn:microsoft.com/office/officeart/2005/8/layout/vList3"/>
    <dgm:cxn modelId="{C0561E8D-3082-45CD-BCBB-83685F11938C}" srcId="{D554ABD7-D419-41CA-AD05-30DD593A71E6}" destId="{3F954253-8845-44AC-B777-D1ADD84F851B}" srcOrd="2" destOrd="0" parTransId="{F7758872-514C-4FF4-BD5B-6FF3FBDFC201}" sibTransId="{77136C6F-647C-4339-92DB-9E82CECE6626}"/>
    <dgm:cxn modelId="{86083147-5968-4D4A-A225-A012C0A9786C}" type="presOf" srcId="{C927ACD8-D5DE-43D2-AB5C-F22A21F33FD9}" destId="{E6A9298D-FFD3-4394-9015-B435E47ED3C3}" srcOrd="0" destOrd="0" presId="urn:microsoft.com/office/officeart/2005/8/layout/vList3"/>
    <dgm:cxn modelId="{28AF9ADC-664D-4486-AB7D-1B5494955970}" srcId="{D554ABD7-D419-41CA-AD05-30DD593A71E6}" destId="{C927ACD8-D5DE-43D2-AB5C-F22A21F33FD9}" srcOrd="1" destOrd="0" parTransId="{4DFE82EC-AF3D-4396-BC3B-1F78A2730DF5}" sibTransId="{3EDB0C74-CA5F-430F-9CB4-FB0EE27678DB}"/>
    <dgm:cxn modelId="{2E8E9D51-2CBA-40B1-B02F-A8F6B28EDABB}" type="presOf" srcId="{D554ABD7-D419-41CA-AD05-30DD593A71E6}" destId="{00688EB4-414A-4B12-A39C-8BFC8E3DADC5}" srcOrd="0" destOrd="0" presId="urn:microsoft.com/office/officeart/2005/8/layout/vList3"/>
    <dgm:cxn modelId="{CA4012B9-DC6A-4530-B782-9D3DAC7AEB93}" type="presParOf" srcId="{00688EB4-414A-4B12-A39C-8BFC8E3DADC5}" destId="{88E3FFB1-AF55-4051-8B8A-7F0C747052B6}" srcOrd="0" destOrd="0" presId="urn:microsoft.com/office/officeart/2005/8/layout/vList3"/>
    <dgm:cxn modelId="{22ECF1CE-76B0-4EA0-86FD-1AC28C964A97}" type="presParOf" srcId="{88E3FFB1-AF55-4051-8B8A-7F0C747052B6}" destId="{190BFE94-BF6D-42A7-8B38-988EBC854AAE}" srcOrd="0" destOrd="0" presId="urn:microsoft.com/office/officeart/2005/8/layout/vList3"/>
    <dgm:cxn modelId="{A4D0373E-F830-42BF-BDA3-103E0B27FE01}" type="presParOf" srcId="{88E3FFB1-AF55-4051-8B8A-7F0C747052B6}" destId="{C268DAA8-22D8-491A-B8A8-56D8B54A589A}" srcOrd="1" destOrd="0" presId="urn:microsoft.com/office/officeart/2005/8/layout/vList3"/>
    <dgm:cxn modelId="{18CE0BB4-49AE-4E55-96AF-A607E89068DB}" type="presParOf" srcId="{00688EB4-414A-4B12-A39C-8BFC8E3DADC5}" destId="{FAB58C68-20F1-4162-8859-251015BA055E}" srcOrd="1" destOrd="0" presId="urn:microsoft.com/office/officeart/2005/8/layout/vList3"/>
    <dgm:cxn modelId="{1891DF34-A96F-4570-AD18-8B6202D57F03}" type="presParOf" srcId="{00688EB4-414A-4B12-A39C-8BFC8E3DADC5}" destId="{87A6903A-8E1F-4737-8D34-743D2DEC1CAD}" srcOrd="2" destOrd="0" presId="urn:microsoft.com/office/officeart/2005/8/layout/vList3"/>
    <dgm:cxn modelId="{270E0558-E838-491E-A737-EC212593E81F}" type="presParOf" srcId="{87A6903A-8E1F-4737-8D34-743D2DEC1CAD}" destId="{6FE18E69-903F-43AD-B298-A116F056DD9A}" srcOrd="0" destOrd="0" presId="urn:microsoft.com/office/officeart/2005/8/layout/vList3"/>
    <dgm:cxn modelId="{04B6B07E-39E0-40CC-A2BA-E4F9FB787BAC}" type="presParOf" srcId="{87A6903A-8E1F-4737-8D34-743D2DEC1CAD}" destId="{E6A9298D-FFD3-4394-9015-B435E47ED3C3}" srcOrd="1" destOrd="0" presId="urn:microsoft.com/office/officeart/2005/8/layout/vList3"/>
    <dgm:cxn modelId="{AEBDC466-185C-4C52-81C9-00D45966E3FA}" type="presParOf" srcId="{00688EB4-414A-4B12-A39C-8BFC8E3DADC5}" destId="{E99AACE3-045D-4933-8DF8-05F212E6888E}" srcOrd="3" destOrd="0" presId="urn:microsoft.com/office/officeart/2005/8/layout/vList3"/>
    <dgm:cxn modelId="{B220DFD6-3D99-4A7A-8DF2-55BA85B773F2}" type="presParOf" srcId="{00688EB4-414A-4B12-A39C-8BFC8E3DADC5}" destId="{65869B1D-9296-411D-A43D-F012C01A992E}" srcOrd="4" destOrd="0" presId="urn:microsoft.com/office/officeart/2005/8/layout/vList3"/>
    <dgm:cxn modelId="{02272C68-D710-4BC3-8DC2-9F727273B4C5}" type="presParOf" srcId="{65869B1D-9296-411D-A43D-F012C01A992E}" destId="{23CEA494-964B-4552-AB93-BA6E791C5119}" srcOrd="0" destOrd="0" presId="urn:microsoft.com/office/officeart/2005/8/layout/vList3"/>
    <dgm:cxn modelId="{51231372-BDED-4D5C-87F4-E9C51A4A342D}" type="presParOf" srcId="{65869B1D-9296-411D-A43D-F012C01A992E}" destId="{E968823B-1DE0-4A44-BFC5-CEAC56889C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77167-6A3D-4F34-9FB1-3B549697D04E}">
      <dsp:nvSpPr>
        <dsp:cNvPr id="0" name=""/>
        <dsp:cNvSpPr/>
      </dsp:nvSpPr>
      <dsp:spPr>
        <a:xfrm>
          <a:off x="-6713658" y="-1013018"/>
          <a:ext cx="7884282" cy="7884282"/>
        </a:xfrm>
        <a:prstGeom prst="blockArc">
          <a:avLst>
            <a:gd name="adj1" fmla="val 18900000"/>
            <a:gd name="adj2" fmla="val 2700000"/>
            <a:gd name="adj3" fmla="val 27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ADCAB-67F6-43A6-9DA8-DF7FED161CD2}">
      <dsp:nvSpPr>
        <dsp:cNvPr id="0" name=""/>
        <dsp:cNvSpPr/>
      </dsp:nvSpPr>
      <dsp:spPr>
        <a:xfrm>
          <a:off x="248849" y="308495"/>
          <a:ext cx="4812692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  </a:t>
          </a: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32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8849" y="308495"/>
        <a:ext cx="4812692" cy="616756"/>
      </dsp:txXfrm>
    </dsp:sp>
    <dsp:sp modelId="{4C62A781-E399-4303-B864-3B16ED0F728D}">
      <dsp:nvSpPr>
        <dsp:cNvPr id="0" name=""/>
        <dsp:cNvSpPr/>
      </dsp:nvSpPr>
      <dsp:spPr>
        <a:xfrm>
          <a:off x="-5910" y="231400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FBFB3-FB3C-4A57-9A12-C9D1B5EE9B7D}">
      <dsp:nvSpPr>
        <dsp:cNvPr id="0" name=""/>
        <dsp:cNvSpPr/>
      </dsp:nvSpPr>
      <dsp:spPr>
        <a:xfrm>
          <a:off x="943372" y="1230231"/>
          <a:ext cx="4160327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Need of Cyber Security</a:t>
          </a:r>
          <a:endParaRPr lang="en-US" sz="24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43372" y="1230231"/>
        <a:ext cx="4160327" cy="616756"/>
      </dsp:txXfrm>
    </dsp:sp>
    <dsp:sp modelId="{6C1BAEFF-B9B5-4873-AA41-95D5842E0A09}">
      <dsp:nvSpPr>
        <dsp:cNvPr id="0" name=""/>
        <dsp:cNvSpPr/>
      </dsp:nvSpPr>
      <dsp:spPr>
        <a:xfrm>
          <a:off x="501413" y="1156417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B2C4A-7203-4952-8A45-268C40501ABE}">
      <dsp:nvSpPr>
        <dsp:cNvPr id="0" name=""/>
        <dsp:cNvSpPr/>
      </dsp:nvSpPr>
      <dsp:spPr>
        <a:xfrm>
          <a:off x="940092" y="2139545"/>
          <a:ext cx="4169518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Hackers</a:t>
          </a:r>
          <a:endParaRPr lang="en-US" sz="3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40092" y="2139545"/>
        <a:ext cx="4169518" cy="616756"/>
      </dsp:txXfrm>
    </dsp:sp>
    <dsp:sp modelId="{386E0CE3-8B40-4969-8A27-D651FD301654}">
      <dsp:nvSpPr>
        <dsp:cNvPr id="0" name=""/>
        <dsp:cNvSpPr/>
      </dsp:nvSpPr>
      <dsp:spPr>
        <a:xfrm>
          <a:off x="733400" y="2081434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2DC-F412-46BC-A9DF-A84257E70AF9}">
      <dsp:nvSpPr>
        <dsp:cNvPr id="0" name=""/>
        <dsp:cNvSpPr/>
      </dsp:nvSpPr>
      <dsp:spPr>
        <a:xfrm>
          <a:off x="950613" y="3082960"/>
          <a:ext cx="4148476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40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20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How to prevent hacking</a:t>
          </a:r>
          <a:endParaRPr lang="en-US" sz="28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50613" y="3082960"/>
        <a:ext cx="4148476" cy="616756"/>
      </dsp:txXfrm>
    </dsp:sp>
    <dsp:sp modelId="{317AE409-D9FC-44BD-B67B-82BB1AAB7279}">
      <dsp:nvSpPr>
        <dsp:cNvPr id="0" name=""/>
        <dsp:cNvSpPr/>
      </dsp:nvSpPr>
      <dsp:spPr>
        <a:xfrm>
          <a:off x="733400" y="3005866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917DC-0469-4C60-A7C5-A5C6F72945A3}">
      <dsp:nvSpPr>
        <dsp:cNvPr id="0" name=""/>
        <dsp:cNvSpPr/>
      </dsp:nvSpPr>
      <dsp:spPr>
        <a:xfrm>
          <a:off x="718092" y="4007977"/>
          <a:ext cx="4381531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111760" rIns="111760" bIns="11176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  <a:cs typeface="Arabic Typesetting" panose="03020402040406030203" pitchFamily="66" charset="-78"/>
            </a:rPr>
            <a:t>  </a:t>
          </a: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Malware</a:t>
          </a:r>
          <a:endParaRPr lang="en-US" sz="3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8092" y="4007977"/>
        <a:ext cx="4381531" cy="616756"/>
      </dsp:txXfrm>
    </dsp:sp>
    <dsp:sp modelId="{9438301C-3614-447B-99DA-54274A65A8D6}">
      <dsp:nvSpPr>
        <dsp:cNvPr id="0" name=""/>
        <dsp:cNvSpPr/>
      </dsp:nvSpPr>
      <dsp:spPr>
        <a:xfrm>
          <a:off x="501413" y="3930883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21C49-AD5E-4F49-96C9-622AA0C9DAAC}">
      <dsp:nvSpPr>
        <dsp:cNvPr id="0" name=""/>
        <dsp:cNvSpPr/>
      </dsp:nvSpPr>
      <dsp:spPr>
        <a:xfrm>
          <a:off x="209777" y="4932994"/>
          <a:ext cx="4890837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200" b="1" kern="1200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32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09777" y="4932994"/>
        <a:ext cx="4890837" cy="616756"/>
      </dsp:txXfrm>
    </dsp:sp>
    <dsp:sp modelId="{EBA895F3-1EB3-455E-A77A-ED3B4376EFA2}">
      <dsp:nvSpPr>
        <dsp:cNvPr id="0" name=""/>
        <dsp:cNvSpPr/>
      </dsp:nvSpPr>
      <dsp:spPr>
        <a:xfrm>
          <a:off x="-5910" y="4855900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8DAA8-22D8-491A-B8A8-56D8B54A589A}">
      <dsp:nvSpPr>
        <dsp:cNvPr id="0" name=""/>
        <dsp:cNvSpPr/>
      </dsp:nvSpPr>
      <dsp:spPr>
        <a:xfrm rot="10800000">
          <a:off x="1618335" y="843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White hat hacker</a:t>
          </a:r>
          <a:endParaRPr lang="en-US" sz="3800" kern="1200"/>
        </a:p>
      </dsp:txBody>
      <dsp:txXfrm rot="10800000">
        <a:off x="1827807" y="843"/>
        <a:ext cx="5383925" cy="837888"/>
      </dsp:txXfrm>
    </dsp:sp>
    <dsp:sp modelId="{190BFE94-BF6D-42A7-8B38-988EBC854AAE}">
      <dsp:nvSpPr>
        <dsp:cNvPr id="0" name=""/>
        <dsp:cNvSpPr/>
      </dsp:nvSpPr>
      <dsp:spPr>
        <a:xfrm>
          <a:off x="1199391" y="84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9298D-FFD3-4394-9015-B435E47ED3C3}">
      <dsp:nvSpPr>
        <dsp:cNvPr id="0" name=""/>
        <dsp:cNvSpPr/>
      </dsp:nvSpPr>
      <dsp:spPr>
        <a:xfrm rot="10800000">
          <a:off x="1618335" y="1058383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Grey hat hacker</a:t>
          </a:r>
          <a:endParaRPr lang="en-US" sz="3800" kern="1200"/>
        </a:p>
      </dsp:txBody>
      <dsp:txXfrm rot="10800000">
        <a:off x="1827807" y="1058383"/>
        <a:ext cx="5383925" cy="837888"/>
      </dsp:txXfrm>
    </dsp:sp>
    <dsp:sp modelId="{6FE18E69-903F-43AD-B298-A116F056DD9A}">
      <dsp:nvSpPr>
        <dsp:cNvPr id="0" name=""/>
        <dsp:cNvSpPr/>
      </dsp:nvSpPr>
      <dsp:spPr>
        <a:xfrm>
          <a:off x="1199391" y="105838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8823B-1DE0-4A44-BFC5-CEAC56889C0B}">
      <dsp:nvSpPr>
        <dsp:cNvPr id="0" name=""/>
        <dsp:cNvSpPr/>
      </dsp:nvSpPr>
      <dsp:spPr>
        <a:xfrm rot="10800000">
          <a:off x="1618335" y="2115923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Black hat hacker</a:t>
          </a:r>
          <a:endParaRPr lang="en-US" sz="3800" kern="1200"/>
        </a:p>
      </dsp:txBody>
      <dsp:txXfrm rot="10800000">
        <a:off x="1827807" y="2115923"/>
        <a:ext cx="5383925" cy="837888"/>
      </dsp:txXfrm>
    </dsp:sp>
    <dsp:sp modelId="{23CEA494-964B-4552-AB93-BA6E791C5119}">
      <dsp:nvSpPr>
        <dsp:cNvPr id="0" name=""/>
        <dsp:cNvSpPr/>
      </dsp:nvSpPr>
      <dsp:spPr>
        <a:xfrm>
          <a:off x="1199391" y="211592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1616-49C6-4D4C-862C-EBEC870D6A01}" type="datetimeFigureOut">
              <a:rPr lang="en-US" smtClean="0"/>
              <a:t>01/06/2021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8DC48-7738-4854-B61C-4FB531FF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110A90F-69A5-47C3-90C2-98FAC7E9EE09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B150-1F54-45EC-863A-3A1975A0AEFE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17A4-86B8-4EC1-9E63-C2B28C56BB99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12D-BC9C-4374-8217-DD7620773F62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4A2F-B7C1-465F-8BFF-63F49BD200B9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B80F-393D-4D1A-9907-BFB8A5721195}" type="datetime1">
              <a:rPr lang="en-US" smtClean="0"/>
              <a:t>01/06/2021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F6CD-B517-4F92-AA28-CD757C28628C}" type="datetime1">
              <a:rPr lang="en-US" smtClean="0"/>
              <a:t>01/06/2021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5047-EC16-47FD-84A6-A58C330CA9B2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92F8-0AEA-4B42-B604-F276DD196C1C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A699-B8A4-4D6C-B8B8-767EDBED99C8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DF1B-84E5-483A-9181-F2215AE4DCDB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B23D-3F67-4943-9746-1B88F080F9B7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71E9-9100-4B1C-B087-57C5409674CF}" type="datetime1">
              <a:rPr lang="en-US" smtClean="0"/>
              <a:t>01/06/2021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6CC-D2D7-48DC-B1AA-97CD45247B15}" type="datetime1">
              <a:rPr lang="en-US" smtClean="0"/>
              <a:t>01/06/2021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FB5E-B9D8-49EC-A776-8135E307A032}" type="datetime1">
              <a:rPr lang="en-US" smtClean="0"/>
              <a:t>01/06/2021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54E-99ED-4C7F-9287-380C284FC2CF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6FA9-2B9C-4C72-93CD-37684412060F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9625FB-A4E0-4E6A-A231-60CC1ECDCEC2}" type="datetime1">
              <a:rPr lang="en-US" smtClean="0"/>
              <a:t>01/06/2021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48748" y="511437"/>
            <a:ext cx="10775391" cy="5514321"/>
            <a:chOff x="574762" y="339634"/>
            <a:chExt cx="11051195" cy="5891349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/>
            <p:cNvSpPr/>
            <p:nvPr/>
          </p:nvSpPr>
          <p:spPr>
            <a:xfrm>
              <a:off x="1071153" y="1280160"/>
              <a:ext cx="574766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93669" y="2050869"/>
              <a:ext cx="574766" cy="29783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96089" y="1467059"/>
              <a:ext cx="574766" cy="4114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12576" y="888274"/>
              <a:ext cx="679266" cy="5212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14996" y="1169125"/>
              <a:ext cx="725487" cy="319386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37512" y="1325878"/>
              <a:ext cx="777737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15248" y="600891"/>
              <a:ext cx="653141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90014" y="1763486"/>
              <a:ext cx="653139" cy="39449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38656" y="753292"/>
              <a:ext cx="679262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3422" y="339634"/>
              <a:ext cx="679262" cy="57607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79192" y="1482633"/>
              <a:ext cx="862133" cy="34790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236829" y="979715"/>
              <a:ext cx="679262" cy="46177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02598" y="1482633"/>
              <a:ext cx="862133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281860" y="2281643"/>
              <a:ext cx="757638" cy="251677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726004" y="979715"/>
              <a:ext cx="862135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74644" y="1482633"/>
              <a:ext cx="862136" cy="37392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849411" y="753292"/>
              <a:ext cx="809885" cy="547769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71926" y="1325878"/>
              <a:ext cx="896296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4762" y="2368726"/>
              <a:ext cx="653134" cy="20182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894442" y="2368726"/>
              <a:ext cx="731515" cy="20182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550384" y="2606879"/>
            <a:ext cx="9600820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CYBER SECURITY</a:t>
            </a:r>
            <a:endParaRPr lang="en-US" sz="8000" b="1" dirty="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060" y="4254014"/>
            <a:ext cx="37318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Presented by </a:t>
            </a:r>
          </a:p>
          <a:p>
            <a:pPr algn="ctr"/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Afna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Ayshu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Jaffin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S2 CSE A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Roll.No:05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8CA-D7FC-4CB4-B4E7-DF8D5EADF12F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2E51-ECE3-4E4B-87E9-A8395513E699}" type="datetime1">
              <a:rPr lang="en-US" smtClean="0"/>
              <a:t>01/06/2021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95" y="202066"/>
            <a:ext cx="5974548" cy="64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84" y="3235570"/>
            <a:ext cx="77588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word “Malware” comes from the term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MALicious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 is any software that infects and damages </a:t>
            </a:r>
          </a:p>
          <a:p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system without the owner’s</a:t>
            </a:r>
          </a:p>
          <a:p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 or permission.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5F3-0BD2-48B0-9D3C-E08A36F5A726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723573"/>
            <a:ext cx="3889607" cy="2593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4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F98B-3A94-4A22-806A-903C3D5AA1DA}" type="datetime1">
              <a:rPr lang="en-US" smtClean="0"/>
              <a:t>01/06/2021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5" y="679572"/>
            <a:ext cx="9018297" cy="52807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FE1-A75D-4085-AAC0-A999E5CB94BF}" type="datetime1">
              <a:rPr lang="en-US" smtClean="0"/>
              <a:t>01/06/2021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210" y="3024554"/>
            <a:ext cx="69268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hope that my audience got an overview </a:t>
            </a:r>
          </a:p>
          <a:p>
            <a:pPr algn="just"/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cyber security and its importance .</a:t>
            </a:r>
          </a:p>
          <a:p>
            <a:pPr algn="just"/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conclude by saying that cyber security is  a necessity in today’s world so we should do our part regarding this matter to ensure our as well as others security.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9DC7-BC47-4E71-9237-C7C52A5741DD}" type="datetime1">
              <a:rPr lang="en-US" smtClean="0"/>
              <a:t>01/06/2021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BCF-96D7-4B84-A3C5-5134203D210E}" type="datetime1">
              <a:rPr lang="en-US" smtClean="0"/>
              <a:t>01/06/2021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696" y="633046"/>
            <a:ext cx="3628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 smtClean="0">
                <a:ln w="0"/>
                <a:solidFill>
                  <a:srgbClr val="38AE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CONTENTS</a:t>
            </a:r>
            <a:endParaRPr lang="en-US" sz="4800" b="1" spc="50" dirty="0">
              <a:ln w="0"/>
              <a:solidFill>
                <a:srgbClr val="38AEC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96" y="1581223"/>
            <a:ext cx="5781822" cy="364751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9624276"/>
              </p:ext>
            </p:extLst>
          </p:nvPr>
        </p:nvGraphicFramePr>
        <p:xfrm>
          <a:off x="4586068" y="633046"/>
          <a:ext cx="5103700" cy="585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7A4-3426-4B1D-A7FB-2E476F1AE358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5" y="1063416"/>
            <a:ext cx="8761413" cy="728480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5" y="2620916"/>
            <a:ext cx="1052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cyber security is used to refer to the security offered through online services to protect your online information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an increasing amount of people getting connected to the Internet, security threats that cause massive harms are increasing.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D23-CD58-41F8-A800-2B824C1F37E5}" type="datetime1">
              <a:rPr lang="en-US" smtClean="0"/>
              <a:t>01/06/2021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OF CYBER SECURITY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268" y="338689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 security is necessary since it </a:t>
            </a:r>
          </a:p>
          <a:p>
            <a:pPr algn="just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in securing data from </a:t>
            </a:r>
          </a:p>
          <a:p>
            <a:pPr algn="just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threats such as data theft or misuse,</a:t>
            </a:r>
          </a:p>
          <a:p>
            <a:pPr algn="just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safeguards your system from viruses.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9FE-6364-4242-B0D5-1C76C912A888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2" y="2519439"/>
            <a:ext cx="3533150" cy="32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2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MAJOR SECURITY PROBLEMS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675" y="2912011"/>
            <a:ext cx="4360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Trojan horses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cracking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AA1-529C-4980-ACE7-33EC9FDAC755}" type="datetime1">
              <a:rPr lang="en-US" smtClean="0"/>
              <a:t>01/06/2021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5" y="2518940"/>
            <a:ext cx="3985663" cy="39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001-BC60-4FC5-8171-16E81DD3D1C3}" type="datetime1">
              <a:rPr lang="en-US" smtClean="0"/>
              <a:t>01/06/2021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88" y="395852"/>
            <a:ext cx="5165675" cy="61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1127" y="2045200"/>
            <a:ext cx="8761413" cy="7284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HACKERS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3010486"/>
            <a:ext cx="918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common a hacker is a person who breaks into computers, usually by gaining access to administrative controls.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0DA-30B3-4B0A-886A-25095FFA1D79}" type="datetime1">
              <a:rPr lang="en-US" smtClean="0"/>
              <a:t>01/06/2021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8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HACKERS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7568022"/>
              </p:ext>
            </p:extLst>
          </p:nvPr>
        </p:nvGraphicFramePr>
        <p:xfrm>
          <a:off x="1505243" y="2827606"/>
          <a:ext cx="8411124" cy="29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2B97-BA3F-468D-B3F1-2754A039AFAB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1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PREVENT HACKING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978" y="2827606"/>
            <a:ext cx="10216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impossible to prevent hacking , however effective security controls </a:t>
            </a: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 strong passwords and use of firewalls can help.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7CCC-C1B4-40F1-933A-EEEA6D0076BD}" type="datetime1">
              <a:rPr lang="en-US" smtClean="0"/>
              <a:t>01/06/2021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51" y="3721051"/>
            <a:ext cx="4964723" cy="2825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97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278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Arabic Typesetting</vt:lpstr>
      <vt:lpstr>Arial</vt:lpstr>
      <vt:lpstr>Calibri</vt:lpstr>
      <vt:lpstr>Century Gothic</vt:lpstr>
      <vt:lpstr>Open Sans</vt:lpstr>
      <vt:lpstr>Wingdings 3</vt:lpstr>
      <vt:lpstr>Ion Boardroom</vt:lpstr>
      <vt:lpstr>PowerPoint Presentation</vt:lpstr>
      <vt:lpstr>PowerPoint Presentation</vt:lpstr>
      <vt:lpstr>INTRODUCTION</vt:lpstr>
      <vt:lpstr>NEED OF CYBER SECURITY</vt:lpstr>
      <vt:lpstr>MAJOR SECURITY PROBLEMS</vt:lpstr>
      <vt:lpstr>PowerPoint Presentation</vt:lpstr>
      <vt:lpstr>HACKERS</vt:lpstr>
      <vt:lpstr>TYPES OF HACKERS</vt:lpstr>
      <vt:lpstr>HOW TO PREVENT HACKING</vt:lpstr>
      <vt:lpstr>PowerPoint Presentation</vt:lpstr>
      <vt:lpstr>MALWARE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2021-05-29T05:25:58Z</dcterms:created>
  <dcterms:modified xsi:type="dcterms:W3CDTF">2021-06-02T06:02:41Z</dcterms:modified>
</cp:coreProperties>
</file>