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824" r:id="rId1"/>
  </p:sldMasterIdLst>
  <p:notesMasterIdLst>
    <p:notesMasterId r:id="rId9"/>
  </p:notesMasterIdLst>
  <p:handoutMasterIdLst>
    <p:handoutMasterId r:id="rId10"/>
  </p:handoutMasterIdLst>
  <p:sldIdLst>
    <p:sldId id="441" r:id="rId2"/>
    <p:sldId id="405" r:id="rId3"/>
    <p:sldId id="438" r:id="rId4"/>
    <p:sldId id="439" r:id="rId5"/>
    <p:sldId id="440" r:id="rId6"/>
    <p:sldId id="368" r:id="rId7"/>
    <p:sldId id="442" r:id="rId8"/>
  </p:sldIdLst>
  <p:sldSz cx="18288000" cy="10287000"/>
  <p:notesSz cx="6858000" cy="9144000"/>
  <p:embeddedFontLst>
    <p:embeddedFont>
      <p:font typeface="IBM Plex Sans Medium" panose="020B0604020202020204" charset="0"/>
      <p:regular r:id="rId11"/>
      <p:italic r:id="rId12"/>
    </p:embeddedFont>
    <p:embeddedFont>
      <p:font typeface="IBM Plex Sans Regular" panose="020B0604020202020204" charset="0"/>
      <p:regular r:id="rId13"/>
      <p:bold r:id="rId14"/>
      <p:italic r:id="rId15"/>
      <p:boldItalic r:id="rId16"/>
    </p:embeddedFont>
    <p:embeddedFont>
      <p:font typeface="Harlow Solid Italic" panose="04030604020F02020D02" pitchFamily="82" charset="0"/>
      <p:italic r:id="rId17"/>
    </p:embeddedFont>
    <p:embeddedFont>
      <p:font typeface="IBM Plex Sans SemiBold" panose="020B0604020202020204" charset="0"/>
      <p:regular r:id="rId18"/>
      <p:bold r:id="rId19"/>
      <p:italic r:id="rId20"/>
      <p:boldItalic r:id="rId21"/>
    </p:embeddedFont>
    <p:embeddedFont>
      <p:font typeface="IBM Plex Sans" panose="020B0604020202020204" charset="0"/>
      <p:regular r:id="rId22"/>
      <p:bold r:id="rId23"/>
      <p:italic r:id="rId24"/>
      <p:boldItalic r:id="rId25"/>
    </p:embeddedFont>
  </p:embeddedFontLst>
  <p:defaultTextStyle>
    <a:defPPr>
      <a:defRPr lang="en-US"/>
    </a:defPPr>
    <a:lvl1pPr marL="0" algn="l" defTabSz="1371966" rtl="0" eaLnBrk="1" latinLnBrk="0" hangingPunct="1">
      <a:defRPr sz="2700" kern="1200">
        <a:solidFill>
          <a:schemeClr val="tx1"/>
        </a:solidFill>
        <a:latin typeface="+mn-lt"/>
        <a:ea typeface="+mn-ea"/>
        <a:cs typeface="+mn-cs"/>
      </a:defRPr>
    </a:lvl1pPr>
    <a:lvl2pPr marL="685982" algn="l" defTabSz="1371966" rtl="0" eaLnBrk="1" latinLnBrk="0" hangingPunct="1">
      <a:defRPr sz="2700" kern="1200">
        <a:solidFill>
          <a:schemeClr val="tx1"/>
        </a:solidFill>
        <a:latin typeface="+mn-lt"/>
        <a:ea typeface="+mn-ea"/>
        <a:cs typeface="+mn-cs"/>
      </a:defRPr>
    </a:lvl2pPr>
    <a:lvl3pPr marL="1371966" algn="l" defTabSz="1371966" rtl="0" eaLnBrk="1" latinLnBrk="0" hangingPunct="1">
      <a:defRPr sz="2700" kern="1200">
        <a:solidFill>
          <a:schemeClr val="tx1"/>
        </a:solidFill>
        <a:latin typeface="+mn-lt"/>
        <a:ea typeface="+mn-ea"/>
        <a:cs typeface="+mn-cs"/>
      </a:defRPr>
    </a:lvl3pPr>
    <a:lvl4pPr marL="2057948" algn="l" defTabSz="1371966" rtl="0" eaLnBrk="1" latinLnBrk="0" hangingPunct="1">
      <a:defRPr sz="2700" kern="1200">
        <a:solidFill>
          <a:schemeClr val="tx1"/>
        </a:solidFill>
        <a:latin typeface="+mn-lt"/>
        <a:ea typeface="+mn-ea"/>
        <a:cs typeface="+mn-cs"/>
      </a:defRPr>
    </a:lvl4pPr>
    <a:lvl5pPr marL="2743932" algn="l" defTabSz="1371966" rtl="0" eaLnBrk="1" latinLnBrk="0" hangingPunct="1">
      <a:defRPr sz="2700" kern="1200">
        <a:solidFill>
          <a:schemeClr val="tx1"/>
        </a:solidFill>
        <a:latin typeface="+mn-lt"/>
        <a:ea typeface="+mn-ea"/>
        <a:cs typeface="+mn-cs"/>
      </a:defRPr>
    </a:lvl5pPr>
    <a:lvl6pPr marL="3429914" algn="l" defTabSz="1371966" rtl="0" eaLnBrk="1" latinLnBrk="0" hangingPunct="1">
      <a:defRPr sz="2700" kern="1200">
        <a:solidFill>
          <a:schemeClr val="tx1"/>
        </a:solidFill>
        <a:latin typeface="+mn-lt"/>
        <a:ea typeface="+mn-ea"/>
        <a:cs typeface="+mn-cs"/>
      </a:defRPr>
    </a:lvl6pPr>
    <a:lvl7pPr marL="4115898" algn="l" defTabSz="1371966" rtl="0" eaLnBrk="1" latinLnBrk="0" hangingPunct="1">
      <a:defRPr sz="2700" kern="1200">
        <a:solidFill>
          <a:schemeClr val="tx1"/>
        </a:solidFill>
        <a:latin typeface="+mn-lt"/>
        <a:ea typeface="+mn-ea"/>
        <a:cs typeface="+mn-cs"/>
      </a:defRPr>
    </a:lvl7pPr>
    <a:lvl8pPr marL="4801880" algn="l" defTabSz="1371966" rtl="0" eaLnBrk="1" latinLnBrk="0" hangingPunct="1">
      <a:defRPr sz="2700" kern="1200">
        <a:solidFill>
          <a:schemeClr val="tx1"/>
        </a:solidFill>
        <a:latin typeface="+mn-lt"/>
        <a:ea typeface="+mn-ea"/>
        <a:cs typeface="+mn-cs"/>
      </a:defRPr>
    </a:lvl8pPr>
    <a:lvl9pPr marL="5487864" algn="l" defTabSz="1371966"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5"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1E28"/>
    <a:srgbClr val="FFFFFF"/>
    <a:srgbClr val="F2F4F8"/>
    <a:srgbClr val="24A148"/>
    <a:srgbClr val="D0E2FF"/>
    <a:srgbClr val="A56EFF"/>
    <a:srgbClr val="A6C8FF"/>
    <a:srgbClr val="F1C21B"/>
    <a:srgbClr val="FF832B"/>
    <a:srgbClr val="78A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06" autoAdjust="0"/>
    <p:restoredTop sz="96327" autoAdjust="0"/>
  </p:normalViewPr>
  <p:slideViewPr>
    <p:cSldViewPr snapToGrid="0" snapToObjects="1">
      <p:cViewPr varScale="1">
        <p:scale>
          <a:sx n="56" d="100"/>
          <a:sy n="56" d="100"/>
        </p:scale>
        <p:origin x="110" y="110"/>
      </p:cViewPr>
      <p:guideLst>
        <p:guide orient="horz" pos="3240"/>
        <p:guide pos="5760"/>
      </p:guideLst>
    </p:cSldViewPr>
  </p:slideViewPr>
  <p:outlineViewPr>
    <p:cViewPr>
      <p:scale>
        <a:sx n="33" d="100"/>
        <a:sy n="33" d="100"/>
      </p:scale>
      <p:origin x="0" y="-3265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6" d="100"/>
          <a:sy n="56" d="100"/>
        </p:scale>
        <p:origin x="17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viewProps" Target="viewProps.xml"/><Relationship Id="rId10" Type="http://schemas.openxmlformats.org/officeDocument/2006/relationships/handoutMaster" Target="handoutMasters/handout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panose="020B0503050203000203" pitchFamily="34" charset="0"/>
                <a:ea typeface="IBM Plex Sans" charset="0"/>
                <a:cs typeface="IBM Plex Sans" charset="0"/>
              </a:rPr>
              <a:t>Group Name / DOC ID / Month XX, 2020 / © 2020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8163"/>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endParaRPr lang="en-US" dirty="0"/>
          </a:p>
          <a:p>
            <a:pPr marL="803275" marR="0" lvl="4" indent="-171450" algn="l" defTabSz="914400" rtl="0" eaLnBrk="1" fontAlgn="base" latinLnBrk="0" hangingPunct="1">
              <a:lnSpc>
                <a:spcPct val="100000"/>
              </a:lnSpc>
              <a:spcBef>
                <a:spcPts val="600"/>
              </a:spcBef>
              <a:spcAft>
                <a:spcPct val="0"/>
              </a:spcAft>
              <a:buClr>
                <a:srgbClr val="000000"/>
              </a:buClr>
              <a:buSzTx/>
              <a:buFont typeface="IBM Plex Sans" charset="-120"/>
              <a:buChar char="»"/>
              <a:tabLst/>
              <a:defRPr/>
            </a:pPr>
            <a:endPar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endParaRP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dirty="0"/>
              <a:t>Group Name / DOC ID / Month XX, 2020 / © 2020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1828800" rtl="0" eaLnBrk="1" latinLnBrk="0" hangingPunct="1">
      <a:spcBef>
        <a:spcPts val="1200"/>
      </a:spcBef>
      <a:defRPr sz="4800" b="0" i="0" kern="1200">
        <a:solidFill>
          <a:schemeClr val="bg1"/>
        </a:solidFill>
        <a:latin typeface="IBM Plex Sans" panose="020B0503050203000203" pitchFamily="34" charset="0"/>
        <a:ea typeface="+mn-ea"/>
        <a:cs typeface="+mn-cs"/>
      </a:defRPr>
    </a:lvl1pPr>
    <a:lvl2pPr marL="349250" indent="-339726" algn="l" defTabSz="1828800" rtl="0" eaLnBrk="1" latinLnBrk="0" hangingPunct="1">
      <a:spcBef>
        <a:spcPts val="1200"/>
      </a:spcBef>
      <a:buFont typeface="IBM Plex Sans"/>
      <a:buChar char="–"/>
      <a:tabLst/>
      <a:defRPr sz="4000" b="0" i="0" kern="1200">
        <a:solidFill>
          <a:schemeClr val="bg1"/>
        </a:solidFill>
        <a:latin typeface="IBM Plex Sans" panose="020B0503050203000203" pitchFamily="34" charset="0"/>
        <a:ea typeface="+mn-ea"/>
        <a:cs typeface="+mn-cs"/>
      </a:defRPr>
    </a:lvl2pPr>
    <a:lvl3pPr marL="694944" indent="-347472" algn="l" defTabSz="1828800" rtl="0" eaLnBrk="1" latinLnBrk="0" hangingPunct="1">
      <a:spcBef>
        <a:spcPts val="1200"/>
      </a:spcBef>
      <a:buFont typeface="Arial" panose="020B0604020202020204" pitchFamily="34" charset="0"/>
      <a:buChar char="•"/>
      <a:tabLst/>
      <a:defRPr sz="3600" b="0" i="0" kern="1200">
        <a:solidFill>
          <a:schemeClr val="bg1"/>
        </a:solidFill>
        <a:latin typeface="IBM Plex Sans" panose="020B0503050203000203" pitchFamily="34" charset="0"/>
        <a:ea typeface="+mn-ea"/>
        <a:cs typeface="+mn-cs"/>
      </a:defRPr>
    </a:lvl3pPr>
    <a:lvl4pPr marL="1261872" indent="-347472" algn="l" defTabSz="1828800" rtl="0" eaLnBrk="1" latinLnBrk="0" hangingPunct="1">
      <a:spcBef>
        <a:spcPts val="1200"/>
      </a:spcBef>
      <a:buFont typeface="IBM Plex Sans"/>
      <a:buChar char="–"/>
      <a:tabLst/>
      <a:defRPr sz="3200" b="0" i="0" kern="1200">
        <a:solidFill>
          <a:schemeClr val="bg1"/>
        </a:solidFill>
        <a:latin typeface="IBM Plex Sans" panose="020B0503050203000203" pitchFamily="34" charset="0"/>
        <a:ea typeface="+mn-ea"/>
        <a:cs typeface="+mn-cs"/>
      </a:defRPr>
    </a:lvl4pPr>
    <a:lvl5pPr marL="631825" marR="0" indent="0" algn="l" defTabSz="1828800" rtl="0" eaLnBrk="1" fontAlgn="base" latinLnBrk="0" hangingPunct="1">
      <a:lnSpc>
        <a:spcPct val="100000"/>
      </a:lnSpc>
      <a:spcBef>
        <a:spcPts val="1200"/>
      </a:spcBef>
      <a:spcAft>
        <a:spcPct val="0"/>
      </a:spcAft>
      <a:buClr>
        <a:srgbClr val="000000"/>
      </a:buClr>
      <a:buSzTx/>
      <a:buFont typeface="IBM Plex Sans" charset="-120"/>
      <a:buNone/>
      <a:tabLst/>
      <a:defRPr sz="2800" b="0" i="0" kern="1200">
        <a:solidFill>
          <a:schemeClr val="bg1"/>
        </a:solidFill>
        <a:latin typeface="IBM Plex Sans" panose="020B0503050203000203" pitchFamily="34" charset="0"/>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a:t>
            </a:fld>
            <a:endParaRPr lang="en-US" dirty="0"/>
          </a:p>
        </p:txBody>
      </p:sp>
      <p:sp>
        <p:nvSpPr>
          <p:cNvPr id="5" name="Footer Placeholder 4"/>
          <p:cNvSpPr>
            <a:spLocks noGrp="1"/>
          </p:cNvSpPr>
          <p:nvPr>
            <p:ph type="ftr" sz="quarter" idx="4"/>
          </p:nvPr>
        </p:nvSpPr>
        <p:spPr/>
        <p:txBody>
          <a:bodyPr/>
          <a:lstStyle/>
          <a:p>
            <a:r>
              <a:rPr lang="en-US"/>
              <a:t>Group Name / DOC ID / Month XX, 2020 / © 2020 IBM Corporation</a:t>
            </a:r>
            <a:endParaRPr lang="en-US" dirty="0"/>
          </a:p>
        </p:txBody>
      </p:sp>
    </p:spTree>
    <p:extLst>
      <p:ext uri="{BB962C8B-B14F-4D97-AF65-F5344CB8AC3E}">
        <p14:creationId xmlns:p14="http://schemas.microsoft.com/office/powerpoint/2010/main" val="32700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to add notes</a:t>
            </a:r>
          </a:p>
        </p:txBody>
      </p:sp>
      <p:sp>
        <p:nvSpPr>
          <p:cNvPr id="4" name="Slide Number Placeholder 3"/>
          <p:cNvSpPr>
            <a:spLocks noGrp="1"/>
          </p:cNvSpPr>
          <p:nvPr>
            <p:ph type="sldNum" sz="quarter" idx="5"/>
          </p:nvPr>
        </p:nvSpPr>
        <p:spPr/>
        <p:txBody>
          <a:bodyPr/>
          <a:lstStyle/>
          <a:p>
            <a:fld id="{6E2E38B8-B0B4-AD41-AC6E-B781F46A9FD3}" type="slidenum">
              <a:rPr lang="en-US" smtClean="0"/>
              <a:pPr/>
              <a:t>6</a:t>
            </a:fld>
            <a:endParaRPr lang="en-US" dirty="0"/>
          </a:p>
        </p:txBody>
      </p:sp>
      <p:sp>
        <p:nvSpPr>
          <p:cNvPr id="5" name="Footer Placeholder 4"/>
          <p:cNvSpPr>
            <a:spLocks noGrp="1"/>
          </p:cNvSpPr>
          <p:nvPr>
            <p:ph type="ftr" sz="quarter" idx="4"/>
          </p:nvPr>
        </p:nvSpPr>
        <p:spPr/>
        <p:txBody>
          <a:bodyPr/>
          <a:lstStyle/>
          <a:p>
            <a:r>
              <a:rPr lang="en-US"/>
              <a:t>Group Name / DOC ID / Month XX, 2020 / © 2020 IBM Corporation</a:t>
            </a:r>
            <a:endParaRPr lang="en-US" dirty="0"/>
          </a:p>
        </p:txBody>
      </p:sp>
    </p:spTree>
    <p:extLst>
      <p:ext uri="{BB962C8B-B14F-4D97-AF65-F5344CB8AC3E}">
        <p14:creationId xmlns:p14="http://schemas.microsoft.com/office/powerpoint/2010/main" val="7935314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ov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3F3A5A8-3E36-474F-8D81-FB2FB00BB834}"/>
              </a:ext>
            </a:extLst>
          </p:cNvPr>
          <p:cNvPicPr>
            <a:picLocks noChangeAspect="1"/>
          </p:cNvPicPr>
          <p:nvPr userDrawn="1"/>
        </p:nvPicPr>
        <p:blipFill>
          <a:blip r:embed="rId2"/>
          <a:srcRect/>
          <a:stretch/>
        </p:blipFill>
        <p:spPr>
          <a:xfrm>
            <a:off x="9144000" y="0"/>
            <a:ext cx="9144000" cy="10287000"/>
          </a:xfrm>
          <a:prstGeom prst="rect">
            <a:avLst/>
          </a:prstGeom>
        </p:spPr>
      </p:pic>
      <p:sp>
        <p:nvSpPr>
          <p:cNvPr id="2" name="Title"/>
          <p:cNvSpPr>
            <a:spLocks noGrp="1"/>
          </p:cNvSpPr>
          <p:nvPr>
            <p:ph type="title"/>
          </p:nvPr>
        </p:nvSpPr>
        <p:spPr>
          <a:xfrm>
            <a:off x="420624" y="402336"/>
            <a:ext cx="8284464" cy="8701908"/>
          </a:xfrm>
        </p:spPr>
        <p:txBody>
          <a:bodyPr/>
          <a:lstStyle>
            <a:lvl1pPr>
              <a:defRPr>
                <a:solidFill>
                  <a:schemeClr val="bg1"/>
                </a:solidFill>
              </a:defRPr>
            </a:lvl1pPr>
          </a:lstStyle>
          <a:p>
            <a:r>
              <a:rPr lang="en-US"/>
              <a:t>Click to edit Master title style</a:t>
            </a:r>
            <a:endParaRPr lang="en-US" dirty="0"/>
          </a:p>
        </p:txBody>
      </p:sp>
      <p:pic>
        <p:nvPicPr>
          <p:cNvPr id="7" name="Picture" descr="IBM 8-bar logo">
            <a:extLst>
              <a:ext uri="{FF2B5EF4-FFF2-40B4-BE49-F238E27FC236}">
                <a16:creationId xmlns:a16="http://schemas.microsoft.com/office/drawing/2014/main" id="{0BF3E00E-5117-7448-9392-5547E63CF62B}"/>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16787625" y="9386155"/>
            <a:ext cx="1043178" cy="413582"/>
          </a:xfrm>
          <a:prstGeom prst="rect">
            <a:avLst/>
          </a:prstGeom>
        </p:spPr>
      </p:pic>
      <p:pic>
        <p:nvPicPr>
          <p:cNvPr id="6" name="Picture 5">
            <a:extLst>
              <a:ext uri="{FF2B5EF4-FFF2-40B4-BE49-F238E27FC236}">
                <a16:creationId xmlns:a16="http://schemas.microsoft.com/office/drawing/2014/main" id="{EE2AEEAD-CF87-9A4D-997D-56C3EF3C8276}"/>
              </a:ext>
            </a:extLst>
          </p:cNvPr>
          <p:cNvPicPr>
            <a:picLocks noChangeAspect="1"/>
          </p:cNvPicPr>
          <p:nvPr userDrawn="1"/>
        </p:nvPicPr>
        <p:blipFill>
          <a:blip r:embed="rId4"/>
          <a:stretch>
            <a:fillRect/>
          </a:stretch>
        </p:blipFill>
        <p:spPr>
          <a:xfrm>
            <a:off x="28041606" y="483183"/>
            <a:ext cx="8247720" cy="2605018"/>
          </a:xfrm>
          <a:prstGeom prst="rect">
            <a:avLst/>
          </a:prstGeom>
        </p:spPr>
      </p:pic>
      <p:sp>
        <p:nvSpPr>
          <p:cNvPr id="4" name="Rectangle 3">
            <a:extLst>
              <a:ext uri="{FF2B5EF4-FFF2-40B4-BE49-F238E27FC236}">
                <a16:creationId xmlns:a16="http://schemas.microsoft.com/office/drawing/2014/main" id="{2F0FB105-D4D5-5A4E-985A-7D990FBF8835}"/>
              </a:ext>
            </a:extLst>
          </p:cNvPr>
          <p:cNvSpPr/>
          <p:nvPr userDrawn="1"/>
        </p:nvSpPr>
        <p:spPr>
          <a:xfrm>
            <a:off x="420625" y="9469165"/>
            <a:ext cx="2792752" cy="338554"/>
          </a:xfrm>
          <a:prstGeom prst="rect">
            <a:avLst/>
          </a:prstGeom>
        </p:spPr>
        <p:txBody>
          <a:bodyPr wrap="none" lIns="91440" rIns="91440" anchor="ctr">
            <a:spAutoFit/>
          </a:bodyPr>
          <a:lstStyle/>
          <a:p>
            <a:pPr algn="l"/>
            <a:r>
              <a:rPr lang="en-US" sz="1600" dirty="0">
                <a:solidFill>
                  <a:schemeClr val="bg1"/>
                </a:solidFill>
              </a:rPr>
              <a:t>© Copyright IBM Corp. 2023</a:t>
            </a:r>
          </a:p>
        </p:txBody>
      </p:sp>
    </p:spTree>
    <p:extLst>
      <p:ext uri="{BB962C8B-B14F-4D97-AF65-F5344CB8AC3E}">
        <p14:creationId xmlns:p14="http://schemas.microsoft.com/office/powerpoint/2010/main" val="3200526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over">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3F3A5A8-3E36-474F-8D81-FB2FB00BB834}"/>
              </a:ext>
            </a:extLst>
          </p:cNvPr>
          <p:cNvPicPr>
            <a:picLocks noChangeAspect="1"/>
          </p:cNvPicPr>
          <p:nvPr userDrawn="1"/>
        </p:nvPicPr>
        <p:blipFill>
          <a:blip r:embed="rId2"/>
          <a:srcRect/>
          <a:stretch/>
        </p:blipFill>
        <p:spPr>
          <a:xfrm>
            <a:off x="0" y="0"/>
            <a:ext cx="5439905" cy="10287000"/>
          </a:xfrm>
          <a:prstGeom prst="rect">
            <a:avLst/>
          </a:prstGeom>
        </p:spPr>
      </p:pic>
      <p:sp>
        <p:nvSpPr>
          <p:cNvPr id="2" name="Title"/>
          <p:cNvSpPr>
            <a:spLocks noGrp="1"/>
          </p:cNvSpPr>
          <p:nvPr>
            <p:ph type="title"/>
          </p:nvPr>
        </p:nvSpPr>
        <p:spPr>
          <a:xfrm>
            <a:off x="5876036" y="340343"/>
            <a:ext cx="12225984" cy="9780050"/>
          </a:xfrm>
        </p:spPr>
        <p:txBody>
          <a:bodyPr/>
          <a:lstStyle>
            <a:lvl1pPr>
              <a:defRPr>
                <a:solidFill>
                  <a:srgbClr val="161616"/>
                </a:solidFill>
              </a:defRPr>
            </a:lvl1pPr>
          </a:lstStyle>
          <a:p>
            <a:r>
              <a:rPr lang="en-US" dirty="0"/>
              <a:t>Click to edit Master title style</a:t>
            </a:r>
          </a:p>
        </p:txBody>
      </p:sp>
      <p:pic>
        <p:nvPicPr>
          <p:cNvPr id="7" name="Picture" descr="IBM 8-bar logo">
            <a:extLst>
              <a:ext uri="{FF2B5EF4-FFF2-40B4-BE49-F238E27FC236}">
                <a16:creationId xmlns:a16="http://schemas.microsoft.com/office/drawing/2014/main" id="{0BF3E00E-5117-7448-9392-5547E63CF62B}"/>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16787625" y="9386155"/>
            <a:ext cx="1043178" cy="413582"/>
          </a:xfrm>
          <a:prstGeom prst="rect">
            <a:avLst/>
          </a:prstGeom>
        </p:spPr>
      </p:pic>
      <p:pic>
        <p:nvPicPr>
          <p:cNvPr id="6" name="Picture 5">
            <a:extLst>
              <a:ext uri="{FF2B5EF4-FFF2-40B4-BE49-F238E27FC236}">
                <a16:creationId xmlns:a16="http://schemas.microsoft.com/office/drawing/2014/main" id="{EE2AEEAD-CF87-9A4D-997D-56C3EF3C8276}"/>
              </a:ext>
            </a:extLst>
          </p:cNvPr>
          <p:cNvPicPr>
            <a:picLocks noChangeAspect="1"/>
          </p:cNvPicPr>
          <p:nvPr userDrawn="1"/>
        </p:nvPicPr>
        <p:blipFill>
          <a:blip r:embed="rId4"/>
          <a:stretch>
            <a:fillRect/>
          </a:stretch>
        </p:blipFill>
        <p:spPr>
          <a:xfrm>
            <a:off x="28041606" y="483183"/>
            <a:ext cx="8247720" cy="2605018"/>
          </a:xfrm>
          <a:prstGeom prst="rect">
            <a:avLst/>
          </a:prstGeom>
        </p:spPr>
      </p:pic>
      <p:pic>
        <p:nvPicPr>
          <p:cNvPr id="3" name="Picture 2">
            <a:extLst>
              <a:ext uri="{FF2B5EF4-FFF2-40B4-BE49-F238E27FC236}">
                <a16:creationId xmlns:a16="http://schemas.microsoft.com/office/drawing/2014/main" id="{E670759E-3E21-144D-8893-ECCCDC302387}"/>
              </a:ext>
            </a:extLst>
          </p:cNvPr>
          <p:cNvPicPr>
            <a:picLocks noChangeAspect="1"/>
          </p:cNvPicPr>
          <p:nvPr userDrawn="1"/>
        </p:nvPicPr>
        <p:blipFill>
          <a:blip r:embed="rId5"/>
          <a:stretch>
            <a:fillRect/>
          </a:stretch>
        </p:blipFill>
        <p:spPr>
          <a:xfrm>
            <a:off x="14160500" y="0"/>
            <a:ext cx="4127500" cy="1308100"/>
          </a:xfrm>
          <a:prstGeom prst="rect">
            <a:avLst/>
          </a:prstGeom>
        </p:spPr>
      </p:pic>
    </p:spTree>
    <p:extLst>
      <p:ext uri="{BB962C8B-B14F-4D97-AF65-F5344CB8AC3E}">
        <p14:creationId xmlns:p14="http://schemas.microsoft.com/office/powerpoint/2010/main" val="370461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8288000" cy="5138926"/>
          </a:xfrm>
          <a:noFill/>
        </p:spPr>
        <p:txBody>
          <a:bodyPr lIns="182880" tIns="164592" rIns="228600" bIns="228600"/>
          <a:lstStyle>
            <a:lvl1pPr>
              <a:defRPr sz="4800"/>
            </a:lvl1pPr>
          </a:lstStyle>
          <a:p>
            <a:r>
              <a:rPr lang="en-US"/>
              <a:t>Click to edit Master title style</a:t>
            </a:r>
            <a:endParaRPr lang="en-US" dirty="0"/>
          </a:p>
        </p:txBody>
      </p:sp>
      <p:sp>
        <p:nvSpPr>
          <p:cNvPr id="7" name="Content Placeholder 1"/>
          <p:cNvSpPr>
            <a:spLocks noGrp="1"/>
          </p:cNvSpPr>
          <p:nvPr>
            <p:ph sz="quarter" idx="20"/>
          </p:nvPr>
        </p:nvSpPr>
        <p:spPr>
          <a:xfrm>
            <a:off x="0" y="2577739"/>
            <a:ext cx="4572000" cy="7709262"/>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4572002" y="2577739"/>
            <a:ext cx="4572000" cy="7709262"/>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9144000" y="2577736"/>
            <a:ext cx="4572000" cy="7709264"/>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13716000" y="2577736"/>
            <a:ext cx="4572000" cy="7709264"/>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062981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columns">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C82BDA-1A4A-C581-2C24-251B8B7329D2}"/>
              </a:ext>
            </a:extLst>
          </p:cNvPr>
          <p:cNvPicPr>
            <a:picLocks noChangeAspect="1"/>
          </p:cNvPicPr>
          <p:nvPr userDrawn="1"/>
        </p:nvPicPr>
        <p:blipFill>
          <a:blip r:embed="rId2"/>
          <a:stretch>
            <a:fillRect/>
          </a:stretch>
        </p:blipFill>
        <p:spPr>
          <a:xfrm>
            <a:off x="0" y="-2"/>
            <a:ext cx="4559985" cy="10268712"/>
          </a:xfrm>
          <a:prstGeom prst="rect">
            <a:avLst/>
          </a:prstGeom>
        </p:spPr>
      </p:pic>
      <p:sp>
        <p:nvSpPr>
          <p:cNvPr id="13" name="Rectangle 12">
            <a:extLst>
              <a:ext uri="{FF2B5EF4-FFF2-40B4-BE49-F238E27FC236}">
                <a16:creationId xmlns:a16="http://schemas.microsoft.com/office/drawing/2014/main" id="{966FEE74-B9F1-F746-8B54-4A4DE0A57905}"/>
              </a:ext>
            </a:extLst>
          </p:cNvPr>
          <p:cNvSpPr/>
          <p:nvPr userDrawn="1"/>
        </p:nvSpPr>
        <p:spPr bwMode="auto">
          <a:xfrm>
            <a:off x="4571973" y="1568862"/>
            <a:ext cx="6849058" cy="8734248"/>
          </a:xfrm>
          <a:prstGeom prst="rect">
            <a:avLst/>
          </a:prstGeom>
          <a:solidFill>
            <a:schemeClr val="bg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2000" tIns="72000" rIns="72000" bIns="72000" numCol="1" rtlCol="0" anchor="t" anchorCtr="0" compatLnSpc="1">
            <a:prstTxWarp prst="textNoShape">
              <a:avLst/>
            </a:prstTxWarp>
          </a:bodyPr>
          <a:lstStyle/>
          <a:p>
            <a:pPr marL="0" marR="0" indent="0" algn="l" defTabSz="1371966" rtl="0" eaLnBrk="1" fontAlgn="auto" latinLnBrk="0" hangingPunct="1">
              <a:lnSpc>
                <a:spcPct val="100000"/>
              </a:lnSpc>
              <a:spcBef>
                <a:spcPts val="0"/>
              </a:spcBef>
              <a:spcAft>
                <a:spcPts val="0"/>
              </a:spcAft>
              <a:buClrTx/>
              <a:buSzTx/>
              <a:buFontTx/>
              <a:buNone/>
              <a:tabLst/>
            </a:pPr>
            <a:endParaRPr kumimoji="0" lang="en-US" sz="28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15" name="Rectangle 14">
            <a:extLst>
              <a:ext uri="{FF2B5EF4-FFF2-40B4-BE49-F238E27FC236}">
                <a16:creationId xmlns:a16="http://schemas.microsoft.com/office/drawing/2014/main" id="{0D962F5F-E2F9-8D4E-B6DA-DB8A775D0A02}"/>
              </a:ext>
            </a:extLst>
          </p:cNvPr>
          <p:cNvSpPr/>
          <p:nvPr userDrawn="1"/>
        </p:nvSpPr>
        <p:spPr bwMode="auto">
          <a:xfrm>
            <a:off x="11418224" y="1552752"/>
            <a:ext cx="6869728" cy="8734248"/>
          </a:xfrm>
          <a:prstGeom prst="rect">
            <a:avLst/>
          </a:prstGeom>
          <a:solidFill>
            <a:schemeClr val="bg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2000" tIns="72000" rIns="72000" bIns="72000" numCol="1" rtlCol="0" anchor="t" anchorCtr="0" compatLnSpc="1">
            <a:prstTxWarp prst="textNoShape">
              <a:avLst/>
            </a:prstTxWarp>
          </a:bodyPr>
          <a:lstStyle/>
          <a:p>
            <a:pPr marL="0" marR="0" indent="0" algn="l" defTabSz="1371966" rtl="0" eaLnBrk="1" fontAlgn="auto" latinLnBrk="0" hangingPunct="1">
              <a:lnSpc>
                <a:spcPct val="100000"/>
              </a:lnSpc>
              <a:spcBef>
                <a:spcPts val="0"/>
              </a:spcBef>
              <a:spcAft>
                <a:spcPts val="0"/>
              </a:spcAft>
              <a:buClrTx/>
              <a:buSzTx/>
              <a:buFontTx/>
              <a:buNone/>
              <a:tabLst/>
            </a:pPr>
            <a:endParaRPr kumimoji="0" lang="en-US" sz="28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5" name="Rectangle 4">
            <a:extLst>
              <a:ext uri="{FF2B5EF4-FFF2-40B4-BE49-F238E27FC236}">
                <a16:creationId xmlns:a16="http://schemas.microsoft.com/office/drawing/2014/main" id="{FBE1FDA1-FB4D-9149-8D67-279339A3B65B}"/>
              </a:ext>
            </a:extLst>
          </p:cNvPr>
          <p:cNvSpPr/>
          <p:nvPr userDrawn="1"/>
        </p:nvSpPr>
        <p:spPr bwMode="auto">
          <a:xfrm>
            <a:off x="4551308" y="1"/>
            <a:ext cx="6869728" cy="1552754"/>
          </a:xfrm>
          <a:prstGeom prst="rect">
            <a:avLst/>
          </a:prstGeom>
          <a:solidFill>
            <a:srgbClr val="0043CE"/>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2000" tIns="72000" rIns="72000" bIns="72000" numCol="1" rtlCol="0" anchor="ctr" anchorCtr="0" compatLnSpc="1">
            <a:prstTxWarp prst="textNoShape">
              <a:avLst/>
            </a:prstTxWarp>
          </a:bodyPr>
          <a:lstStyle/>
          <a:p>
            <a:pPr marL="0" marR="0" indent="0" algn="l" defTabSz="1371966" rtl="0" eaLnBrk="1" fontAlgn="auto" latinLnBrk="0" hangingPunct="1">
              <a:lnSpc>
                <a:spcPct val="100000"/>
              </a:lnSpc>
              <a:spcBef>
                <a:spcPts val="0"/>
              </a:spcBef>
              <a:spcAft>
                <a:spcPts val="0"/>
              </a:spcAft>
              <a:buClrTx/>
              <a:buSzTx/>
              <a:buFontTx/>
              <a:buNone/>
              <a:tabLst/>
            </a:pPr>
            <a:endParaRPr kumimoji="0" lang="en-US" sz="3600" b="1" i="0" u="none" strike="noStrike" kern="1200" cap="none" spc="0" normalizeH="0" baseline="0" noProof="0" dirty="0">
              <a:ln>
                <a:noFill/>
              </a:ln>
              <a:solidFill>
                <a:schemeClr val="bg1"/>
              </a:solidFill>
              <a:effectLst/>
              <a:uLnTx/>
              <a:uFillTx/>
              <a:latin typeface="IBM Plex Sans Medium" panose="020B0503050203000203" pitchFamily="34" charset="0"/>
              <a:ea typeface="IBM Plex Sans" charset="0"/>
              <a:cs typeface="IBM Plex Sans" charset="0"/>
            </a:endParaRPr>
          </a:p>
        </p:txBody>
      </p:sp>
      <p:sp>
        <p:nvSpPr>
          <p:cNvPr id="10" name="Rectangle 9">
            <a:extLst>
              <a:ext uri="{FF2B5EF4-FFF2-40B4-BE49-F238E27FC236}">
                <a16:creationId xmlns:a16="http://schemas.microsoft.com/office/drawing/2014/main" id="{27EA7323-5127-D64A-AD64-AB6308401CD0}"/>
              </a:ext>
            </a:extLst>
          </p:cNvPr>
          <p:cNvSpPr/>
          <p:nvPr userDrawn="1"/>
        </p:nvSpPr>
        <p:spPr bwMode="auto">
          <a:xfrm>
            <a:off x="11418275" y="-1"/>
            <a:ext cx="6869726" cy="1552754"/>
          </a:xfrm>
          <a:prstGeom prst="rect">
            <a:avLst/>
          </a:prstGeom>
          <a:solidFill>
            <a:srgbClr val="6929C4"/>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2000" tIns="72000" rIns="72000" bIns="72000" numCol="1" rtlCol="0" anchor="ctr" anchorCtr="0" compatLnSpc="1">
            <a:prstTxWarp prst="textNoShape">
              <a:avLst/>
            </a:prstTxWarp>
          </a:bodyPr>
          <a:lstStyle/>
          <a:p>
            <a:pPr marL="0" marR="0" indent="0" algn="l" defTabSz="1371966" rtl="0" eaLnBrk="1" fontAlgn="auto" latinLnBrk="0" hangingPunct="1">
              <a:lnSpc>
                <a:spcPct val="100000"/>
              </a:lnSpc>
              <a:spcBef>
                <a:spcPts val="0"/>
              </a:spcBef>
              <a:spcAft>
                <a:spcPts val="0"/>
              </a:spcAft>
              <a:buClrTx/>
              <a:buSzTx/>
              <a:buFontTx/>
              <a:buNone/>
              <a:tabLst/>
            </a:pPr>
            <a:endParaRPr kumimoji="0" lang="en-US" sz="3600" b="1" i="0" u="none" strike="noStrike" kern="1200" cap="none" spc="0" normalizeH="0" baseline="0" noProof="0" dirty="0">
              <a:ln>
                <a:noFill/>
              </a:ln>
              <a:solidFill>
                <a:schemeClr val="bg1"/>
              </a:solidFill>
              <a:effectLst/>
              <a:uLnTx/>
              <a:uFillTx/>
              <a:latin typeface="IBM Plex Sans Medium" panose="020B0503050203000203" pitchFamily="34" charset="0"/>
              <a:ea typeface="IBM Plex Sans" charset="0"/>
              <a:cs typeface="IBM Plex Sans" charset="0"/>
            </a:endParaRPr>
          </a:p>
        </p:txBody>
      </p:sp>
      <p:cxnSp>
        <p:nvCxnSpPr>
          <p:cNvPr id="18" name="Straight Connector 17">
            <a:extLst>
              <a:ext uri="{FF2B5EF4-FFF2-40B4-BE49-F238E27FC236}">
                <a16:creationId xmlns:a16="http://schemas.microsoft.com/office/drawing/2014/main" id="{76DA1C59-5427-D346-9B69-C0F285E2E313}"/>
              </a:ext>
            </a:extLst>
          </p:cNvPr>
          <p:cNvCxnSpPr>
            <a:cxnSpLocks/>
          </p:cNvCxnSpPr>
          <p:nvPr userDrawn="1"/>
        </p:nvCxnSpPr>
        <p:spPr bwMode="auto">
          <a:xfrm>
            <a:off x="11418224" y="-2"/>
            <a:ext cx="0" cy="10287000"/>
          </a:xfrm>
          <a:prstGeom prst="line">
            <a:avLst/>
          </a:prstGeom>
          <a:ln w="25400">
            <a:solidFill>
              <a:srgbClr val="C6C6C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83A47F9D-7BB4-6844-8EB4-AD6B018B67AA}"/>
              </a:ext>
            </a:extLst>
          </p:cNvPr>
          <p:cNvCxnSpPr>
            <a:cxnSpLocks/>
          </p:cNvCxnSpPr>
          <p:nvPr userDrawn="1"/>
        </p:nvCxnSpPr>
        <p:spPr bwMode="auto">
          <a:xfrm flipH="1">
            <a:off x="4551308" y="1552752"/>
            <a:ext cx="13736692" cy="0"/>
          </a:xfrm>
          <a:prstGeom prst="line">
            <a:avLst/>
          </a:prstGeom>
          <a:ln w="25400">
            <a:solidFill>
              <a:srgbClr val="C6C6C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6" name="Title">
            <a:extLst>
              <a:ext uri="{FF2B5EF4-FFF2-40B4-BE49-F238E27FC236}">
                <a16:creationId xmlns:a16="http://schemas.microsoft.com/office/drawing/2014/main" id="{3D8DE089-87DB-3747-8F04-849133B08F1C}"/>
              </a:ext>
            </a:extLst>
          </p:cNvPr>
          <p:cNvSpPr>
            <a:spLocks noGrp="1"/>
          </p:cNvSpPr>
          <p:nvPr>
            <p:ph type="title"/>
          </p:nvPr>
        </p:nvSpPr>
        <p:spPr>
          <a:xfrm>
            <a:off x="340451" y="554703"/>
            <a:ext cx="3657410" cy="4741154"/>
          </a:xfrm>
        </p:spPr>
        <p:txBody>
          <a:bodyPr/>
          <a:lstStyle/>
          <a:p>
            <a:r>
              <a:rPr lang="en-US"/>
              <a:t>Click to edit Master title style</a:t>
            </a:r>
            <a:endParaRPr lang="en-US" dirty="0"/>
          </a:p>
        </p:txBody>
      </p:sp>
      <p:sp>
        <p:nvSpPr>
          <p:cNvPr id="30" name="Text Placeholder 28">
            <a:extLst>
              <a:ext uri="{FF2B5EF4-FFF2-40B4-BE49-F238E27FC236}">
                <a16:creationId xmlns:a16="http://schemas.microsoft.com/office/drawing/2014/main" id="{30CB5523-C55B-7048-8A85-FC6568242883}"/>
              </a:ext>
            </a:extLst>
          </p:cNvPr>
          <p:cNvSpPr>
            <a:spLocks noGrp="1"/>
          </p:cNvSpPr>
          <p:nvPr>
            <p:ph type="body" sz="quarter" idx="16" hasCustomPrompt="1"/>
          </p:nvPr>
        </p:nvSpPr>
        <p:spPr>
          <a:xfrm>
            <a:off x="4779912" y="285957"/>
            <a:ext cx="6430280" cy="996950"/>
          </a:xfrm>
        </p:spPr>
        <p:txBody>
          <a:bodyPr anchor="ctr"/>
          <a:lstStyle>
            <a:lvl1pPr>
              <a:defRPr b="1" i="0">
                <a:latin typeface="IBM Plex Sans SemiBold" panose="020B0503050203000203" pitchFamily="34" charset="0"/>
              </a:defRPr>
            </a:lvl1pPr>
          </a:lstStyle>
          <a:p>
            <a:pPr lvl="0"/>
            <a:r>
              <a:rPr lang="en-US" b="1" dirty="0"/>
              <a:t>Header</a:t>
            </a:r>
            <a:endParaRPr lang="en-US" dirty="0"/>
          </a:p>
        </p:txBody>
      </p:sp>
      <p:sp>
        <p:nvSpPr>
          <p:cNvPr id="16" name="Text Placeholder 28">
            <a:extLst>
              <a:ext uri="{FF2B5EF4-FFF2-40B4-BE49-F238E27FC236}">
                <a16:creationId xmlns:a16="http://schemas.microsoft.com/office/drawing/2014/main" id="{94668D63-0C97-7747-955C-DB6FABC5A7E2}"/>
              </a:ext>
            </a:extLst>
          </p:cNvPr>
          <p:cNvSpPr>
            <a:spLocks noGrp="1"/>
          </p:cNvSpPr>
          <p:nvPr>
            <p:ph type="body" sz="quarter" idx="17" hasCustomPrompt="1"/>
          </p:nvPr>
        </p:nvSpPr>
        <p:spPr>
          <a:xfrm>
            <a:off x="11626258" y="285957"/>
            <a:ext cx="6430280" cy="996950"/>
          </a:xfrm>
        </p:spPr>
        <p:txBody>
          <a:bodyPr anchor="ctr"/>
          <a:lstStyle>
            <a:lvl1pPr>
              <a:defRPr b="1" i="0">
                <a:latin typeface="IBM Plex Sans SemiBold" panose="020B0503050203000203" pitchFamily="34" charset="0"/>
              </a:defRPr>
            </a:lvl1pPr>
          </a:lstStyle>
          <a:p>
            <a:pPr lvl="0"/>
            <a:r>
              <a:rPr lang="en-US" b="1" dirty="0"/>
              <a:t>Header</a:t>
            </a:r>
            <a:endParaRPr lang="en-US" dirty="0"/>
          </a:p>
        </p:txBody>
      </p:sp>
      <p:sp>
        <p:nvSpPr>
          <p:cNvPr id="21" name="Content Placeholder 3">
            <a:extLst>
              <a:ext uri="{FF2B5EF4-FFF2-40B4-BE49-F238E27FC236}">
                <a16:creationId xmlns:a16="http://schemas.microsoft.com/office/drawing/2014/main" id="{3D5611E5-6521-3D4F-9EE4-8EE27FBEFBB7}"/>
              </a:ext>
            </a:extLst>
          </p:cNvPr>
          <p:cNvSpPr>
            <a:spLocks noGrp="1"/>
          </p:cNvSpPr>
          <p:nvPr>
            <p:ph sz="quarter" idx="14"/>
          </p:nvPr>
        </p:nvSpPr>
        <p:spPr>
          <a:xfrm>
            <a:off x="4779912" y="1856124"/>
            <a:ext cx="6430280" cy="8144920"/>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a:extLst>
              <a:ext uri="{FF2B5EF4-FFF2-40B4-BE49-F238E27FC236}">
                <a16:creationId xmlns:a16="http://schemas.microsoft.com/office/drawing/2014/main" id="{6FE5C2B5-44EA-7C44-95EF-01491F58B45E}"/>
              </a:ext>
            </a:extLst>
          </p:cNvPr>
          <p:cNvSpPr>
            <a:spLocks noGrp="1"/>
          </p:cNvSpPr>
          <p:nvPr>
            <p:ph sz="quarter" idx="18"/>
          </p:nvPr>
        </p:nvSpPr>
        <p:spPr>
          <a:xfrm>
            <a:off x="11639350" y="1857465"/>
            <a:ext cx="6430280" cy="8163506"/>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48800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20624" y="402336"/>
            <a:ext cx="8284464" cy="8589264"/>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9582912" y="402336"/>
            <a:ext cx="8247888" cy="8589264"/>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oup 1" descr="Outside edge tick marks for alignment">
            <a:extLst>
              <a:ext uri="{C183D7F6-B498-43B3-948B-1728B52AA6E4}">
                <adec:decorative xmlns:adec="http://schemas.microsoft.com/office/drawing/2017/decorative" xmlns="" val="0"/>
              </a:ext>
            </a:extLst>
          </p:cNvPr>
          <p:cNvGrpSpPr/>
          <p:nvPr userDrawn="1"/>
        </p:nvGrpSpPr>
        <p:grpSpPr>
          <a:xfrm>
            <a:off x="-219460" y="-220980"/>
            <a:ext cx="18728440" cy="1072896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xmlns=""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xmlns=""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xmlns=""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xmlns=""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xmlns=""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xmlns=""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xmlns=""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xmlns=""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xmlns=""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xmlns=""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xmlns=""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xmlns=""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xmlns=""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xmlns=""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xmlns=""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xmlns=""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xmlns=""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xmlns=""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xmlns=""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xmlns=""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xmlns=""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xmlns=""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xmlns=""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xmlns=""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xmlns=""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xmlns=""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xmlns=""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xmlns=""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xmlns=""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xmlns=""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xmlns=""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xmlns=""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xmlns=""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xmlns=""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xmlns=""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xmlns=""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xmlns=""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xmlns=""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xmlns=""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xmlns=""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981" r:id="rId1"/>
    <p:sldLayoutId id="2147483986" r:id="rId2"/>
    <p:sldLayoutId id="2147483845" r:id="rId3"/>
    <p:sldLayoutId id="2147483964" r:id="rId4"/>
  </p:sldLayoutIdLst>
  <p:hf sldNum="0" hdr="0" ftr="0" dt="0"/>
  <p:txStyles>
    <p:titleStyle>
      <a:lvl1pPr algn="l" rtl="0" eaLnBrk="1" fontAlgn="base" hangingPunct="1">
        <a:lnSpc>
          <a:spcPct val="90000"/>
        </a:lnSpc>
        <a:spcBef>
          <a:spcPct val="0"/>
        </a:spcBef>
        <a:spcAft>
          <a:spcPct val="0"/>
        </a:spcAft>
        <a:defRPr sz="48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4440">
          <a:solidFill>
            <a:srgbClr val="191919"/>
          </a:solidFill>
          <a:latin typeface="IBM Plex Sans" pitchFamily="34" charset="0"/>
        </a:defRPr>
      </a:lvl2pPr>
      <a:lvl3pPr algn="l" rtl="0" eaLnBrk="1" fontAlgn="base" hangingPunct="1">
        <a:lnSpc>
          <a:spcPct val="90000"/>
        </a:lnSpc>
        <a:spcBef>
          <a:spcPct val="0"/>
        </a:spcBef>
        <a:spcAft>
          <a:spcPct val="0"/>
        </a:spcAft>
        <a:defRPr sz="4440">
          <a:solidFill>
            <a:srgbClr val="191919"/>
          </a:solidFill>
          <a:latin typeface="IBM Plex Sans" pitchFamily="34" charset="0"/>
        </a:defRPr>
      </a:lvl3pPr>
      <a:lvl4pPr algn="l" rtl="0" eaLnBrk="1" fontAlgn="base" hangingPunct="1">
        <a:lnSpc>
          <a:spcPct val="90000"/>
        </a:lnSpc>
        <a:spcBef>
          <a:spcPct val="0"/>
        </a:spcBef>
        <a:spcAft>
          <a:spcPct val="0"/>
        </a:spcAft>
        <a:defRPr sz="4440">
          <a:solidFill>
            <a:srgbClr val="191919"/>
          </a:solidFill>
          <a:latin typeface="IBM Plex Sans" pitchFamily="34" charset="0"/>
        </a:defRPr>
      </a:lvl4pPr>
      <a:lvl5pPr algn="l" rtl="0" eaLnBrk="1" fontAlgn="base" hangingPunct="1">
        <a:lnSpc>
          <a:spcPct val="90000"/>
        </a:lnSpc>
        <a:spcBef>
          <a:spcPct val="0"/>
        </a:spcBef>
        <a:spcAft>
          <a:spcPct val="0"/>
        </a:spcAft>
        <a:defRPr sz="4440">
          <a:solidFill>
            <a:srgbClr val="191919"/>
          </a:solidFill>
          <a:latin typeface="IBM Plex Sans" pitchFamily="34" charset="0"/>
        </a:defRPr>
      </a:lvl5pPr>
      <a:lvl6pPr marL="725136" algn="l" rtl="0" eaLnBrk="1" fontAlgn="base" hangingPunct="1">
        <a:lnSpc>
          <a:spcPct val="90000"/>
        </a:lnSpc>
        <a:spcBef>
          <a:spcPct val="0"/>
        </a:spcBef>
        <a:spcAft>
          <a:spcPct val="0"/>
        </a:spcAft>
        <a:defRPr sz="4440">
          <a:solidFill>
            <a:srgbClr val="191919"/>
          </a:solidFill>
          <a:latin typeface="IBM Plex Sans" pitchFamily="34" charset="0"/>
        </a:defRPr>
      </a:lvl6pPr>
      <a:lvl7pPr marL="1450278" algn="l" rtl="0" eaLnBrk="1" fontAlgn="base" hangingPunct="1">
        <a:lnSpc>
          <a:spcPct val="90000"/>
        </a:lnSpc>
        <a:spcBef>
          <a:spcPct val="0"/>
        </a:spcBef>
        <a:spcAft>
          <a:spcPct val="0"/>
        </a:spcAft>
        <a:defRPr sz="4440">
          <a:solidFill>
            <a:srgbClr val="191919"/>
          </a:solidFill>
          <a:latin typeface="IBM Plex Sans" pitchFamily="34" charset="0"/>
        </a:defRPr>
      </a:lvl7pPr>
      <a:lvl8pPr marL="2175414" algn="l" rtl="0" eaLnBrk="1" fontAlgn="base" hangingPunct="1">
        <a:lnSpc>
          <a:spcPct val="90000"/>
        </a:lnSpc>
        <a:spcBef>
          <a:spcPct val="0"/>
        </a:spcBef>
        <a:spcAft>
          <a:spcPct val="0"/>
        </a:spcAft>
        <a:defRPr sz="4440">
          <a:solidFill>
            <a:srgbClr val="191919"/>
          </a:solidFill>
          <a:latin typeface="IBM Plex Sans" pitchFamily="34" charset="0"/>
        </a:defRPr>
      </a:lvl8pPr>
      <a:lvl9pPr marL="2900552" algn="l" rtl="0" eaLnBrk="1" fontAlgn="base" hangingPunct="1">
        <a:lnSpc>
          <a:spcPct val="90000"/>
        </a:lnSpc>
        <a:spcBef>
          <a:spcPct val="0"/>
        </a:spcBef>
        <a:spcAft>
          <a:spcPct val="0"/>
        </a:spcAft>
        <a:defRPr sz="4440">
          <a:solidFill>
            <a:srgbClr val="191919"/>
          </a:solidFill>
          <a:latin typeface="IBM Plex Sans" pitchFamily="34" charset="0"/>
        </a:defRPr>
      </a:lvl9pPr>
    </p:titleStyle>
    <p:bodyStyle>
      <a:lvl1pPr marL="0" indent="0" algn="l" rtl="0" eaLnBrk="1" fontAlgn="base" hangingPunct="1">
        <a:lnSpc>
          <a:spcPct val="100000"/>
        </a:lnSpc>
        <a:spcBef>
          <a:spcPts val="2200"/>
        </a:spcBef>
        <a:spcAft>
          <a:spcPct val="0"/>
        </a:spcAft>
        <a:buClr>
          <a:srgbClr val="6D6E70"/>
        </a:buClr>
        <a:buSzPct val="90000"/>
        <a:buFont typeface="IBM Plex Sans" pitchFamily="2" charset="2"/>
        <a:buNone/>
        <a:defRPr sz="32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342904" indent="-347472" algn="l" rtl="0" eaLnBrk="1" fontAlgn="base" hangingPunct="1">
        <a:lnSpc>
          <a:spcPct val="100000"/>
        </a:lnSpc>
        <a:spcBef>
          <a:spcPts val="2200"/>
        </a:spcBef>
        <a:spcAft>
          <a:spcPct val="0"/>
        </a:spcAft>
        <a:buClr>
          <a:schemeClr val="bg1"/>
        </a:buClr>
        <a:buSzPct val="100000"/>
        <a:buFont typeface="IBM Plex Sans" charset="-120"/>
        <a:buChar char="–"/>
        <a:tabLst/>
        <a:defRPr sz="32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685810" indent="-347472" algn="l" rtl="0" eaLnBrk="1" fontAlgn="base" hangingPunct="1">
        <a:lnSpc>
          <a:spcPct val="100000"/>
        </a:lnSpc>
        <a:spcBef>
          <a:spcPts val="2200"/>
        </a:spcBef>
        <a:spcAft>
          <a:spcPct val="0"/>
        </a:spcAft>
        <a:buClr>
          <a:schemeClr val="bg1"/>
        </a:buClr>
        <a:buSzPct val="100000"/>
        <a:buFont typeface="Arial" panose="020B0604020202020204" pitchFamily="34" charset="0"/>
        <a:buChar char="•"/>
        <a:tabLst/>
        <a:defRPr sz="30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1257316" indent="-347472" algn="l" rtl="0" eaLnBrk="1" fontAlgn="base" hangingPunct="1">
        <a:lnSpc>
          <a:spcPct val="100000"/>
        </a:lnSpc>
        <a:spcBef>
          <a:spcPts val="2200"/>
        </a:spcBef>
        <a:spcAft>
          <a:spcPct val="0"/>
        </a:spcAft>
        <a:buClr>
          <a:schemeClr val="bg1"/>
        </a:buClr>
        <a:buSzPct val="100000"/>
        <a:buFont typeface="IBM Plex Sans" charset="-120"/>
        <a:buChar char="–"/>
        <a:tabLst/>
        <a:defRPr sz="2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606570" indent="-347472" algn="l" rtl="0" eaLnBrk="1" fontAlgn="base" hangingPunct="1">
        <a:lnSpc>
          <a:spcPct val="100000"/>
        </a:lnSpc>
        <a:spcBef>
          <a:spcPts val="2200"/>
        </a:spcBef>
        <a:spcAft>
          <a:spcPct val="0"/>
        </a:spcAft>
        <a:buClr>
          <a:schemeClr val="bg1"/>
        </a:buClr>
        <a:buFont typeface="IBM Plex Sans" charset="-120"/>
        <a:buChar char="»"/>
        <a:tabLst/>
        <a:defRPr sz="22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IBM Plex Sans"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IBM Plex Sans"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IBM Plex Sans"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IBM Plex Sans" charset="0"/>
        </a:defRPr>
      </a:lvl9pPr>
    </p:bodyStyle>
    <p:otherStyle>
      <a:defPPr>
        <a:defRPr lang="en-US"/>
      </a:defPPr>
      <a:lvl1pPr marL="0" algn="l" defTabSz="1450278" rtl="0" eaLnBrk="1" latinLnBrk="0" hangingPunct="1">
        <a:defRPr sz="2856" kern="1200">
          <a:solidFill>
            <a:schemeClr val="tx1"/>
          </a:solidFill>
          <a:latin typeface="+mn-lt"/>
          <a:ea typeface="+mn-ea"/>
          <a:cs typeface="+mn-cs"/>
        </a:defRPr>
      </a:lvl1pPr>
      <a:lvl2pPr marL="725136" algn="l" defTabSz="1450278" rtl="0" eaLnBrk="1" latinLnBrk="0" hangingPunct="1">
        <a:defRPr sz="2856" kern="1200">
          <a:solidFill>
            <a:schemeClr val="tx1"/>
          </a:solidFill>
          <a:latin typeface="+mn-lt"/>
          <a:ea typeface="+mn-ea"/>
          <a:cs typeface="+mn-cs"/>
        </a:defRPr>
      </a:lvl2pPr>
      <a:lvl3pPr marL="1450278" algn="l" defTabSz="1450278" rtl="0" eaLnBrk="1" latinLnBrk="0" hangingPunct="1">
        <a:defRPr sz="2856" kern="1200">
          <a:solidFill>
            <a:schemeClr val="tx1"/>
          </a:solidFill>
          <a:latin typeface="+mn-lt"/>
          <a:ea typeface="+mn-ea"/>
          <a:cs typeface="+mn-cs"/>
        </a:defRPr>
      </a:lvl3pPr>
      <a:lvl4pPr marL="2175414" algn="l" defTabSz="1450278" rtl="0" eaLnBrk="1" latinLnBrk="0" hangingPunct="1">
        <a:defRPr sz="2856" kern="1200">
          <a:solidFill>
            <a:schemeClr val="tx1"/>
          </a:solidFill>
          <a:latin typeface="+mn-lt"/>
          <a:ea typeface="+mn-ea"/>
          <a:cs typeface="+mn-cs"/>
        </a:defRPr>
      </a:lvl4pPr>
      <a:lvl5pPr marL="2900552" algn="l" defTabSz="1450278" rtl="0" eaLnBrk="1" latinLnBrk="0" hangingPunct="1">
        <a:defRPr sz="2856" kern="1200">
          <a:solidFill>
            <a:schemeClr val="tx1"/>
          </a:solidFill>
          <a:latin typeface="+mn-lt"/>
          <a:ea typeface="+mn-ea"/>
          <a:cs typeface="+mn-cs"/>
        </a:defRPr>
      </a:lvl5pPr>
      <a:lvl6pPr marL="3625692" algn="l" defTabSz="1450278" rtl="0" eaLnBrk="1" latinLnBrk="0" hangingPunct="1">
        <a:defRPr sz="2856" kern="1200">
          <a:solidFill>
            <a:schemeClr val="tx1"/>
          </a:solidFill>
          <a:latin typeface="+mn-lt"/>
          <a:ea typeface="+mn-ea"/>
          <a:cs typeface="+mn-cs"/>
        </a:defRPr>
      </a:lvl6pPr>
      <a:lvl7pPr marL="4350828" algn="l" defTabSz="1450278" rtl="0" eaLnBrk="1" latinLnBrk="0" hangingPunct="1">
        <a:defRPr sz="2856" kern="1200">
          <a:solidFill>
            <a:schemeClr val="tx1"/>
          </a:solidFill>
          <a:latin typeface="+mn-lt"/>
          <a:ea typeface="+mn-ea"/>
          <a:cs typeface="+mn-cs"/>
        </a:defRPr>
      </a:lvl7pPr>
      <a:lvl8pPr marL="5075966" algn="l" defTabSz="1450278" rtl="0" eaLnBrk="1" latinLnBrk="0" hangingPunct="1">
        <a:defRPr sz="2856" kern="1200">
          <a:solidFill>
            <a:schemeClr val="tx1"/>
          </a:solidFill>
          <a:latin typeface="+mn-lt"/>
          <a:ea typeface="+mn-ea"/>
          <a:cs typeface="+mn-cs"/>
        </a:defRPr>
      </a:lvl8pPr>
      <a:lvl9pPr marL="5801104" algn="l" defTabSz="1450278"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userDrawn="1">
          <p15:clr>
            <a:srgbClr val="F26B43"/>
          </p15:clr>
        </p15:guide>
        <p15:guide id="2" pos="288" userDrawn="1">
          <p15:clr>
            <a:srgbClr val="F26B43"/>
          </p15:clr>
        </p15:guide>
        <p15:guide id="3" pos="11232" userDrawn="1">
          <p15:clr>
            <a:srgbClr val="F26B43"/>
          </p15:clr>
        </p15:guide>
        <p15:guide id="4" orient="horz" pos="5664" userDrawn="1">
          <p15:clr>
            <a:srgbClr val="F26B43"/>
          </p15:clr>
        </p15:guide>
        <p15:guide id="5" orient="horz" pos="6176" userDrawn="1">
          <p15:clr>
            <a:srgbClr val="F26B43"/>
          </p15:clr>
        </p15:guide>
        <p15:guide id="6" pos="5760" userDrawn="1">
          <p15:clr>
            <a:srgbClr val="F26B43"/>
          </p15:clr>
        </p15:guide>
        <p15:guide id="7" pos="5472" userDrawn="1">
          <p15:clr>
            <a:srgbClr val="F26B43"/>
          </p15:clr>
        </p15:guide>
        <p15:guide id="8" pos="2880" userDrawn="1">
          <p15:clr>
            <a:srgbClr val="F26B43"/>
          </p15:clr>
        </p15:guide>
        <p15:guide id="9" pos="6048" userDrawn="1">
          <p15:clr>
            <a:srgbClr val="F26B43"/>
          </p15:clr>
        </p15:guide>
        <p15:guide id="10" pos="2592" userDrawn="1">
          <p15:clr>
            <a:srgbClr val="F26B43"/>
          </p15:clr>
        </p15:guide>
        <p15:guide id="11" pos="3168" userDrawn="1">
          <p15:clr>
            <a:srgbClr val="F26B43"/>
          </p15:clr>
        </p15:guide>
        <p15:guide id="12" pos="8640" userDrawn="1">
          <p15:clr>
            <a:srgbClr val="F26B43"/>
          </p15:clr>
        </p15:guide>
        <p15:guide id="13" pos="8352" userDrawn="1">
          <p15:clr>
            <a:srgbClr val="F26B43"/>
          </p15:clr>
        </p15:guide>
        <p15:guide id="14" pos="8928" userDrawn="1">
          <p15:clr>
            <a:srgbClr val="F26B43"/>
          </p15:clr>
        </p15:guide>
        <p15:guide id="15" orient="horz" pos="824" userDrawn="1">
          <p15:clr>
            <a:srgbClr val="F26B43"/>
          </p15:clr>
        </p15:guide>
        <p15:guide id="17" orient="horz" pos="1624" userDrawn="1">
          <p15:clr>
            <a:srgbClr val="F26B43"/>
          </p15:clr>
        </p15:guide>
        <p15:guide id="18" orient="horz" pos="3240" userDrawn="1">
          <p15:clr>
            <a:srgbClr val="F26B43"/>
          </p15:clr>
        </p15:guide>
        <p15:guide id="19" orient="horz" pos="2432" userDrawn="1">
          <p15:clr>
            <a:srgbClr val="F26B43"/>
          </p15:clr>
        </p15:guide>
        <p15:guide id="20" orient="horz" pos="4044" userDrawn="1">
          <p15:clr>
            <a:srgbClr val="F26B43"/>
          </p15:clr>
        </p15:guide>
        <p15:guide id="21" orient="horz" pos="48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F7313-6A04-2C40-F8EA-D3AF9F59BE33}"/>
              </a:ext>
            </a:extLst>
          </p:cNvPr>
          <p:cNvSpPr>
            <a:spLocks noGrp="1"/>
          </p:cNvSpPr>
          <p:nvPr>
            <p:ph type="title"/>
          </p:nvPr>
        </p:nvSpPr>
        <p:spPr/>
        <p:txBody>
          <a:bodyPr/>
          <a:lstStyle/>
          <a:p>
            <a:r>
              <a:rPr lang="en-US" sz="4800" dirty="0">
                <a:solidFill>
                  <a:srgbClr val="C00000"/>
                </a:solidFill>
                <a:latin typeface="IBM Plex Sans" panose="020B0503050203000203" pitchFamily="34" charset="0"/>
              </a:rPr>
              <a:t/>
            </a:r>
            <a:br>
              <a:rPr lang="en-US" sz="4800" dirty="0">
                <a:solidFill>
                  <a:srgbClr val="C00000"/>
                </a:solidFill>
                <a:latin typeface="IBM Plex Sans" panose="020B0503050203000203" pitchFamily="34" charset="0"/>
              </a:rPr>
            </a:br>
            <a:endParaRPr lang="en-US" dirty="0"/>
          </a:p>
        </p:txBody>
      </p:sp>
      <p:sp>
        <p:nvSpPr>
          <p:cNvPr id="4" name="TextBox 3">
            <a:extLst>
              <a:ext uri="{FF2B5EF4-FFF2-40B4-BE49-F238E27FC236}">
                <a16:creationId xmlns:a16="http://schemas.microsoft.com/office/drawing/2014/main" id="{9FC7F6E7-6215-F67F-47BF-EC9F4DE8035F}"/>
              </a:ext>
            </a:extLst>
          </p:cNvPr>
          <p:cNvSpPr txBox="1"/>
          <p:nvPr/>
        </p:nvSpPr>
        <p:spPr>
          <a:xfrm>
            <a:off x="1005514" y="4728001"/>
            <a:ext cx="3982122" cy="830997"/>
          </a:xfrm>
          <a:prstGeom prst="rect">
            <a:avLst/>
          </a:prstGeom>
          <a:noFill/>
        </p:spPr>
        <p:txBody>
          <a:bodyPr wrap="square">
            <a:spAutoFit/>
          </a:bodyPr>
          <a:lstStyle/>
          <a:p>
            <a:r>
              <a:rPr lang="en-US" sz="4800" dirty="0">
                <a:solidFill>
                  <a:schemeClr val="bg1"/>
                </a:solidFill>
                <a:latin typeface="IBM Plex Sans" panose="020B0503050203000203" pitchFamily="34" charset="0"/>
              </a:rPr>
              <a:t>Instructions</a:t>
            </a:r>
            <a:endParaRPr lang="en-US" sz="4800" dirty="0">
              <a:solidFill>
                <a:schemeClr val="bg1"/>
              </a:solidFill>
            </a:endParaRPr>
          </a:p>
        </p:txBody>
      </p:sp>
      <p:sp>
        <p:nvSpPr>
          <p:cNvPr id="5" name="Title 1">
            <a:extLst>
              <a:ext uri="{FF2B5EF4-FFF2-40B4-BE49-F238E27FC236}">
                <a16:creationId xmlns:a16="http://schemas.microsoft.com/office/drawing/2014/main" id="{F5B0530E-A6D1-CEA6-7E07-75FAB5799A89}"/>
              </a:ext>
            </a:extLst>
          </p:cNvPr>
          <p:cNvSpPr txBox="1">
            <a:spLocks/>
          </p:cNvSpPr>
          <p:nvPr/>
        </p:nvSpPr>
        <p:spPr>
          <a:xfrm>
            <a:off x="6209731" y="2783292"/>
            <a:ext cx="11036409" cy="4149770"/>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4800" b="0">
                <a:solidFill>
                  <a:srgbClr val="161616"/>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4440">
                <a:solidFill>
                  <a:srgbClr val="191919"/>
                </a:solidFill>
                <a:latin typeface="IBM Plex Sans" pitchFamily="34" charset="0"/>
              </a:defRPr>
            </a:lvl2pPr>
            <a:lvl3pPr algn="l" rtl="0" eaLnBrk="1" fontAlgn="base" hangingPunct="1">
              <a:lnSpc>
                <a:spcPct val="90000"/>
              </a:lnSpc>
              <a:spcBef>
                <a:spcPct val="0"/>
              </a:spcBef>
              <a:spcAft>
                <a:spcPct val="0"/>
              </a:spcAft>
              <a:defRPr sz="4440">
                <a:solidFill>
                  <a:srgbClr val="191919"/>
                </a:solidFill>
                <a:latin typeface="IBM Plex Sans" pitchFamily="34" charset="0"/>
              </a:defRPr>
            </a:lvl3pPr>
            <a:lvl4pPr algn="l" rtl="0" eaLnBrk="1" fontAlgn="base" hangingPunct="1">
              <a:lnSpc>
                <a:spcPct val="90000"/>
              </a:lnSpc>
              <a:spcBef>
                <a:spcPct val="0"/>
              </a:spcBef>
              <a:spcAft>
                <a:spcPct val="0"/>
              </a:spcAft>
              <a:defRPr sz="4440">
                <a:solidFill>
                  <a:srgbClr val="191919"/>
                </a:solidFill>
                <a:latin typeface="IBM Plex Sans" pitchFamily="34" charset="0"/>
              </a:defRPr>
            </a:lvl4pPr>
            <a:lvl5pPr algn="l" rtl="0" eaLnBrk="1" fontAlgn="base" hangingPunct="1">
              <a:lnSpc>
                <a:spcPct val="90000"/>
              </a:lnSpc>
              <a:spcBef>
                <a:spcPct val="0"/>
              </a:spcBef>
              <a:spcAft>
                <a:spcPct val="0"/>
              </a:spcAft>
              <a:defRPr sz="4440">
                <a:solidFill>
                  <a:srgbClr val="191919"/>
                </a:solidFill>
                <a:latin typeface="IBM Plex Sans" pitchFamily="34" charset="0"/>
              </a:defRPr>
            </a:lvl5pPr>
            <a:lvl6pPr marL="725136" algn="l" rtl="0" eaLnBrk="1" fontAlgn="base" hangingPunct="1">
              <a:lnSpc>
                <a:spcPct val="90000"/>
              </a:lnSpc>
              <a:spcBef>
                <a:spcPct val="0"/>
              </a:spcBef>
              <a:spcAft>
                <a:spcPct val="0"/>
              </a:spcAft>
              <a:defRPr sz="4440">
                <a:solidFill>
                  <a:srgbClr val="191919"/>
                </a:solidFill>
                <a:latin typeface="IBM Plex Sans" pitchFamily="34" charset="0"/>
              </a:defRPr>
            </a:lvl6pPr>
            <a:lvl7pPr marL="1450278" algn="l" rtl="0" eaLnBrk="1" fontAlgn="base" hangingPunct="1">
              <a:lnSpc>
                <a:spcPct val="90000"/>
              </a:lnSpc>
              <a:spcBef>
                <a:spcPct val="0"/>
              </a:spcBef>
              <a:spcAft>
                <a:spcPct val="0"/>
              </a:spcAft>
              <a:defRPr sz="4440">
                <a:solidFill>
                  <a:srgbClr val="191919"/>
                </a:solidFill>
                <a:latin typeface="IBM Plex Sans" pitchFamily="34" charset="0"/>
              </a:defRPr>
            </a:lvl7pPr>
            <a:lvl8pPr marL="2175414" algn="l" rtl="0" eaLnBrk="1" fontAlgn="base" hangingPunct="1">
              <a:lnSpc>
                <a:spcPct val="90000"/>
              </a:lnSpc>
              <a:spcBef>
                <a:spcPct val="0"/>
              </a:spcBef>
              <a:spcAft>
                <a:spcPct val="0"/>
              </a:spcAft>
              <a:defRPr sz="4440">
                <a:solidFill>
                  <a:srgbClr val="191919"/>
                </a:solidFill>
                <a:latin typeface="IBM Plex Sans" pitchFamily="34" charset="0"/>
              </a:defRPr>
            </a:lvl8pPr>
            <a:lvl9pPr marL="2900552" algn="l" rtl="0" eaLnBrk="1" fontAlgn="base" hangingPunct="1">
              <a:lnSpc>
                <a:spcPct val="90000"/>
              </a:lnSpc>
              <a:spcBef>
                <a:spcPct val="0"/>
              </a:spcBef>
              <a:spcAft>
                <a:spcPct val="0"/>
              </a:spcAft>
              <a:defRPr sz="4440">
                <a:solidFill>
                  <a:srgbClr val="191919"/>
                </a:solidFill>
                <a:latin typeface="IBM Plex Sans" pitchFamily="34" charset="0"/>
              </a:defRPr>
            </a:lvl9pPr>
          </a:lstStyle>
          <a:p>
            <a:pPr defTabSz="914400"/>
            <a:r>
              <a:rPr lang="en-US" dirty="0">
                <a:latin typeface="Harlow Solid Italic" panose="04030604020F02020D02" pitchFamily="82" charset="0"/>
              </a:rPr>
              <a:t>The Equifax data breach is one of the most notorious cyber incidents in recent history. It involved the unauthorized access to sensitive personal information of over 147 million people, making it one of the largest breaches of consumer data ever recorded.</a:t>
            </a:r>
            <a:r>
              <a:rPr lang="en-US" sz="3600" kern="0" dirty="0">
                <a:solidFill>
                  <a:srgbClr val="C00000"/>
                </a:solidFill>
              </a:rPr>
              <a:t/>
            </a:r>
            <a:br>
              <a:rPr lang="en-US" sz="3600" kern="0" dirty="0">
                <a:solidFill>
                  <a:srgbClr val="C00000"/>
                </a:solidFill>
              </a:rPr>
            </a:br>
            <a:r>
              <a:rPr lang="en-US" sz="3200" kern="0" dirty="0">
                <a:solidFill>
                  <a:srgbClr val="C00000"/>
                </a:solidFill>
              </a:rPr>
              <a:t/>
            </a:r>
            <a:br>
              <a:rPr lang="en-US" sz="3200" kern="0" dirty="0">
                <a:solidFill>
                  <a:srgbClr val="C00000"/>
                </a:solidFill>
              </a:rPr>
            </a:br>
            <a:endParaRPr lang="en-US" sz="3200" kern="0" dirty="0">
              <a:solidFill>
                <a:srgbClr val="C00000"/>
              </a:solidFill>
            </a:endParaRPr>
          </a:p>
        </p:txBody>
      </p:sp>
    </p:spTree>
    <p:extLst>
      <p:ext uri="{BB962C8B-B14F-4D97-AF65-F5344CB8AC3E}">
        <p14:creationId xmlns:p14="http://schemas.microsoft.com/office/powerpoint/2010/main" val="2871789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FDC3-C6C8-1E4C-AAED-FA3436A69572}"/>
              </a:ext>
            </a:extLst>
          </p:cNvPr>
          <p:cNvSpPr>
            <a:spLocks noGrp="1"/>
          </p:cNvSpPr>
          <p:nvPr>
            <p:ph type="title"/>
          </p:nvPr>
        </p:nvSpPr>
        <p:spPr/>
        <p:txBody>
          <a:bodyPr/>
          <a:lstStyle/>
          <a:p>
            <a:r>
              <a:rPr lang="en-US" dirty="0"/>
              <a:t>Case Study</a:t>
            </a:r>
            <a:br>
              <a:rPr lang="en-US" dirty="0"/>
            </a:br>
            <a:r>
              <a:rPr lang="en-US" dirty="0" smtClean="0"/>
              <a:t/>
            </a:r>
            <a:br>
              <a:rPr lang="en-US" dirty="0" smtClean="0"/>
            </a:br>
            <a:r>
              <a:rPr lang="en-US" sz="3600" dirty="0">
                <a:solidFill>
                  <a:srgbClr val="C00000"/>
                </a:solidFill>
              </a:rPr>
              <a:t>Equifax, one of the largest credit reporting agencies in the United States, fell victim to a massive data breach in 2017. Hackers exploited a vulnerability in Equifax's website application, allowing them to gain access to vast amounts of sensitive consumer data, including Social Security numbers, birth dates, addresses, and in some cases, driver's license numbers.</a:t>
            </a:r>
            <a:r>
              <a:rPr lang="en-US" dirty="0">
                <a:solidFill>
                  <a:srgbClr val="C00000"/>
                </a:solidFill>
              </a:rPr>
              <a:t/>
            </a:r>
            <a:br>
              <a:rPr lang="en-US" dirty="0">
                <a:solidFill>
                  <a:srgbClr val="C00000"/>
                </a:solidFill>
              </a:rPr>
            </a:br>
            <a:r>
              <a:rPr lang="en-US" dirty="0">
                <a:solidFill>
                  <a:srgbClr val="C00000"/>
                </a:solidFill>
              </a:rPr>
              <a:t/>
            </a:r>
            <a:br>
              <a:rPr lang="en-US" dirty="0">
                <a:solidFill>
                  <a:srgbClr val="C00000"/>
                </a:solidFill>
              </a:rPr>
            </a:br>
            <a:r>
              <a:rPr lang="en-US" dirty="0"/>
              <a:t/>
            </a:r>
            <a:br>
              <a:rPr lang="en-US" dirty="0"/>
            </a:br>
            <a:endParaRPr lang="en-US" dirty="0"/>
          </a:p>
        </p:txBody>
      </p:sp>
    </p:spTree>
    <p:extLst>
      <p:ext uri="{BB962C8B-B14F-4D97-AF65-F5344CB8AC3E}">
        <p14:creationId xmlns:p14="http://schemas.microsoft.com/office/powerpoint/2010/main" val="79166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F7313-6A04-2C40-F8EA-D3AF9F59BE33}"/>
              </a:ext>
            </a:extLst>
          </p:cNvPr>
          <p:cNvSpPr>
            <a:spLocks noGrp="1"/>
          </p:cNvSpPr>
          <p:nvPr>
            <p:ph type="title"/>
          </p:nvPr>
        </p:nvSpPr>
        <p:spPr/>
        <p:txBody>
          <a:bodyPr/>
          <a:lstStyle/>
          <a:p>
            <a:r>
              <a:rPr lang="en-US" sz="4800" dirty="0">
                <a:solidFill>
                  <a:srgbClr val="C00000"/>
                </a:solidFill>
                <a:latin typeface="IBM Plex Sans" panose="020B0503050203000203" pitchFamily="34" charset="0"/>
              </a:rPr>
              <a:t/>
            </a:r>
            <a:br>
              <a:rPr lang="en-US" sz="4800" dirty="0">
                <a:solidFill>
                  <a:srgbClr val="C00000"/>
                </a:solidFill>
                <a:latin typeface="IBM Plex Sans" panose="020B0503050203000203" pitchFamily="34" charset="0"/>
              </a:rPr>
            </a:br>
            <a:endParaRPr lang="en-US" dirty="0"/>
          </a:p>
        </p:txBody>
      </p:sp>
      <p:sp>
        <p:nvSpPr>
          <p:cNvPr id="4" name="TextBox 3">
            <a:extLst>
              <a:ext uri="{FF2B5EF4-FFF2-40B4-BE49-F238E27FC236}">
                <a16:creationId xmlns:a16="http://schemas.microsoft.com/office/drawing/2014/main" id="{9FC7F6E7-6215-F67F-47BF-EC9F4DE8035F}"/>
              </a:ext>
            </a:extLst>
          </p:cNvPr>
          <p:cNvSpPr txBox="1"/>
          <p:nvPr/>
        </p:nvSpPr>
        <p:spPr>
          <a:xfrm>
            <a:off x="185980" y="4358670"/>
            <a:ext cx="5203438" cy="1569660"/>
          </a:xfrm>
          <a:prstGeom prst="rect">
            <a:avLst/>
          </a:prstGeom>
          <a:noFill/>
        </p:spPr>
        <p:txBody>
          <a:bodyPr wrap="square">
            <a:spAutoFit/>
          </a:bodyPr>
          <a:lstStyle/>
          <a:p>
            <a:r>
              <a:rPr lang="en-US" sz="4800" dirty="0">
                <a:solidFill>
                  <a:schemeClr val="bg1"/>
                </a:solidFill>
                <a:latin typeface="IBM Plex Sans" panose="020B0503050203000203" pitchFamily="34" charset="0"/>
              </a:rPr>
              <a:t>Attack Category:</a:t>
            </a:r>
            <a:r>
              <a:rPr lang="en-US" sz="4800" dirty="0">
                <a:solidFill>
                  <a:srgbClr val="C00000"/>
                </a:solidFill>
                <a:latin typeface="IBM Plex Sans" panose="020B0503050203000203" pitchFamily="34" charset="0"/>
              </a:rPr>
              <a:t/>
            </a:r>
            <a:br>
              <a:rPr lang="en-US" sz="4800" dirty="0">
                <a:solidFill>
                  <a:srgbClr val="C00000"/>
                </a:solidFill>
                <a:latin typeface="IBM Plex Sans" panose="020B0503050203000203" pitchFamily="34" charset="0"/>
              </a:rPr>
            </a:br>
            <a:endParaRPr lang="en-US" sz="4800" dirty="0"/>
          </a:p>
        </p:txBody>
      </p:sp>
      <p:sp>
        <p:nvSpPr>
          <p:cNvPr id="5" name="Title 1">
            <a:extLst>
              <a:ext uri="{FF2B5EF4-FFF2-40B4-BE49-F238E27FC236}">
                <a16:creationId xmlns:a16="http://schemas.microsoft.com/office/drawing/2014/main" id="{F5B0530E-A6D1-CEA6-7E07-75FAB5799A89}"/>
              </a:ext>
            </a:extLst>
          </p:cNvPr>
          <p:cNvSpPr txBox="1">
            <a:spLocks/>
          </p:cNvSpPr>
          <p:nvPr/>
        </p:nvSpPr>
        <p:spPr>
          <a:xfrm>
            <a:off x="5724882" y="340343"/>
            <a:ext cx="12225983" cy="9606314"/>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4800" b="0">
                <a:solidFill>
                  <a:srgbClr val="161616"/>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4440">
                <a:solidFill>
                  <a:srgbClr val="191919"/>
                </a:solidFill>
                <a:latin typeface="IBM Plex Sans" pitchFamily="34" charset="0"/>
              </a:defRPr>
            </a:lvl2pPr>
            <a:lvl3pPr algn="l" rtl="0" eaLnBrk="1" fontAlgn="base" hangingPunct="1">
              <a:lnSpc>
                <a:spcPct val="90000"/>
              </a:lnSpc>
              <a:spcBef>
                <a:spcPct val="0"/>
              </a:spcBef>
              <a:spcAft>
                <a:spcPct val="0"/>
              </a:spcAft>
              <a:defRPr sz="4440">
                <a:solidFill>
                  <a:srgbClr val="191919"/>
                </a:solidFill>
                <a:latin typeface="IBM Plex Sans" pitchFamily="34" charset="0"/>
              </a:defRPr>
            </a:lvl3pPr>
            <a:lvl4pPr algn="l" rtl="0" eaLnBrk="1" fontAlgn="base" hangingPunct="1">
              <a:lnSpc>
                <a:spcPct val="90000"/>
              </a:lnSpc>
              <a:spcBef>
                <a:spcPct val="0"/>
              </a:spcBef>
              <a:spcAft>
                <a:spcPct val="0"/>
              </a:spcAft>
              <a:defRPr sz="4440">
                <a:solidFill>
                  <a:srgbClr val="191919"/>
                </a:solidFill>
                <a:latin typeface="IBM Plex Sans" pitchFamily="34" charset="0"/>
              </a:defRPr>
            </a:lvl4pPr>
            <a:lvl5pPr algn="l" rtl="0" eaLnBrk="1" fontAlgn="base" hangingPunct="1">
              <a:lnSpc>
                <a:spcPct val="90000"/>
              </a:lnSpc>
              <a:spcBef>
                <a:spcPct val="0"/>
              </a:spcBef>
              <a:spcAft>
                <a:spcPct val="0"/>
              </a:spcAft>
              <a:defRPr sz="4440">
                <a:solidFill>
                  <a:srgbClr val="191919"/>
                </a:solidFill>
                <a:latin typeface="IBM Plex Sans" pitchFamily="34" charset="0"/>
              </a:defRPr>
            </a:lvl5pPr>
            <a:lvl6pPr marL="725136" algn="l" rtl="0" eaLnBrk="1" fontAlgn="base" hangingPunct="1">
              <a:lnSpc>
                <a:spcPct val="90000"/>
              </a:lnSpc>
              <a:spcBef>
                <a:spcPct val="0"/>
              </a:spcBef>
              <a:spcAft>
                <a:spcPct val="0"/>
              </a:spcAft>
              <a:defRPr sz="4440">
                <a:solidFill>
                  <a:srgbClr val="191919"/>
                </a:solidFill>
                <a:latin typeface="IBM Plex Sans" pitchFamily="34" charset="0"/>
              </a:defRPr>
            </a:lvl6pPr>
            <a:lvl7pPr marL="1450278" algn="l" rtl="0" eaLnBrk="1" fontAlgn="base" hangingPunct="1">
              <a:lnSpc>
                <a:spcPct val="90000"/>
              </a:lnSpc>
              <a:spcBef>
                <a:spcPct val="0"/>
              </a:spcBef>
              <a:spcAft>
                <a:spcPct val="0"/>
              </a:spcAft>
              <a:defRPr sz="4440">
                <a:solidFill>
                  <a:srgbClr val="191919"/>
                </a:solidFill>
                <a:latin typeface="IBM Plex Sans" pitchFamily="34" charset="0"/>
              </a:defRPr>
            </a:lvl7pPr>
            <a:lvl8pPr marL="2175414" algn="l" rtl="0" eaLnBrk="1" fontAlgn="base" hangingPunct="1">
              <a:lnSpc>
                <a:spcPct val="90000"/>
              </a:lnSpc>
              <a:spcBef>
                <a:spcPct val="0"/>
              </a:spcBef>
              <a:spcAft>
                <a:spcPct val="0"/>
              </a:spcAft>
              <a:defRPr sz="4440">
                <a:solidFill>
                  <a:srgbClr val="191919"/>
                </a:solidFill>
                <a:latin typeface="IBM Plex Sans" pitchFamily="34" charset="0"/>
              </a:defRPr>
            </a:lvl8pPr>
            <a:lvl9pPr marL="2900552" algn="l" rtl="0" eaLnBrk="1" fontAlgn="base" hangingPunct="1">
              <a:lnSpc>
                <a:spcPct val="90000"/>
              </a:lnSpc>
              <a:spcBef>
                <a:spcPct val="0"/>
              </a:spcBef>
              <a:spcAft>
                <a:spcPct val="0"/>
              </a:spcAft>
              <a:defRPr sz="4440">
                <a:solidFill>
                  <a:srgbClr val="191919"/>
                </a:solidFill>
                <a:latin typeface="IBM Plex Sans" pitchFamily="34" charset="0"/>
              </a:defRPr>
            </a:lvl9pPr>
          </a:lstStyle>
          <a:p>
            <a:pPr defTabSz="914400"/>
            <a:r>
              <a:rPr lang="en-US" dirty="0">
                <a:latin typeface="Harlow Solid Italic" panose="04030604020F02020D02" pitchFamily="82" charset="0"/>
              </a:rPr>
              <a:t>The Equifax breach falls under the category of a "web application attack." The attackers exploited a vulnerability in the Apache Struts web application framework, known as CVE-2017-5638, to gain unauthorized access to Equifax's systems. This attack vector allowed the hackers to execute arbitrary code on Equifax's servers, leading to the exfiltration of sensitive data.</a:t>
            </a:r>
            <a:r>
              <a:rPr lang="en-US" sz="3600" kern="0" dirty="0">
                <a:solidFill>
                  <a:srgbClr val="C00000"/>
                </a:solidFill>
              </a:rPr>
              <a:t/>
            </a:r>
            <a:br>
              <a:rPr lang="en-US" sz="3600" kern="0" dirty="0">
                <a:solidFill>
                  <a:srgbClr val="C00000"/>
                </a:solidFill>
              </a:rPr>
            </a:br>
            <a:r>
              <a:rPr lang="en-US" sz="3200" kern="0" dirty="0">
                <a:solidFill>
                  <a:srgbClr val="C00000"/>
                </a:solidFill>
              </a:rPr>
              <a:t/>
            </a:r>
            <a:br>
              <a:rPr lang="en-US" sz="3200" kern="0" dirty="0">
                <a:solidFill>
                  <a:srgbClr val="C00000"/>
                </a:solidFill>
              </a:rPr>
            </a:br>
            <a:endParaRPr lang="en-US" sz="3200" kern="0" dirty="0">
              <a:solidFill>
                <a:srgbClr val="C00000"/>
              </a:solidFill>
            </a:endParaRPr>
          </a:p>
        </p:txBody>
      </p:sp>
    </p:spTree>
    <p:extLst>
      <p:ext uri="{BB962C8B-B14F-4D97-AF65-F5344CB8AC3E}">
        <p14:creationId xmlns:p14="http://schemas.microsoft.com/office/powerpoint/2010/main" val="4161944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C7F6E7-6215-F67F-47BF-EC9F4DE8035F}"/>
              </a:ext>
            </a:extLst>
          </p:cNvPr>
          <p:cNvSpPr txBox="1"/>
          <p:nvPr/>
        </p:nvSpPr>
        <p:spPr>
          <a:xfrm>
            <a:off x="205661" y="3402484"/>
            <a:ext cx="5203438" cy="2308324"/>
          </a:xfrm>
          <a:prstGeom prst="rect">
            <a:avLst/>
          </a:prstGeom>
          <a:noFill/>
        </p:spPr>
        <p:txBody>
          <a:bodyPr wrap="square">
            <a:spAutoFit/>
          </a:bodyPr>
          <a:lstStyle/>
          <a:p>
            <a:r>
              <a:rPr lang="en-US" sz="4800" dirty="0">
                <a:solidFill>
                  <a:schemeClr val="bg1"/>
                </a:solidFill>
                <a:latin typeface="IBM Plex Sans" panose="020B0503050203000203" pitchFamily="34" charset="0"/>
              </a:rPr>
              <a:t>Company Description and Breach Summary</a:t>
            </a:r>
            <a:endParaRPr lang="en-US" sz="4800" dirty="0"/>
          </a:p>
        </p:txBody>
      </p:sp>
      <p:sp>
        <p:nvSpPr>
          <p:cNvPr id="5" name="Title 1">
            <a:extLst>
              <a:ext uri="{FF2B5EF4-FFF2-40B4-BE49-F238E27FC236}">
                <a16:creationId xmlns:a16="http://schemas.microsoft.com/office/drawing/2014/main" id="{F5B0530E-A6D1-CEA6-7E07-75FAB5799A89}"/>
              </a:ext>
            </a:extLst>
          </p:cNvPr>
          <p:cNvSpPr txBox="1">
            <a:spLocks/>
          </p:cNvSpPr>
          <p:nvPr/>
        </p:nvSpPr>
        <p:spPr>
          <a:xfrm>
            <a:off x="5724882" y="340343"/>
            <a:ext cx="12225983" cy="9606314"/>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4800" b="0">
                <a:solidFill>
                  <a:srgbClr val="161616"/>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4440">
                <a:solidFill>
                  <a:srgbClr val="191919"/>
                </a:solidFill>
                <a:latin typeface="IBM Plex Sans" pitchFamily="34" charset="0"/>
              </a:defRPr>
            </a:lvl2pPr>
            <a:lvl3pPr algn="l" rtl="0" eaLnBrk="1" fontAlgn="base" hangingPunct="1">
              <a:lnSpc>
                <a:spcPct val="90000"/>
              </a:lnSpc>
              <a:spcBef>
                <a:spcPct val="0"/>
              </a:spcBef>
              <a:spcAft>
                <a:spcPct val="0"/>
              </a:spcAft>
              <a:defRPr sz="4440">
                <a:solidFill>
                  <a:srgbClr val="191919"/>
                </a:solidFill>
                <a:latin typeface="IBM Plex Sans" pitchFamily="34" charset="0"/>
              </a:defRPr>
            </a:lvl3pPr>
            <a:lvl4pPr algn="l" rtl="0" eaLnBrk="1" fontAlgn="base" hangingPunct="1">
              <a:lnSpc>
                <a:spcPct val="90000"/>
              </a:lnSpc>
              <a:spcBef>
                <a:spcPct val="0"/>
              </a:spcBef>
              <a:spcAft>
                <a:spcPct val="0"/>
              </a:spcAft>
              <a:defRPr sz="4440">
                <a:solidFill>
                  <a:srgbClr val="191919"/>
                </a:solidFill>
                <a:latin typeface="IBM Plex Sans" pitchFamily="34" charset="0"/>
              </a:defRPr>
            </a:lvl4pPr>
            <a:lvl5pPr algn="l" rtl="0" eaLnBrk="1" fontAlgn="base" hangingPunct="1">
              <a:lnSpc>
                <a:spcPct val="90000"/>
              </a:lnSpc>
              <a:spcBef>
                <a:spcPct val="0"/>
              </a:spcBef>
              <a:spcAft>
                <a:spcPct val="0"/>
              </a:spcAft>
              <a:defRPr sz="4440">
                <a:solidFill>
                  <a:srgbClr val="191919"/>
                </a:solidFill>
                <a:latin typeface="IBM Plex Sans" pitchFamily="34" charset="0"/>
              </a:defRPr>
            </a:lvl5pPr>
            <a:lvl6pPr marL="725136" algn="l" rtl="0" eaLnBrk="1" fontAlgn="base" hangingPunct="1">
              <a:lnSpc>
                <a:spcPct val="90000"/>
              </a:lnSpc>
              <a:spcBef>
                <a:spcPct val="0"/>
              </a:spcBef>
              <a:spcAft>
                <a:spcPct val="0"/>
              </a:spcAft>
              <a:defRPr sz="4440">
                <a:solidFill>
                  <a:srgbClr val="191919"/>
                </a:solidFill>
                <a:latin typeface="IBM Plex Sans" pitchFamily="34" charset="0"/>
              </a:defRPr>
            </a:lvl6pPr>
            <a:lvl7pPr marL="1450278" algn="l" rtl="0" eaLnBrk="1" fontAlgn="base" hangingPunct="1">
              <a:lnSpc>
                <a:spcPct val="90000"/>
              </a:lnSpc>
              <a:spcBef>
                <a:spcPct val="0"/>
              </a:spcBef>
              <a:spcAft>
                <a:spcPct val="0"/>
              </a:spcAft>
              <a:defRPr sz="4440">
                <a:solidFill>
                  <a:srgbClr val="191919"/>
                </a:solidFill>
                <a:latin typeface="IBM Plex Sans" pitchFamily="34" charset="0"/>
              </a:defRPr>
            </a:lvl7pPr>
            <a:lvl8pPr marL="2175414" algn="l" rtl="0" eaLnBrk="1" fontAlgn="base" hangingPunct="1">
              <a:lnSpc>
                <a:spcPct val="90000"/>
              </a:lnSpc>
              <a:spcBef>
                <a:spcPct val="0"/>
              </a:spcBef>
              <a:spcAft>
                <a:spcPct val="0"/>
              </a:spcAft>
              <a:defRPr sz="4440">
                <a:solidFill>
                  <a:srgbClr val="191919"/>
                </a:solidFill>
                <a:latin typeface="IBM Plex Sans" pitchFamily="34" charset="0"/>
              </a:defRPr>
            </a:lvl8pPr>
            <a:lvl9pPr marL="2900552" algn="l" rtl="0" eaLnBrk="1" fontAlgn="base" hangingPunct="1">
              <a:lnSpc>
                <a:spcPct val="90000"/>
              </a:lnSpc>
              <a:spcBef>
                <a:spcPct val="0"/>
              </a:spcBef>
              <a:spcAft>
                <a:spcPct val="0"/>
              </a:spcAft>
              <a:defRPr sz="4440">
                <a:solidFill>
                  <a:srgbClr val="191919"/>
                </a:solidFill>
                <a:latin typeface="IBM Plex Sans" pitchFamily="34" charset="0"/>
              </a:defRPr>
            </a:lvl9pPr>
          </a:lstStyle>
          <a:p>
            <a:pPr defTabSz="914400"/>
            <a:r>
              <a:rPr lang="en-US" sz="4400" kern="0" dirty="0" err="1" smtClean="0">
                <a:solidFill>
                  <a:srgbClr val="C00000"/>
                </a:solidFill>
                <a:latin typeface="Harlow Solid Italic" panose="04030604020F02020D02" pitchFamily="82" charset="0"/>
              </a:rPr>
              <a:t>quifax</a:t>
            </a:r>
            <a:r>
              <a:rPr lang="en-US" sz="4400" kern="0" dirty="0" smtClean="0">
                <a:solidFill>
                  <a:srgbClr val="C00000"/>
                </a:solidFill>
                <a:latin typeface="Harlow Solid Italic" panose="04030604020F02020D02" pitchFamily="82" charset="0"/>
              </a:rPr>
              <a:t> </a:t>
            </a:r>
            <a:r>
              <a:rPr lang="en-US" sz="4400" kern="0" dirty="0">
                <a:solidFill>
                  <a:srgbClr val="C00000"/>
                </a:solidFill>
                <a:latin typeface="Harlow Solid Italic" panose="04030604020F02020D02" pitchFamily="82" charset="0"/>
              </a:rPr>
              <a:t>is a consumer credit reporting agency based in the United States, providing credit reports and other financial services to businesses and consumers. The breach occurred between May and July 2017 but was not discovered until late July. Equifax revealed that sensitive information of over 147 million individuals was compromised, leading to widespread concern and legal </a:t>
            </a:r>
            <a:r>
              <a:rPr lang="en-US" sz="4400" kern="0" dirty="0" err="1">
                <a:solidFill>
                  <a:srgbClr val="C00000"/>
                </a:solidFill>
                <a:latin typeface="Harlow Solid Italic" panose="04030604020F02020D02" pitchFamily="82" charset="0"/>
              </a:rPr>
              <a:t>repercussions.rovide</a:t>
            </a:r>
            <a:r>
              <a:rPr lang="en-US" sz="4400" kern="0" dirty="0">
                <a:solidFill>
                  <a:srgbClr val="C00000"/>
                </a:solidFill>
                <a:latin typeface="Harlow Solid Italic" panose="04030604020F02020D02" pitchFamily="82" charset="0"/>
              </a:rPr>
              <a:t> </a:t>
            </a:r>
            <a:r>
              <a:rPr lang="en-US" sz="4400" kern="0" dirty="0">
                <a:solidFill>
                  <a:srgbClr val="C00000"/>
                </a:solidFill>
                <a:latin typeface="Harlow Solid Italic" panose="04030604020F02020D02" pitchFamily="82" charset="0"/>
              </a:rPr>
              <a:t>a company description and breach summary.</a:t>
            </a:r>
          </a:p>
        </p:txBody>
      </p:sp>
    </p:spTree>
    <p:extLst>
      <p:ext uri="{BB962C8B-B14F-4D97-AF65-F5344CB8AC3E}">
        <p14:creationId xmlns:p14="http://schemas.microsoft.com/office/powerpoint/2010/main" val="3628571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F7313-6A04-2C40-F8EA-D3AF9F59BE33}"/>
              </a:ext>
            </a:extLst>
          </p:cNvPr>
          <p:cNvSpPr>
            <a:spLocks noGrp="1"/>
          </p:cNvSpPr>
          <p:nvPr>
            <p:ph type="title"/>
          </p:nvPr>
        </p:nvSpPr>
        <p:spPr/>
        <p:txBody>
          <a:bodyPr/>
          <a:lstStyle/>
          <a:p>
            <a:r>
              <a:rPr lang="en-US" sz="4800" dirty="0">
                <a:solidFill>
                  <a:srgbClr val="C00000"/>
                </a:solidFill>
                <a:latin typeface="IBM Plex Sans" panose="020B0503050203000203" pitchFamily="34" charset="0"/>
              </a:rPr>
              <a:t/>
            </a:r>
            <a:br>
              <a:rPr lang="en-US" sz="4800" dirty="0">
                <a:solidFill>
                  <a:srgbClr val="C00000"/>
                </a:solidFill>
                <a:latin typeface="IBM Plex Sans" panose="020B0503050203000203" pitchFamily="34" charset="0"/>
              </a:rPr>
            </a:br>
            <a:endParaRPr lang="en-US" dirty="0"/>
          </a:p>
        </p:txBody>
      </p:sp>
      <p:sp>
        <p:nvSpPr>
          <p:cNvPr id="4" name="TextBox 3">
            <a:extLst>
              <a:ext uri="{FF2B5EF4-FFF2-40B4-BE49-F238E27FC236}">
                <a16:creationId xmlns:a16="http://schemas.microsoft.com/office/drawing/2014/main" id="{9FC7F6E7-6215-F67F-47BF-EC9F4DE8035F}"/>
              </a:ext>
            </a:extLst>
          </p:cNvPr>
          <p:cNvSpPr txBox="1"/>
          <p:nvPr/>
        </p:nvSpPr>
        <p:spPr>
          <a:xfrm>
            <a:off x="1372219" y="4814869"/>
            <a:ext cx="2654202" cy="830997"/>
          </a:xfrm>
          <a:prstGeom prst="rect">
            <a:avLst/>
          </a:prstGeom>
          <a:noFill/>
        </p:spPr>
        <p:txBody>
          <a:bodyPr wrap="square">
            <a:spAutoFit/>
          </a:bodyPr>
          <a:lstStyle/>
          <a:p>
            <a:r>
              <a:rPr lang="en-US" sz="4800" dirty="0">
                <a:solidFill>
                  <a:schemeClr val="bg1"/>
                </a:solidFill>
                <a:latin typeface="IBM Plex Sans" panose="020B0503050203000203" pitchFamily="34" charset="0"/>
              </a:rPr>
              <a:t>Timeline</a:t>
            </a:r>
            <a:endParaRPr lang="en-US" sz="4800" dirty="0"/>
          </a:p>
        </p:txBody>
      </p:sp>
      <p:grpSp>
        <p:nvGrpSpPr>
          <p:cNvPr id="3" name="Group 2">
            <a:extLst>
              <a:ext uri="{FF2B5EF4-FFF2-40B4-BE49-F238E27FC236}">
                <a16:creationId xmlns:a16="http://schemas.microsoft.com/office/drawing/2014/main" id="{698750BE-80A4-86A3-8C5B-6D437F2F5A59}"/>
              </a:ext>
            </a:extLst>
          </p:cNvPr>
          <p:cNvGrpSpPr/>
          <p:nvPr/>
        </p:nvGrpSpPr>
        <p:grpSpPr>
          <a:xfrm>
            <a:off x="5678711" y="320468"/>
            <a:ext cx="12423309" cy="9799925"/>
            <a:chOff x="4972129" y="612362"/>
            <a:chExt cx="6594851" cy="5633275"/>
          </a:xfrm>
        </p:grpSpPr>
        <p:grpSp>
          <p:nvGrpSpPr>
            <p:cNvPr id="6" name="Group 5">
              <a:extLst>
                <a:ext uri="{FF2B5EF4-FFF2-40B4-BE49-F238E27FC236}">
                  <a16:creationId xmlns:a16="http://schemas.microsoft.com/office/drawing/2014/main" id="{BB87AA68-D0D8-01B5-36B9-06575FB16806}"/>
                </a:ext>
              </a:extLst>
            </p:cNvPr>
            <p:cNvGrpSpPr/>
            <p:nvPr/>
          </p:nvGrpSpPr>
          <p:grpSpPr>
            <a:xfrm>
              <a:off x="4972129" y="612362"/>
              <a:ext cx="6594851" cy="5633275"/>
              <a:chOff x="4972129" y="897103"/>
              <a:chExt cx="6594851" cy="5633275"/>
            </a:xfrm>
          </p:grpSpPr>
          <p:sp>
            <p:nvSpPr>
              <p:cNvPr id="13" name="Freeform 12">
                <a:extLst>
                  <a:ext uri="{FF2B5EF4-FFF2-40B4-BE49-F238E27FC236}">
                    <a16:creationId xmlns:a16="http://schemas.microsoft.com/office/drawing/2014/main" id="{9690D94C-8F5D-4262-DFA2-0E72765AB9A6}"/>
                  </a:ext>
                </a:extLst>
              </p:cNvPr>
              <p:cNvSpPr/>
              <p:nvPr/>
            </p:nvSpPr>
            <p:spPr>
              <a:xfrm>
                <a:off x="5348055" y="897103"/>
                <a:ext cx="6218924" cy="751853"/>
              </a:xfrm>
              <a:custGeom>
                <a:avLst/>
                <a:gdLst>
                  <a:gd name="connsiteX0" fmla="*/ 0 w 6218924"/>
                  <a:gd name="connsiteY0" fmla="*/ 0 h 751851"/>
                  <a:gd name="connsiteX1" fmla="*/ 5842999 w 6218924"/>
                  <a:gd name="connsiteY1" fmla="*/ 0 h 751851"/>
                  <a:gd name="connsiteX2" fmla="*/ 6218924 w 6218924"/>
                  <a:gd name="connsiteY2" fmla="*/ 375926 h 751851"/>
                  <a:gd name="connsiteX3" fmla="*/ 5842999 w 6218924"/>
                  <a:gd name="connsiteY3" fmla="*/ 751851 h 751851"/>
                  <a:gd name="connsiteX4" fmla="*/ 0 w 6218924"/>
                  <a:gd name="connsiteY4" fmla="*/ 751851 h 751851"/>
                  <a:gd name="connsiteX5" fmla="*/ 0 w 6218924"/>
                  <a:gd name="connsiteY5" fmla="*/ 0 h 75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8924" h="751851">
                    <a:moveTo>
                      <a:pt x="6218924" y="751850"/>
                    </a:moveTo>
                    <a:lnTo>
                      <a:pt x="375925" y="751850"/>
                    </a:lnTo>
                    <a:lnTo>
                      <a:pt x="0" y="375925"/>
                    </a:lnTo>
                    <a:lnTo>
                      <a:pt x="375925" y="1"/>
                    </a:lnTo>
                    <a:lnTo>
                      <a:pt x="6218924" y="1"/>
                    </a:lnTo>
                    <a:lnTo>
                      <a:pt x="6218924" y="75185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9509" tIns="125731" rIns="234696" bIns="125730" numCol="1" spcCol="1270" anchor="ctr" anchorCtr="0">
                <a:noAutofit/>
              </a:bodyPr>
              <a:lstStyle/>
              <a:p>
                <a:pPr marL="0" lvl="0" indent="0" algn="ctr" defTabSz="1466850">
                  <a:lnSpc>
                    <a:spcPct val="90000"/>
                  </a:lnSpc>
                  <a:spcBef>
                    <a:spcPct val="0"/>
                  </a:spcBef>
                  <a:spcAft>
                    <a:spcPct val="35000"/>
                  </a:spcAft>
                  <a:buNone/>
                </a:pPr>
                <a:endParaRPr lang="en-US" sz="3300" kern="1200"/>
              </a:p>
            </p:txBody>
          </p:sp>
          <p:sp>
            <p:nvSpPr>
              <p:cNvPr id="14" name="Oval 13">
                <a:extLst>
                  <a:ext uri="{FF2B5EF4-FFF2-40B4-BE49-F238E27FC236}">
                    <a16:creationId xmlns:a16="http://schemas.microsoft.com/office/drawing/2014/main" id="{C55E1702-1901-6938-83B4-1197572C0009}"/>
                  </a:ext>
                </a:extLst>
              </p:cNvPr>
              <p:cNvSpPr/>
              <p:nvPr/>
            </p:nvSpPr>
            <p:spPr>
              <a:xfrm>
                <a:off x="4972129" y="897104"/>
                <a:ext cx="751851" cy="751851"/>
              </a:xfrm>
              <a:prstGeom prst="ellipse">
                <a:avLst/>
              </a:prstGeom>
              <a:solidFill>
                <a:schemeClr val="accent1">
                  <a:lumMod val="75000"/>
                </a:schemeClr>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5" name="Freeform 14">
                <a:extLst>
                  <a:ext uri="{FF2B5EF4-FFF2-40B4-BE49-F238E27FC236}">
                    <a16:creationId xmlns:a16="http://schemas.microsoft.com/office/drawing/2014/main" id="{F797D8A3-EF36-006E-0117-0DA16460DE0F}"/>
                  </a:ext>
                </a:extLst>
              </p:cNvPr>
              <p:cNvSpPr/>
              <p:nvPr/>
            </p:nvSpPr>
            <p:spPr>
              <a:xfrm>
                <a:off x="5348055" y="1873389"/>
                <a:ext cx="6218924" cy="751852"/>
              </a:xfrm>
              <a:custGeom>
                <a:avLst/>
                <a:gdLst>
                  <a:gd name="connsiteX0" fmla="*/ 0 w 6218924"/>
                  <a:gd name="connsiteY0" fmla="*/ 0 h 751851"/>
                  <a:gd name="connsiteX1" fmla="*/ 5842999 w 6218924"/>
                  <a:gd name="connsiteY1" fmla="*/ 0 h 751851"/>
                  <a:gd name="connsiteX2" fmla="*/ 6218924 w 6218924"/>
                  <a:gd name="connsiteY2" fmla="*/ 375926 h 751851"/>
                  <a:gd name="connsiteX3" fmla="*/ 5842999 w 6218924"/>
                  <a:gd name="connsiteY3" fmla="*/ 751851 h 751851"/>
                  <a:gd name="connsiteX4" fmla="*/ 0 w 6218924"/>
                  <a:gd name="connsiteY4" fmla="*/ 751851 h 751851"/>
                  <a:gd name="connsiteX5" fmla="*/ 0 w 6218924"/>
                  <a:gd name="connsiteY5" fmla="*/ 0 h 75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8924" h="751851">
                    <a:moveTo>
                      <a:pt x="6218924" y="751850"/>
                    </a:moveTo>
                    <a:lnTo>
                      <a:pt x="375925" y="751850"/>
                    </a:lnTo>
                    <a:lnTo>
                      <a:pt x="0" y="375925"/>
                    </a:lnTo>
                    <a:lnTo>
                      <a:pt x="375925" y="1"/>
                    </a:lnTo>
                    <a:lnTo>
                      <a:pt x="6218924" y="1"/>
                    </a:lnTo>
                    <a:lnTo>
                      <a:pt x="6218924" y="75185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9509" tIns="125730" rIns="234696" bIns="125731" numCol="1" spcCol="1270" anchor="ctr" anchorCtr="0">
                <a:noAutofit/>
              </a:bodyPr>
              <a:lstStyle/>
              <a:p>
                <a:pPr marL="0" lvl="0" indent="0" algn="ctr" defTabSz="1466850">
                  <a:lnSpc>
                    <a:spcPct val="90000"/>
                  </a:lnSpc>
                  <a:spcBef>
                    <a:spcPct val="0"/>
                  </a:spcBef>
                  <a:spcAft>
                    <a:spcPct val="35000"/>
                  </a:spcAft>
                  <a:buNone/>
                </a:pPr>
                <a:endParaRPr lang="en-US" sz="3300" kern="1200"/>
              </a:p>
            </p:txBody>
          </p:sp>
          <p:sp>
            <p:nvSpPr>
              <p:cNvPr id="16" name="Oval 15">
                <a:extLst>
                  <a:ext uri="{FF2B5EF4-FFF2-40B4-BE49-F238E27FC236}">
                    <a16:creationId xmlns:a16="http://schemas.microsoft.com/office/drawing/2014/main" id="{C795346D-FFF4-7CAB-F9FF-C1BB9F292041}"/>
                  </a:ext>
                </a:extLst>
              </p:cNvPr>
              <p:cNvSpPr/>
              <p:nvPr/>
            </p:nvSpPr>
            <p:spPr>
              <a:xfrm>
                <a:off x="4972129" y="1873389"/>
                <a:ext cx="751851" cy="751851"/>
              </a:xfrm>
              <a:prstGeom prst="ellipse">
                <a:avLst/>
              </a:prstGeom>
              <a:solidFill>
                <a:srgbClr val="6929C4"/>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7" name="Freeform 16">
                <a:extLst>
                  <a:ext uri="{FF2B5EF4-FFF2-40B4-BE49-F238E27FC236}">
                    <a16:creationId xmlns:a16="http://schemas.microsoft.com/office/drawing/2014/main" id="{97204A7F-B877-DA23-F617-32DFE7B74712}"/>
                  </a:ext>
                </a:extLst>
              </p:cNvPr>
              <p:cNvSpPr/>
              <p:nvPr/>
            </p:nvSpPr>
            <p:spPr>
              <a:xfrm>
                <a:off x="5348055" y="2849672"/>
                <a:ext cx="6218924" cy="751852"/>
              </a:xfrm>
              <a:custGeom>
                <a:avLst/>
                <a:gdLst>
                  <a:gd name="connsiteX0" fmla="*/ 0 w 6218924"/>
                  <a:gd name="connsiteY0" fmla="*/ 0 h 751851"/>
                  <a:gd name="connsiteX1" fmla="*/ 5842999 w 6218924"/>
                  <a:gd name="connsiteY1" fmla="*/ 0 h 751851"/>
                  <a:gd name="connsiteX2" fmla="*/ 6218924 w 6218924"/>
                  <a:gd name="connsiteY2" fmla="*/ 375926 h 751851"/>
                  <a:gd name="connsiteX3" fmla="*/ 5842999 w 6218924"/>
                  <a:gd name="connsiteY3" fmla="*/ 751851 h 751851"/>
                  <a:gd name="connsiteX4" fmla="*/ 0 w 6218924"/>
                  <a:gd name="connsiteY4" fmla="*/ 751851 h 751851"/>
                  <a:gd name="connsiteX5" fmla="*/ 0 w 6218924"/>
                  <a:gd name="connsiteY5" fmla="*/ 0 h 75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8924" h="751851">
                    <a:moveTo>
                      <a:pt x="6218924" y="751850"/>
                    </a:moveTo>
                    <a:lnTo>
                      <a:pt x="375925" y="751850"/>
                    </a:lnTo>
                    <a:lnTo>
                      <a:pt x="0" y="375925"/>
                    </a:lnTo>
                    <a:lnTo>
                      <a:pt x="375925" y="1"/>
                    </a:lnTo>
                    <a:lnTo>
                      <a:pt x="6218924" y="1"/>
                    </a:lnTo>
                    <a:lnTo>
                      <a:pt x="6218924" y="75185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9509" tIns="125731" rIns="234696" bIns="125730" numCol="1" spcCol="1270" anchor="ctr" anchorCtr="0">
                <a:noAutofit/>
              </a:bodyPr>
              <a:lstStyle/>
              <a:p>
                <a:pPr marL="0" lvl="0" indent="0" algn="ctr" defTabSz="1466850">
                  <a:lnSpc>
                    <a:spcPct val="90000"/>
                  </a:lnSpc>
                  <a:spcBef>
                    <a:spcPct val="0"/>
                  </a:spcBef>
                  <a:spcAft>
                    <a:spcPct val="35000"/>
                  </a:spcAft>
                  <a:buNone/>
                </a:pPr>
                <a:endParaRPr lang="en-US" sz="3300" kern="1200"/>
              </a:p>
            </p:txBody>
          </p:sp>
          <p:sp>
            <p:nvSpPr>
              <p:cNvPr id="18" name="Oval 17">
                <a:extLst>
                  <a:ext uri="{FF2B5EF4-FFF2-40B4-BE49-F238E27FC236}">
                    <a16:creationId xmlns:a16="http://schemas.microsoft.com/office/drawing/2014/main" id="{3CEB7295-EA15-3109-F42A-D968134EC95E}"/>
                  </a:ext>
                </a:extLst>
              </p:cNvPr>
              <p:cNvSpPr/>
              <p:nvPr/>
            </p:nvSpPr>
            <p:spPr>
              <a:xfrm>
                <a:off x="4972129" y="2849673"/>
                <a:ext cx="751851" cy="751851"/>
              </a:xfrm>
              <a:prstGeom prst="ellipse">
                <a:avLst/>
              </a:prstGeom>
              <a:solidFill>
                <a:schemeClr val="accent1">
                  <a:lumMod val="75000"/>
                </a:schemeClr>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9" name="Freeform 18">
                <a:extLst>
                  <a:ext uri="{FF2B5EF4-FFF2-40B4-BE49-F238E27FC236}">
                    <a16:creationId xmlns:a16="http://schemas.microsoft.com/office/drawing/2014/main" id="{D6132EE3-D4CB-AD41-B6D8-60E9EE5EF9D5}"/>
                  </a:ext>
                </a:extLst>
              </p:cNvPr>
              <p:cNvSpPr/>
              <p:nvPr/>
            </p:nvSpPr>
            <p:spPr>
              <a:xfrm>
                <a:off x="5348055" y="3825957"/>
                <a:ext cx="6218924" cy="751852"/>
              </a:xfrm>
              <a:custGeom>
                <a:avLst/>
                <a:gdLst>
                  <a:gd name="connsiteX0" fmla="*/ 0 w 6218924"/>
                  <a:gd name="connsiteY0" fmla="*/ 0 h 751851"/>
                  <a:gd name="connsiteX1" fmla="*/ 5842999 w 6218924"/>
                  <a:gd name="connsiteY1" fmla="*/ 0 h 751851"/>
                  <a:gd name="connsiteX2" fmla="*/ 6218924 w 6218924"/>
                  <a:gd name="connsiteY2" fmla="*/ 375926 h 751851"/>
                  <a:gd name="connsiteX3" fmla="*/ 5842999 w 6218924"/>
                  <a:gd name="connsiteY3" fmla="*/ 751851 h 751851"/>
                  <a:gd name="connsiteX4" fmla="*/ 0 w 6218924"/>
                  <a:gd name="connsiteY4" fmla="*/ 751851 h 751851"/>
                  <a:gd name="connsiteX5" fmla="*/ 0 w 6218924"/>
                  <a:gd name="connsiteY5" fmla="*/ 0 h 75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8924" h="751851">
                    <a:moveTo>
                      <a:pt x="6218924" y="751850"/>
                    </a:moveTo>
                    <a:lnTo>
                      <a:pt x="375925" y="751850"/>
                    </a:lnTo>
                    <a:lnTo>
                      <a:pt x="0" y="375925"/>
                    </a:lnTo>
                    <a:lnTo>
                      <a:pt x="375925" y="1"/>
                    </a:lnTo>
                    <a:lnTo>
                      <a:pt x="6218924" y="1"/>
                    </a:lnTo>
                    <a:lnTo>
                      <a:pt x="6218924" y="75185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9509" tIns="125731" rIns="234696" bIns="125730" numCol="1" spcCol="1270" anchor="ctr" anchorCtr="0">
                <a:noAutofit/>
              </a:bodyPr>
              <a:lstStyle/>
              <a:p>
                <a:pPr marL="0" lvl="0" indent="0" algn="ctr" defTabSz="1466850">
                  <a:lnSpc>
                    <a:spcPct val="90000"/>
                  </a:lnSpc>
                  <a:spcBef>
                    <a:spcPct val="0"/>
                  </a:spcBef>
                  <a:spcAft>
                    <a:spcPct val="35000"/>
                  </a:spcAft>
                  <a:buNone/>
                </a:pPr>
                <a:endParaRPr lang="en-US" sz="3300" kern="1200"/>
              </a:p>
            </p:txBody>
          </p:sp>
          <p:sp>
            <p:nvSpPr>
              <p:cNvPr id="20" name="Oval 19">
                <a:extLst>
                  <a:ext uri="{FF2B5EF4-FFF2-40B4-BE49-F238E27FC236}">
                    <a16:creationId xmlns:a16="http://schemas.microsoft.com/office/drawing/2014/main" id="{6ADE55D6-A1FB-F8FF-F083-B52F77AAD3E7}"/>
                  </a:ext>
                </a:extLst>
              </p:cNvPr>
              <p:cNvSpPr/>
              <p:nvPr/>
            </p:nvSpPr>
            <p:spPr>
              <a:xfrm>
                <a:off x="4972129" y="3825958"/>
                <a:ext cx="751851" cy="751851"/>
              </a:xfrm>
              <a:prstGeom prst="ellipse">
                <a:avLst/>
              </a:prstGeom>
              <a:solidFill>
                <a:srgbClr val="6929C4"/>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1" name="Freeform 20">
                <a:extLst>
                  <a:ext uri="{FF2B5EF4-FFF2-40B4-BE49-F238E27FC236}">
                    <a16:creationId xmlns:a16="http://schemas.microsoft.com/office/drawing/2014/main" id="{6A0D7899-92DF-F4F8-55BF-CB15046D0999}"/>
                  </a:ext>
                </a:extLst>
              </p:cNvPr>
              <p:cNvSpPr/>
              <p:nvPr/>
            </p:nvSpPr>
            <p:spPr>
              <a:xfrm>
                <a:off x="5348055" y="4802242"/>
                <a:ext cx="6218924" cy="751852"/>
              </a:xfrm>
              <a:custGeom>
                <a:avLst/>
                <a:gdLst>
                  <a:gd name="connsiteX0" fmla="*/ 0 w 6218924"/>
                  <a:gd name="connsiteY0" fmla="*/ 0 h 751851"/>
                  <a:gd name="connsiteX1" fmla="*/ 5842999 w 6218924"/>
                  <a:gd name="connsiteY1" fmla="*/ 0 h 751851"/>
                  <a:gd name="connsiteX2" fmla="*/ 6218924 w 6218924"/>
                  <a:gd name="connsiteY2" fmla="*/ 375926 h 751851"/>
                  <a:gd name="connsiteX3" fmla="*/ 5842999 w 6218924"/>
                  <a:gd name="connsiteY3" fmla="*/ 751851 h 751851"/>
                  <a:gd name="connsiteX4" fmla="*/ 0 w 6218924"/>
                  <a:gd name="connsiteY4" fmla="*/ 751851 h 751851"/>
                  <a:gd name="connsiteX5" fmla="*/ 0 w 6218924"/>
                  <a:gd name="connsiteY5" fmla="*/ 0 h 75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8924" h="751851">
                    <a:moveTo>
                      <a:pt x="6218924" y="751850"/>
                    </a:moveTo>
                    <a:lnTo>
                      <a:pt x="375925" y="751850"/>
                    </a:lnTo>
                    <a:lnTo>
                      <a:pt x="0" y="375925"/>
                    </a:lnTo>
                    <a:lnTo>
                      <a:pt x="375925" y="1"/>
                    </a:lnTo>
                    <a:lnTo>
                      <a:pt x="6218924" y="1"/>
                    </a:lnTo>
                    <a:lnTo>
                      <a:pt x="6218924" y="75185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9509" tIns="125731" rIns="234696" bIns="125730" numCol="1" spcCol="1270" anchor="ctr" anchorCtr="0">
                <a:noAutofit/>
              </a:bodyPr>
              <a:lstStyle/>
              <a:p>
                <a:pPr marL="0" lvl="0" indent="0" algn="ctr" defTabSz="1466850">
                  <a:lnSpc>
                    <a:spcPct val="90000"/>
                  </a:lnSpc>
                  <a:spcBef>
                    <a:spcPct val="0"/>
                  </a:spcBef>
                  <a:spcAft>
                    <a:spcPct val="35000"/>
                  </a:spcAft>
                  <a:buNone/>
                </a:pPr>
                <a:endParaRPr lang="en-US" sz="3300" kern="1200"/>
              </a:p>
            </p:txBody>
          </p:sp>
          <p:sp>
            <p:nvSpPr>
              <p:cNvPr id="22" name="Oval 21">
                <a:extLst>
                  <a:ext uri="{FF2B5EF4-FFF2-40B4-BE49-F238E27FC236}">
                    <a16:creationId xmlns:a16="http://schemas.microsoft.com/office/drawing/2014/main" id="{16AADDB8-8264-238A-E946-EEF9C822063A}"/>
                  </a:ext>
                </a:extLst>
              </p:cNvPr>
              <p:cNvSpPr/>
              <p:nvPr/>
            </p:nvSpPr>
            <p:spPr>
              <a:xfrm>
                <a:off x="4972129" y="4802243"/>
                <a:ext cx="751851" cy="751851"/>
              </a:xfrm>
              <a:prstGeom prst="ellipse">
                <a:avLst/>
              </a:prstGeom>
              <a:solidFill>
                <a:schemeClr val="accent1">
                  <a:lumMod val="75000"/>
                </a:schemeClr>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 name="Freeform 22">
                <a:extLst>
                  <a:ext uri="{FF2B5EF4-FFF2-40B4-BE49-F238E27FC236}">
                    <a16:creationId xmlns:a16="http://schemas.microsoft.com/office/drawing/2014/main" id="{F7275A33-632B-6837-5C73-2DE0F64075C7}"/>
                  </a:ext>
                </a:extLst>
              </p:cNvPr>
              <p:cNvSpPr/>
              <p:nvPr/>
            </p:nvSpPr>
            <p:spPr>
              <a:xfrm>
                <a:off x="5348055" y="5778526"/>
                <a:ext cx="6218925" cy="751852"/>
              </a:xfrm>
              <a:custGeom>
                <a:avLst/>
                <a:gdLst>
                  <a:gd name="connsiteX0" fmla="*/ 0 w 6218924"/>
                  <a:gd name="connsiteY0" fmla="*/ 0 h 751851"/>
                  <a:gd name="connsiteX1" fmla="*/ 5842999 w 6218924"/>
                  <a:gd name="connsiteY1" fmla="*/ 0 h 751851"/>
                  <a:gd name="connsiteX2" fmla="*/ 6218924 w 6218924"/>
                  <a:gd name="connsiteY2" fmla="*/ 375926 h 751851"/>
                  <a:gd name="connsiteX3" fmla="*/ 5842999 w 6218924"/>
                  <a:gd name="connsiteY3" fmla="*/ 751851 h 751851"/>
                  <a:gd name="connsiteX4" fmla="*/ 0 w 6218924"/>
                  <a:gd name="connsiteY4" fmla="*/ 751851 h 751851"/>
                  <a:gd name="connsiteX5" fmla="*/ 0 w 6218924"/>
                  <a:gd name="connsiteY5" fmla="*/ 0 h 75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8924" h="751851">
                    <a:moveTo>
                      <a:pt x="6218924" y="751850"/>
                    </a:moveTo>
                    <a:lnTo>
                      <a:pt x="375925" y="751850"/>
                    </a:lnTo>
                    <a:lnTo>
                      <a:pt x="0" y="375925"/>
                    </a:lnTo>
                    <a:lnTo>
                      <a:pt x="375925" y="1"/>
                    </a:lnTo>
                    <a:lnTo>
                      <a:pt x="6218924" y="1"/>
                    </a:lnTo>
                    <a:lnTo>
                      <a:pt x="6218924" y="75185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9509" tIns="125731" rIns="234697" bIns="125730" numCol="1" spcCol="1270" anchor="ctr" anchorCtr="0">
                <a:noAutofit/>
              </a:bodyPr>
              <a:lstStyle/>
              <a:p>
                <a:pPr marL="0" lvl="0" indent="0" algn="ctr" defTabSz="1466850">
                  <a:lnSpc>
                    <a:spcPct val="90000"/>
                  </a:lnSpc>
                  <a:spcBef>
                    <a:spcPct val="0"/>
                  </a:spcBef>
                  <a:spcAft>
                    <a:spcPct val="35000"/>
                  </a:spcAft>
                  <a:buNone/>
                </a:pPr>
                <a:endParaRPr lang="en-US" sz="3300" kern="1200"/>
              </a:p>
            </p:txBody>
          </p:sp>
          <p:sp>
            <p:nvSpPr>
              <p:cNvPr id="24" name="Oval 23">
                <a:extLst>
                  <a:ext uri="{FF2B5EF4-FFF2-40B4-BE49-F238E27FC236}">
                    <a16:creationId xmlns:a16="http://schemas.microsoft.com/office/drawing/2014/main" id="{FBDBD99B-C1B6-2329-9025-677B60940842}"/>
                  </a:ext>
                </a:extLst>
              </p:cNvPr>
              <p:cNvSpPr/>
              <p:nvPr/>
            </p:nvSpPr>
            <p:spPr>
              <a:xfrm>
                <a:off x="4972129" y="5778527"/>
                <a:ext cx="751851" cy="751851"/>
              </a:xfrm>
              <a:prstGeom prst="ellipse">
                <a:avLst/>
              </a:prstGeom>
              <a:solidFill>
                <a:srgbClr val="6929C4"/>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5" name="TextBox 24">
                <a:extLst>
                  <a:ext uri="{FF2B5EF4-FFF2-40B4-BE49-F238E27FC236}">
                    <a16:creationId xmlns:a16="http://schemas.microsoft.com/office/drawing/2014/main" id="{55A132DE-AC43-F146-5B76-A73CBEED536A}"/>
                  </a:ext>
                </a:extLst>
              </p:cNvPr>
              <p:cNvSpPr txBox="1"/>
              <p:nvPr/>
            </p:nvSpPr>
            <p:spPr>
              <a:xfrm>
                <a:off x="5237211" y="5027788"/>
                <a:ext cx="221688" cy="300762"/>
              </a:xfrm>
              <a:prstGeom prst="rect">
                <a:avLst/>
              </a:prstGeom>
              <a:noFill/>
            </p:spPr>
            <p:txBody>
              <a:bodyPr wrap="square" rtlCol="0">
                <a:spAutoFit/>
              </a:bodyPr>
              <a:lstStyle/>
              <a:p>
                <a:pPr algn="l"/>
                <a:r>
                  <a:rPr lang="en-US" sz="2800" dirty="0">
                    <a:solidFill>
                      <a:schemeClr val="bg1"/>
                    </a:solidFill>
                    <a:latin typeface="IBM Plex Sans" charset="0"/>
                    <a:ea typeface="IBM Plex Sans" charset="0"/>
                    <a:cs typeface="IBM Plex Sans" charset="0"/>
                  </a:rPr>
                  <a:t>5</a:t>
                </a:r>
              </a:p>
            </p:txBody>
          </p:sp>
          <p:sp>
            <p:nvSpPr>
              <p:cNvPr id="26" name="TextBox 25">
                <a:extLst>
                  <a:ext uri="{FF2B5EF4-FFF2-40B4-BE49-F238E27FC236}">
                    <a16:creationId xmlns:a16="http://schemas.microsoft.com/office/drawing/2014/main" id="{27C74F92-D2EC-1153-4907-F0DC8161B3D1}"/>
                  </a:ext>
                </a:extLst>
              </p:cNvPr>
              <p:cNvSpPr txBox="1"/>
              <p:nvPr/>
            </p:nvSpPr>
            <p:spPr>
              <a:xfrm>
                <a:off x="5237211" y="2098933"/>
                <a:ext cx="221686" cy="300762"/>
              </a:xfrm>
              <a:prstGeom prst="rect">
                <a:avLst/>
              </a:prstGeom>
              <a:noFill/>
            </p:spPr>
            <p:txBody>
              <a:bodyPr wrap="square" rtlCol="0">
                <a:spAutoFit/>
              </a:bodyPr>
              <a:lstStyle/>
              <a:p>
                <a:pPr algn="l"/>
                <a:r>
                  <a:rPr lang="en-US" sz="2800" dirty="0">
                    <a:solidFill>
                      <a:schemeClr val="bg1"/>
                    </a:solidFill>
                    <a:latin typeface="IBM Plex Sans" charset="0"/>
                    <a:ea typeface="IBM Plex Sans" charset="0"/>
                    <a:cs typeface="IBM Plex Sans" charset="0"/>
                  </a:rPr>
                  <a:t>2</a:t>
                </a:r>
              </a:p>
            </p:txBody>
          </p:sp>
          <p:sp>
            <p:nvSpPr>
              <p:cNvPr id="27" name="TextBox 26">
                <a:extLst>
                  <a:ext uri="{FF2B5EF4-FFF2-40B4-BE49-F238E27FC236}">
                    <a16:creationId xmlns:a16="http://schemas.microsoft.com/office/drawing/2014/main" id="{8F060A33-B53E-E527-601F-5877E43B3A48}"/>
                  </a:ext>
                </a:extLst>
              </p:cNvPr>
              <p:cNvSpPr txBox="1"/>
              <p:nvPr/>
            </p:nvSpPr>
            <p:spPr>
              <a:xfrm>
                <a:off x="5245751" y="3075217"/>
                <a:ext cx="204606" cy="300762"/>
              </a:xfrm>
              <a:prstGeom prst="rect">
                <a:avLst/>
              </a:prstGeom>
              <a:noFill/>
            </p:spPr>
            <p:txBody>
              <a:bodyPr wrap="square" rtlCol="0">
                <a:spAutoFit/>
              </a:bodyPr>
              <a:lstStyle/>
              <a:p>
                <a:pPr algn="l"/>
                <a:r>
                  <a:rPr lang="en-US" sz="2800" dirty="0">
                    <a:solidFill>
                      <a:schemeClr val="bg1"/>
                    </a:solidFill>
                    <a:latin typeface="IBM Plex Sans" charset="0"/>
                    <a:ea typeface="IBM Plex Sans" charset="0"/>
                    <a:cs typeface="IBM Plex Sans" charset="0"/>
                  </a:rPr>
                  <a:t>3</a:t>
                </a:r>
              </a:p>
            </p:txBody>
          </p:sp>
          <p:sp>
            <p:nvSpPr>
              <p:cNvPr id="28" name="TextBox 27">
                <a:extLst>
                  <a:ext uri="{FF2B5EF4-FFF2-40B4-BE49-F238E27FC236}">
                    <a16:creationId xmlns:a16="http://schemas.microsoft.com/office/drawing/2014/main" id="{E676F1C2-F348-D82B-A986-7B62045EF8B1}"/>
                  </a:ext>
                </a:extLst>
              </p:cNvPr>
              <p:cNvSpPr txBox="1"/>
              <p:nvPr/>
            </p:nvSpPr>
            <p:spPr>
              <a:xfrm>
                <a:off x="5237211" y="4051502"/>
                <a:ext cx="221687" cy="300762"/>
              </a:xfrm>
              <a:prstGeom prst="rect">
                <a:avLst/>
              </a:prstGeom>
              <a:noFill/>
            </p:spPr>
            <p:txBody>
              <a:bodyPr wrap="square" rtlCol="0">
                <a:spAutoFit/>
              </a:bodyPr>
              <a:lstStyle/>
              <a:p>
                <a:pPr algn="l"/>
                <a:r>
                  <a:rPr lang="en-US" sz="2800" dirty="0">
                    <a:solidFill>
                      <a:schemeClr val="bg1"/>
                    </a:solidFill>
                    <a:latin typeface="IBM Plex Sans" charset="0"/>
                    <a:ea typeface="IBM Plex Sans" charset="0"/>
                    <a:cs typeface="IBM Plex Sans" charset="0"/>
                  </a:rPr>
                  <a:t>4</a:t>
                </a:r>
              </a:p>
            </p:txBody>
          </p:sp>
          <p:sp>
            <p:nvSpPr>
              <p:cNvPr id="29" name="TextBox 28">
                <a:extLst>
                  <a:ext uri="{FF2B5EF4-FFF2-40B4-BE49-F238E27FC236}">
                    <a16:creationId xmlns:a16="http://schemas.microsoft.com/office/drawing/2014/main" id="{E330938A-DB6C-6F3B-39DC-1366C21512D8}"/>
                  </a:ext>
                </a:extLst>
              </p:cNvPr>
              <p:cNvSpPr txBox="1"/>
              <p:nvPr/>
            </p:nvSpPr>
            <p:spPr>
              <a:xfrm>
                <a:off x="5250824" y="1122648"/>
                <a:ext cx="194462" cy="300762"/>
              </a:xfrm>
              <a:prstGeom prst="rect">
                <a:avLst/>
              </a:prstGeom>
              <a:noFill/>
            </p:spPr>
            <p:txBody>
              <a:bodyPr wrap="square" rtlCol="0">
                <a:spAutoFit/>
              </a:bodyPr>
              <a:lstStyle/>
              <a:p>
                <a:pPr algn="l"/>
                <a:r>
                  <a:rPr lang="en-US" sz="2800" dirty="0">
                    <a:solidFill>
                      <a:schemeClr val="bg1"/>
                    </a:solidFill>
                    <a:latin typeface="IBM Plex Sans" charset="0"/>
                    <a:ea typeface="IBM Plex Sans" charset="0"/>
                    <a:cs typeface="IBM Plex Sans" charset="0"/>
                  </a:rPr>
                  <a:t>1</a:t>
                </a:r>
              </a:p>
            </p:txBody>
          </p:sp>
          <p:sp>
            <p:nvSpPr>
              <p:cNvPr id="30" name="TextBox 29">
                <a:extLst>
                  <a:ext uri="{FF2B5EF4-FFF2-40B4-BE49-F238E27FC236}">
                    <a16:creationId xmlns:a16="http://schemas.microsoft.com/office/drawing/2014/main" id="{7A5F7D61-684A-CAA6-52D0-E32C69943D89}"/>
                  </a:ext>
                </a:extLst>
              </p:cNvPr>
              <p:cNvSpPr txBox="1"/>
              <p:nvPr/>
            </p:nvSpPr>
            <p:spPr>
              <a:xfrm>
                <a:off x="5237211" y="6004071"/>
                <a:ext cx="221688" cy="300762"/>
              </a:xfrm>
              <a:prstGeom prst="rect">
                <a:avLst/>
              </a:prstGeom>
              <a:noFill/>
            </p:spPr>
            <p:txBody>
              <a:bodyPr wrap="square" rtlCol="0">
                <a:spAutoFit/>
              </a:bodyPr>
              <a:lstStyle/>
              <a:p>
                <a:pPr algn="l"/>
                <a:r>
                  <a:rPr lang="en-US" sz="2800" dirty="0">
                    <a:solidFill>
                      <a:schemeClr val="bg1"/>
                    </a:solidFill>
                    <a:latin typeface="IBM Plex Sans" charset="0"/>
                    <a:ea typeface="IBM Plex Sans" charset="0"/>
                    <a:cs typeface="IBM Plex Sans" charset="0"/>
                  </a:rPr>
                  <a:t>6</a:t>
                </a:r>
              </a:p>
            </p:txBody>
          </p:sp>
        </p:grpSp>
        <p:sp>
          <p:nvSpPr>
            <p:cNvPr id="7" name="TextBox 6">
              <a:extLst>
                <a:ext uri="{FF2B5EF4-FFF2-40B4-BE49-F238E27FC236}">
                  <a16:creationId xmlns:a16="http://schemas.microsoft.com/office/drawing/2014/main" id="{4A695F8A-9D64-0AB8-1F31-BBE2C21EBDC5}"/>
                </a:ext>
              </a:extLst>
            </p:cNvPr>
            <p:cNvSpPr txBox="1"/>
            <p:nvPr/>
          </p:nvSpPr>
          <p:spPr>
            <a:xfrm>
              <a:off x="5723836" y="618956"/>
              <a:ext cx="5843143" cy="530756"/>
            </a:xfrm>
            <a:prstGeom prst="rect">
              <a:avLst/>
            </a:prstGeom>
            <a:noFill/>
          </p:spPr>
          <p:txBody>
            <a:bodyPr wrap="square" rtlCol="0">
              <a:spAutoFit/>
            </a:bodyPr>
            <a:lstStyle/>
            <a:p>
              <a:r>
                <a:rPr lang="en-US" dirty="0"/>
                <a:t>May-July 2017: Hackers exploit the Apache Struts vulnerability to gain access to Equifax's systems.</a:t>
              </a:r>
              <a:endParaRPr lang="en-US" dirty="0">
                <a:solidFill>
                  <a:srgbClr val="C00000"/>
                </a:solidFill>
                <a:latin typeface="IBM Plex Sans" charset="0"/>
                <a:ea typeface="IBM Plex Sans" charset="0"/>
                <a:cs typeface="IBM Plex Sans" charset="0"/>
              </a:endParaRPr>
            </a:p>
          </p:txBody>
        </p:sp>
        <p:sp>
          <p:nvSpPr>
            <p:cNvPr id="8" name="TextBox 7">
              <a:extLst>
                <a:ext uri="{FF2B5EF4-FFF2-40B4-BE49-F238E27FC236}">
                  <a16:creationId xmlns:a16="http://schemas.microsoft.com/office/drawing/2014/main" id="{3DD819D1-11F8-570E-51A5-AC4EB15D54FC}"/>
                </a:ext>
              </a:extLst>
            </p:cNvPr>
            <p:cNvSpPr txBox="1"/>
            <p:nvPr/>
          </p:nvSpPr>
          <p:spPr>
            <a:xfrm>
              <a:off x="5686059" y="1586168"/>
              <a:ext cx="5843143" cy="1247277"/>
            </a:xfrm>
            <a:prstGeom prst="rect">
              <a:avLst/>
            </a:prstGeom>
            <a:noFill/>
          </p:spPr>
          <p:txBody>
            <a:bodyPr wrap="square" rtlCol="0">
              <a:spAutoFit/>
            </a:bodyPr>
            <a:lstStyle/>
            <a:p>
              <a:r>
                <a:rPr lang="en-US" dirty="0"/>
                <a:t>July 29, 2017: Equifax discovers the breach and launches an internal investigation.</a:t>
              </a:r>
            </a:p>
            <a:p>
              <a:r>
                <a:rPr lang="en-US" dirty="0"/>
                <a:t>September 7, 2017: Equifax publicly announces the data breach.</a:t>
              </a:r>
            </a:p>
            <a:p>
              <a:pPr algn="l"/>
              <a:endParaRPr lang="en-US" dirty="0">
                <a:solidFill>
                  <a:srgbClr val="C00000"/>
                </a:solidFill>
                <a:latin typeface="IBM Plex Sans" charset="0"/>
                <a:ea typeface="IBM Plex Sans" charset="0"/>
                <a:cs typeface="IBM Plex Sans" charset="0"/>
              </a:endParaRPr>
            </a:p>
            <a:p>
              <a:pPr algn="l"/>
              <a:endParaRPr lang="en-US" dirty="0">
                <a:solidFill>
                  <a:srgbClr val="C00000"/>
                </a:solidFill>
                <a:latin typeface="IBM Plex Sans" charset="0"/>
                <a:ea typeface="IBM Plex Sans" charset="0"/>
                <a:cs typeface="IBM Plex Sans" charset="0"/>
              </a:endParaRPr>
            </a:p>
          </p:txBody>
        </p:sp>
        <p:sp>
          <p:nvSpPr>
            <p:cNvPr id="9" name="TextBox 8">
              <a:extLst>
                <a:ext uri="{FF2B5EF4-FFF2-40B4-BE49-F238E27FC236}">
                  <a16:creationId xmlns:a16="http://schemas.microsoft.com/office/drawing/2014/main" id="{D60078B5-3AE4-40AE-02B3-7F8731ED0BD3}"/>
                </a:ext>
              </a:extLst>
            </p:cNvPr>
            <p:cNvSpPr txBox="1"/>
            <p:nvPr/>
          </p:nvSpPr>
          <p:spPr>
            <a:xfrm>
              <a:off x="5693305" y="2571719"/>
              <a:ext cx="5843143" cy="769596"/>
            </a:xfrm>
            <a:prstGeom prst="rect">
              <a:avLst/>
            </a:prstGeom>
            <a:noFill/>
          </p:spPr>
          <p:txBody>
            <a:bodyPr wrap="square" rtlCol="0">
              <a:spAutoFit/>
            </a:bodyPr>
            <a:lstStyle/>
            <a:p>
              <a:r>
                <a:rPr lang="en-US" dirty="0"/>
                <a:t>September 15, 2017: Equifax's CEO, Richard Smith, steps down amidst the fallout from the breach.</a:t>
              </a:r>
              <a:endParaRPr lang="en-US" dirty="0">
                <a:solidFill>
                  <a:srgbClr val="C00000"/>
                </a:solidFill>
                <a:latin typeface="IBM Plex Sans" charset="0"/>
                <a:ea typeface="IBM Plex Sans" charset="0"/>
                <a:cs typeface="IBM Plex Sans" charset="0"/>
              </a:endParaRPr>
            </a:p>
            <a:p>
              <a:pPr algn="l"/>
              <a:endParaRPr lang="en-US" dirty="0">
                <a:solidFill>
                  <a:srgbClr val="C00000"/>
                </a:solidFill>
                <a:latin typeface="IBM Plex Sans" charset="0"/>
                <a:ea typeface="IBM Plex Sans" charset="0"/>
                <a:cs typeface="IBM Plex Sans" charset="0"/>
              </a:endParaRPr>
            </a:p>
          </p:txBody>
        </p:sp>
        <p:sp>
          <p:nvSpPr>
            <p:cNvPr id="10" name="TextBox 9">
              <a:extLst>
                <a:ext uri="{FF2B5EF4-FFF2-40B4-BE49-F238E27FC236}">
                  <a16:creationId xmlns:a16="http://schemas.microsoft.com/office/drawing/2014/main" id="{479C3B8D-6A64-3EFE-ADD6-BEF4871DC971}"/>
                </a:ext>
              </a:extLst>
            </p:cNvPr>
            <p:cNvSpPr txBox="1"/>
            <p:nvPr/>
          </p:nvSpPr>
          <p:spPr>
            <a:xfrm>
              <a:off x="5693303" y="3548004"/>
              <a:ext cx="5843143" cy="769596"/>
            </a:xfrm>
            <a:prstGeom prst="rect">
              <a:avLst/>
            </a:prstGeom>
            <a:noFill/>
          </p:spPr>
          <p:txBody>
            <a:bodyPr wrap="square" rtlCol="0">
              <a:spAutoFit/>
            </a:bodyPr>
            <a:lstStyle/>
            <a:p>
              <a:r>
                <a:rPr lang="en-US" dirty="0"/>
                <a:t>October 2017: Equifax faces congressional hearings regarding the breach and its handling.</a:t>
              </a:r>
              <a:endParaRPr lang="en-US" dirty="0">
                <a:solidFill>
                  <a:srgbClr val="C00000"/>
                </a:solidFill>
                <a:latin typeface="IBM Plex Sans" charset="0"/>
                <a:ea typeface="IBM Plex Sans" charset="0"/>
                <a:cs typeface="IBM Plex Sans" charset="0"/>
              </a:endParaRPr>
            </a:p>
            <a:p>
              <a:pPr algn="l"/>
              <a:endParaRPr lang="en-US" dirty="0">
                <a:solidFill>
                  <a:srgbClr val="C00000"/>
                </a:solidFill>
                <a:latin typeface="IBM Plex Sans" charset="0"/>
                <a:ea typeface="IBM Plex Sans" charset="0"/>
                <a:cs typeface="IBM Plex Sans" charset="0"/>
              </a:endParaRPr>
            </a:p>
          </p:txBody>
        </p:sp>
        <p:sp>
          <p:nvSpPr>
            <p:cNvPr id="11" name="TextBox 10">
              <a:extLst>
                <a:ext uri="{FF2B5EF4-FFF2-40B4-BE49-F238E27FC236}">
                  <a16:creationId xmlns:a16="http://schemas.microsoft.com/office/drawing/2014/main" id="{B3CEF771-2D11-117E-2933-27DB3320E27F}"/>
                </a:ext>
              </a:extLst>
            </p:cNvPr>
            <p:cNvSpPr txBox="1"/>
            <p:nvPr/>
          </p:nvSpPr>
          <p:spPr>
            <a:xfrm>
              <a:off x="5723833" y="4524288"/>
              <a:ext cx="5843143" cy="769596"/>
            </a:xfrm>
            <a:prstGeom prst="rect">
              <a:avLst/>
            </a:prstGeom>
            <a:noFill/>
          </p:spPr>
          <p:txBody>
            <a:bodyPr wrap="square" rtlCol="0">
              <a:spAutoFit/>
            </a:bodyPr>
            <a:lstStyle/>
            <a:p>
              <a:r>
                <a:rPr lang="en-US" dirty="0"/>
                <a:t>March 2018: The U.S. government issues a report blaming Equifax's poor cybersecurity practices for the breach.</a:t>
              </a:r>
              <a:endParaRPr lang="en-US" dirty="0">
                <a:solidFill>
                  <a:srgbClr val="C00000"/>
                </a:solidFill>
                <a:latin typeface="IBM Plex Sans" charset="0"/>
                <a:ea typeface="IBM Plex Sans" charset="0"/>
                <a:cs typeface="IBM Plex Sans" charset="0"/>
              </a:endParaRPr>
            </a:p>
            <a:p>
              <a:pPr algn="l"/>
              <a:endParaRPr lang="en-US" dirty="0">
                <a:solidFill>
                  <a:srgbClr val="C00000"/>
                </a:solidFill>
                <a:latin typeface="IBM Plex Sans" charset="0"/>
                <a:ea typeface="IBM Plex Sans" charset="0"/>
                <a:cs typeface="IBM Plex Sans" charset="0"/>
              </a:endParaRPr>
            </a:p>
          </p:txBody>
        </p:sp>
        <p:sp>
          <p:nvSpPr>
            <p:cNvPr id="12" name="TextBox 11">
              <a:extLst>
                <a:ext uri="{FF2B5EF4-FFF2-40B4-BE49-F238E27FC236}">
                  <a16:creationId xmlns:a16="http://schemas.microsoft.com/office/drawing/2014/main" id="{30D50F34-EF76-313D-F3A4-EF8440AAE2F6}"/>
                </a:ext>
              </a:extLst>
            </p:cNvPr>
            <p:cNvSpPr txBox="1"/>
            <p:nvPr/>
          </p:nvSpPr>
          <p:spPr>
            <a:xfrm>
              <a:off x="5723833" y="5526222"/>
              <a:ext cx="5843143" cy="646331"/>
            </a:xfrm>
            <a:prstGeom prst="rect">
              <a:avLst/>
            </a:prstGeom>
            <a:noFill/>
          </p:spPr>
          <p:txBody>
            <a:bodyPr wrap="square" rtlCol="0">
              <a:spAutoFit/>
            </a:bodyPr>
            <a:lstStyle/>
            <a:p>
              <a:pPr algn="l"/>
              <a:r>
                <a:rPr lang="en-US" dirty="0">
                  <a:solidFill>
                    <a:srgbClr val="C00000"/>
                  </a:solidFill>
                  <a:latin typeface="IBM Plex Sans" charset="0"/>
                  <a:ea typeface="IBM Plex Sans" charset="0"/>
                  <a:cs typeface="IBM Plex Sans" charset="0"/>
                </a:rPr>
                <a:t>Event 6</a:t>
              </a:r>
            </a:p>
            <a:p>
              <a:pPr algn="l"/>
              <a:endParaRPr lang="en-US" dirty="0">
                <a:solidFill>
                  <a:srgbClr val="C00000"/>
                </a:solidFill>
                <a:latin typeface="IBM Plex Sans" charset="0"/>
                <a:ea typeface="IBM Plex Sans" charset="0"/>
                <a:cs typeface="IBM Plex Sans" charset="0"/>
              </a:endParaRPr>
            </a:p>
          </p:txBody>
        </p:sp>
      </p:grpSp>
    </p:spTree>
    <p:extLst>
      <p:ext uri="{BB962C8B-B14F-4D97-AF65-F5344CB8AC3E}">
        <p14:creationId xmlns:p14="http://schemas.microsoft.com/office/powerpoint/2010/main" val="2577349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8BD8E-D3A0-3E4C-A5CF-FD6692CADD3E}"/>
              </a:ext>
            </a:extLst>
          </p:cNvPr>
          <p:cNvSpPr>
            <a:spLocks noGrp="1"/>
          </p:cNvSpPr>
          <p:nvPr>
            <p:ph type="title"/>
          </p:nvPr>
        </p:nvSpPr>
        <p:spPr>
          <a:xfrm>
            <a:off x="0" y="-1"/>
            <a:ext cx="18288000" cy="2840183"/>
          </a:xfrm>
        </p:spPr>
        <p:txBody>
          <a:bodyPr/>
          <a:lstStyle/>
          <a:p>
            <a:r>
              <a:rPr lang="en-US" dirty="0"/>
              <a:t>Vulnerabilities</a:t>
            </a:r>
          </a:p>
        </p:txBody>
      </p:sp>
      <p:sp>
        <p:nvSpPr>
          <p:cNvPr id="11" name="Content Placeholder 10">
            <a:extLst>
              <a:ext uri="{FF2B5EF4-FFF2-40B4-BE49-F238E27FC236}">
                <a16:creationId xmlns:a16="http://schemas.microsoft.com/office/drawing/2014/main" id="{27017DAE-159D-A94A-B455-4F0E3D6FBF2C}"/>
              </a:ext>
            </a:extLst>
          </p:cNvPr>
          <p:cNvSpPr>
            <a:spLocks noGrp="1"/>
          </p:cNvSpPr>
          <p:nvPr>
            <p:ph sz="quarter" idx="20"/>
          </p:nvPr>
        </p:nvSpPr>
        <p:spPr>
          <a:xfrm>
            <a:off x="0" y="3034145"/>
            <a:ext cx="4572000" cy="7252856"/>
          </a:xfrm>
          <a:solidFill>
            <a:schemeClr val="accent1">
              <a:lumMod val="75000"/>
            </a:schemeClr>
          </a:solidFill>
        </p:spPr>
        <p:txBody>
          <a:bodyPr/>
          <a:lstStyle/>
          <a:p>
            <a:r>
              <a:rPr lang="en-US" sz="3600" dirty="0"/>
              <a:t>Vulnerability 1</a:t>
            </a:r>
          </a:p>
        </p:txBody>
      </p:sp>
      <p:sp>
        <p:nvSpPr>
          <p:cNvPr id="9" name="Content Placeholder 8">
            <a:extLst>
              <a:ext uri="{FF2B5EF4-FFF2-40B4-BE49-F238E27FC236}">
                <a16:creationId xmlns:a16="http://schemas.microsoft.com/office/drawing/2014/main" id="{2F55029A-01CC-DC41-B3F7-1B0A58DC5EB6}"/>
              </a:ext>
            </a:extLst>
          </p:cNvPr>
          <p:cNvSpPr>
            <a:spLocks noGrp="1"/>
          </p:cNvSpPr>
          <p:nvPr>
            <p:ph sz="quarter" idx="18"/>
          </p:nvPr>
        </p:nvSpPr>
        <p:spPr>
          <a:xfrm>
            <a:off x="13716000" y="3034142"/>
            <a:ext cx="4572000" cy="7252858"/>
          </a:xfrm>
          <a:solidFill>
            <a:srgbClr val="A56EFF"/>
          </a:solidFill>
        </p:spPr>
        <p:txBody>
          <a:bodyPr/>
          <a:lstStyle/>
          <a:p>
            <a:r>
              <a:rPr lang="en-US" sz="3600" dirty="0">
                <a:solidFill>
                  <a:schemeClr val="bg1"/>
                </a:solidFill>
              </a:rPr>
              <a:t>Vulnerability 4</a:t>
            </a:r>
          </a:p>
          <a:p>
            <a:endParaRPr lang="en-US" dirty="0"/>
          </a:p>
        </p:txBody>
      </p:sp>
      <p:sp>
        <p:nvSpPr>
          <p:cNvPr id="10" name="Content Placeholder 9">
            <a:extLst>
              <a:ext uri="{FF2B5EF4-FFF2-40B4-BE49-F238E27FC236}">
                <a16:creationId xmlns:a16="http://schemas.microsoft.com/office/drawing/2014/main" id="{AEC3BAB0-2A72-1749-AD9A-F02308902FC7}"/>
              </a:ext>
            </a:extLst>
          </p:cNvPr>
          <p:cNvSpPr>
            <a:spLocks noGrp="1"/>
          </p:cNvSpPr>
          <p:nvPr>
            <p:ph sz="quarter" idx="19"/>
          </p:nvPr>
        </p:nvSpPr>
        <p:spPr>
          <a:xfrm>
            <a:off x="4572002" y="3034145"/>
            <a:ext cx="4572000" cy="7252856"/>
          </a:xfrm>
          <a:solidFill>
            <a:srgbClr val="6929C4"/>
          </a:solidFill>
        </p:spPr>
        <p:txBody>
          <a:bodyPr/>
          <a:lstStyle/>
          <a:p>
            <a:r>
              <a:rPr lang="en-US" sz="3600" dirty="0"/>
              <a:t>Vulnerability 2</a:t>
            </a:r>
          </a:p>
        </p:txBody>
      </p:sp>
      <p:sp>
        <p:nvSpPr>
          <p:cNvPr id="8" name="Content Placeholder 7">
            <a:extLst>
              <a:ext uri="{FF2B5EF4-FFF2-40B4-BE49-F238E27FC236}">
                <a16:creationId xmlns:a16="http://schemas.microsoft.com/office/drawing/2014/main" id="{89B6C12C-C2D5-BC47-B090-97D6384D1A08}"/>
              </a:ext>
            </a:extLst>
          </p:cNvPr>
          <p:cNvSpPr>
            <a:spLocks noGrp="1"/>
          </p:cNvSpPr>
          <p:nvPr>
            <p:ph sz="quarter" idx="17"/>
          </p:nvPr>
        </p:nvSpPr>
        <p:spPr>
          <a:xfrm>
            <a:off x="9144000" y="3034142"/>
            <a:ext cx="4572000" cy="7252858"/>
          </a:xfrm>
          <a:solidFill>
            <a:schemeClr val="accent2">
              <a:lumMod val="60000"/>
              <a:lumOff val="40000"/>
            </a:schemeClr>
          </a:solidFill>
        </p:spPr>
        <p:txBody>
          <a:bodyPr/>
          <a:lstStyle/>
          <a:p>
            <a:r>
              <a:rPr lang="en-US" sz="3600" dirty="0"/>
              <a:t>Vulnerability 3</a:t>
            </a:r>
          </a:p>
        </p:txBody>
      </p:sp>
      <p:sp>
        <p:nvSpPr>
          <p:cNvPr id="3" name="TextBox 2">
            <a:extLst>
              <a:ext uri="{FF2B5EF4-FFF2-40B4-BE49-F238E27FC236}">
                <a16:creationId xmlns:a16="http://schemas.microsoft.com/office/drawing/2014/main" id="{2FB464EC-60B5-E49F-CF56-A0E24F37D795}"/>
              </a:ext>
            </a:extLst>
          </p:cNvPr>
          <p:cNvSpPr txBox="1"/>
          <p:nvPr/>
        </p:nvSpPr>
        <p:spPr>
          <a:xfrm>
            <a:off x="195672" y="940198"/>
            <a:ext cx="17896655" cy="1492716"/>
          </a:xfrm>
          <a:prstGeom prst="rect">
            <a:avLst/>
          </a:prstGeom>
          <a:noFill/>
          <a:ln>
            <a:solidFill>
              <a:srgbClr val="0070C0"/>
            </a:solidFill>
          </a:ln>
        </p:spPr>
        <p:txBody>
          <a:bodyPr wrap="square" rtlCol="0">
            <a:spAutoFit/>
          </a:bodyPr>
          <a:lstStyle/>
          <a:p>
            <a:r>
              <a:rPr lang="en-US" sz="3200" dirty="0">
                <a:solidFill>
                  <a:srgbClr val="FF0000"/>
                </a:solidFill>
                <a:latin typeface="IBM Plex Sans" panose="020B0503050203000203" pitchFamily="34" charset="0"/>
              </a:rPr>
              <a:t>In this box, provide an overall vulnerability summary.</a:t>
            </a:r>
          </a:p>
          <a:p>
            <a:r>
              <a:rPr lang="en-US" sz="3200" dirty="0">
                <a:solidFill>
                  <a:srgbClr val="FF0000"/>
                </a:solidFill>
                <a:latin typeface="IBM Plex Sans" panose="020B0503050203000203" pitchFamily="34" charset="0"/>
              </a:rPr>
              <a:t>Then provide a summary of 4 specific vulnerabilities for your case in the boxes below. </a:t>
            </a:r>
          </a:p>
          <a:p>
            <a:endParaRPr lang="en-US" dirty="0">
              <a:solidFill>
                <a:srgbClr val="FF0000"/>
              </a:solidFill>
            </a:endParaRPr>
          </a:p>
        </p:txBody>
      </p:sp>
      <p:sp>
        <p:nvSpPr>
          <p:cNvPr id="4" name="TextBox 3">
            <a:extLst>
              <a:ext uri="{FF2B5EF4-FFF2-40B4-BE49-F238E27FC236}">
                <a16:creationId xmlns:a16="http://schemas.microsoft.com/office/drawing/2014/main" id="{CCAE364F-7C8D-04E9-71DE-A091382BA2A9}"/>
              </a:ext>
            </a:extLst>
          </p:cNvPr>
          <p:cNvSpPr txBox="1"/>
          <p:nvPr/>
        </p:nvSpPr>
        <p:spPr>
          <a:xfrm>
            <a:off x="98690" y="3947390"/>
            <a:ext cx="4293201" cy="1338828"/>
          </a:xfrm>
          <a:prstGeom prst="rect">
            <a:avLst/>
          </a:prstGeom>
          <a:noFill/>
        </p:spPr>
        <p:txBody>
          <a:bodyPr wrap="square" rtlCol="0">
            <a:spAutoFit/>
          </a:bodyPr>
          <a:lstStyle/>
          <a:p>
            <a:r>
              <a:rPr lang="en-US" dirty="0">
                <a:solidFill>
                  <a:srgbClr val="FF0000"/>
                </a:solidFill>
              </a:rPr>
              <a:t>Failure to patch known vulnerabilities promptly, such as CVE-2017-5638</a:t>
            </a:r>
            <a:endParaRPr lang="en-US" sz="3200" dirty="0">
              <a:solidFill>
                <a:srgbClr val="FF0000"/>
              </a:solidFill>
              <a:latin typeface="IBM Plex Sans" charset="0"/>
              <a:ea typeface="IBM Plex Sans" charset="0"/>
              <a:cs typeface="IBM Plex Sans" charset="0"/>
            </a:endParaRPr>
          </a:p>
        </p:txBody>
      </p:sp>
      <p:sp>
        <p:nvSpPr>
          <p:cNvPr id="5" name="TextBox 4">
            <a:extLst>
              <a:ext uri="{FF2B5EF4-FFF2-40B4-BE49-F238E27FC236}">
                <a16:creationId xmlns:a16="http://schemas.microsoft.com/office/drawing/2014/main" id="{E212704B-79F4-3D56-CE07-CCAA742B1964}"/>
              </a:ext>
            </a:extLst>
          </p:cNvPr>
          <p:cNvSpPr txBox="1"/>
          <p:nvPr/>
        </p:nvSpPr>
        <p:spPr>
          <a:xfrm>
            <a:off x="4697830" y="3984335"/>
            <a:ext cx="4293201" cy="1754326"/>
          </a:xfrm>
          <a:prstGeom prst="rect">
            <a:avLst/>
          </a:prstGeom>
          <a:noFill/>
        </p:spPr>
        <p:txBody>
          <a:bodyPr wrap="square" rtlCol="0">
            <a:spAutoFit/>
          </a:bodyPr>
          <a:lstStyle/>
          <a:p>
            <a:r>
              <a:rPr lang="en-US" dirty="0">
                <a:solidFill>
                  <a:srgbClr val="FF0000"/>
                </a:solidFill>
              </a:rPr>
              <a:t>Lack of proper network segmentation, allowing attackers to move laterally within Equifax's systems.</a:t>
            </a:r>
            <a:endParaRPr lang="en-US" sz="3200" dirty="0">
              <a:solidFill>
                <a:srgbClr val="FF0000"/>
              </a:solidFill>
              <a:latin typeface="IBM Plex Sans" charset="0"/>
              <a:ea typeface="IBM Plex Sans" charset="0"/>
              <a:cs typeface="IBM Plex Sans" charset="0"/>
            </a:endParaRPr>
          </a:p>
        </p:txBody>
      </p:sp>
      <p:sp>
        <p:nvSpPr>
          <p:cNvPr id="6" name="TextBox 5">
            <a:extLst>
              <a:ext uri="{FF2B5EF4-FFF2-40B4-BE49-F238E27FC236}">
                <a16:creationId xmlns:a16="http://schemas.microsoft.com/office/drawing/2014/main" id="{AC033D1A-1C5E-6997-F809-2230D53B1699}"/>
              </a:ext>
            </a:extLst>
          </p:cNvPr>
          <p:cNvSpPr txBox="1"/>
          <p:nvPr/>
        </p:nvSpPr>
        <p:spPr>
          <a:xfrm>
            <a:off x="9242690" y="3984335"/>
            <a:ext cx="4293201" cy="1754326"/>
          </a:xfrm>
          <a:prstGeom prst="rect">
            <a:avLst/>
          </a:prstGeom>
          <a:noFill/>
        </p:spPr>
        <p:txBody>
          <a:bodyPr wrap="square" rtlCol="0">
            <a:spAutoFit/>
          </a:bodyPr>
          <a:lstStyle/>
          <a:p>
            <a:r>
              <a:rPr lang="en-US" dirty="0">
                <a:solidFill>
                  <a:srgbClr val="FF0000"/>
                </a:solidFill>
              </a:rPr>
              <a:t>Inadequate encryption of sensitive data, making it easier for hackers to steal and exploit.</a:t>
            </a:r>
            <a:endParaRPr lang="en-US" sz="3200" dirty="0">
              <a:solidFill>
                <a:srgbClr val="FF0000"/>
              </a:solidFill>
              <a:latin typeface="IBM Plex Sans" charset="0"/>
              <a:ea typeface="IBM Plex Sans" charset="0"/>
              <a:cs typeface="IBM Plex Sans" charset="0"/>
            </a:endParaRPr>
          </a:p>
        </p:txBody>
      </p:sp>
      <p:sp>
        <p:nvSpPr>
          <p:cNvPr id="7" name="TextBox 6">
            <a:extLst>
              <a:ext uri="{FF2B5EF4-FFF2-40B4-BE49-F238E27FC236}">
                <a16:creationId xmlns:a16="http://schemas.microsoft.com/office/drawing/2014/main" id="{4F544766-B02B-D8F5-1F6D-285BEC5E50DF}"/>
              </a:ext>
            </a:extLst>
          </p:cNvPr>
          <p:cNvSpPr txBox="1"/>
          <p:nvPr/>
        </p:nvSpPr>
        <p:spPr>
          <a:xfrm>
            <a:off x="13896109" y="4021281"/>
            <a:ext cx="4293201" cy="1754326"/>
          </a:xfrm>
          <a:prstGeom prst="rect">
            <a:avLst/>
          </a:prstGeom>
          <a:noFill/>
        </p:spPr>
        <p:txBody>
          <a:bodyPr wrap="square" rtlCol="0">
            <a:spAutoFit/>
          </a:bodyPr>
          <a:lstStyle/>
          <a:p>
            <a:r>
              <a:rPr lang="en-US" dirty="0" smtClean="0">
                <a:solidFill>
                  <a:srgbClr val="FF0000"/>
                </a:solidFill>
              </a:rPr>
              <a:t>Insufficient </a:t>
            </a:r>
            <a:r>
              <a:rPr lang="en-US" dirty="0">
                <a:solidFill>
                  <a:srgbClr val="FF0000"/>
                </a:solidFill>
              </a:rPr>
              <a:t>monitoring and logging, resulting in a delayed detection of the breach</a:t>
            </a:r>
            <a:endParaRPr lang="en-US" sz="3200" dirty="0">
              <a:solidFill>
                <a:srgbClr val="FF0000"/>
              </a:solidFill>
              <a:latin typeface="IBM Plex Sans" charset="0"/>
              <a:ea typeface="IBM Plex Sans" charset="0"/>
              <a:cs typeface="IBM Plex Sans" charset="0"/>
            </a:endParaRPr>
          </a:p>
        </p:txBody>
      </p:sp>
    </p:spTree>
    <p:extLst>
      <p:ext uri="{BB962C8B-B14F-4D97-AF65-F5344CB8AC3E}">
        <p14:creationId xmlns:p14="http://schemas.microsoft.com/office/powerpoint/2010/main" val="802752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169C0-6F6A-F5AF-1495-FD14DC6CB7D2}"/>
              </a:ext>
            </a:extLst>
          </p:cNvPr>
          <p:cNvSpPr>
            <a:spLocks noGrp="1"/>
          </p:cNvSpPr>
          <p:nvPr>
            <p:ph type="title"/>
          </p:nvPr>
        </p:nvSpPr>
        <p:spPr>
          <a:xfrm>
            <a:off x="693344" y="4260170"/>
            <a:ext cx="3657410" cy="1766660"/>
          </a:xfrm>
        </p:spPr>
        <p:txBody>
          <a:bodyPr/>
          <a:lstStyle/>
          <a:p>
            <a:r>
              <a:rPr lang="en-US" dirty="0"/>
              <a:t>Costs and Prevention</a:t>
            </a:r>
          </a:p>
        </p:txBody>
      </p:sp>
      <p:sp>
        <p:nvSpPr>
          <p:cNvPr id="3" name="Text Placeholder 2">
            <a:extLst>
              <a:ext uri="{FF2B5EF4-FFF2-40B4-BE49-F238E27FC236}">
                <a16:creationId xmlns:a16="http://schemas.microsoft.com/office/drawing/2014/main" id="{0ADE4767-6E58-81D0-B471-62722A148AF1}"/>
              </a:ext>
            </a:extLst>
          </p:cNvPr>
          <p:cNvSpPr>
            <a:spLocks noGrp="1"/>
          </p:cNvSpPr>
          <p:nvPr>
            <p:ph type="body" sz="quarter" idx="16"/>
          </p:nvPr>
        </p:nvSpPr>
        <p:spPr/>
        <p:txBody>
          <a:bodyPr/>
          <a:lstStyle/>
          <a:p>
            <a:r>
              <a:rPr lang="en-US" dirty="0"/>
              <a:t>Costs</a:t>
            </a:r>
          </a:p>
        </p:txBody>
      </p:sp>
      <p:sp>
        <p:nvSpPr>
          <p:cNvPr id="4" name="Text Placeholder 3">
            <a:extLst>
              <a:ext uri="{FF2B5EF4-FFF2-40B4-BE49-F238E27FC236}">
                <a16:creationId xmlns:a16="http://schemas.microsoft.com/office/drawing/2014/main" id="{4FC85FDB-C1B9-3BEC-C15D-957F09D6A099}"/>
              </a:ext>
            </a:extLst>
          </p:cNvPr>
          <p:cNvSpPr>
            <a:spLocks noGrp="1"/>
          </p:cNvSpPr>
          <p:nvPr>
            <p:ph type="body" sz="quarter" idx="17"/>
          </p:nvPr>
        </p:nvSpPr>
        <p:spPr/>
        <p:txBody>
          <a:bodyPr/>
          <a:lstStyle/>
          <a:p>
            <a:r>
              <a:rPr lang="en-US" dirty="0"/>
              <a:t>Prevention</a:t>
            </a:r>
          </a:p>
        </p:txBody>
      </p:sp>
      <p:sp>
        <p:nvSpPr>
          <p:cNvPr id="5" name="Content Placeholder 4">
            <a:extLst>
              <a:ext uri="{FF2B5EF4-FFF2-40B4-BE49-F238E27FC236}">
                <a16:creationId xmlns:a16="http://schemas.microsoft.com/office/drawing/2014/main" id="{00C30C91-6256-256F-80AD-5AEC76CB500E}"/>
              </a:ext>
            </a:extLst>
          </p:cNvPr>
          <p:cNvSpPr>
            <a:spLocks noGrp="1"/>
          </p:cNvSpPr>
          <p:nvPr>
            <p:ph sz="quarter" idx="14"/>
          </p:nvPr>
        </p:nvSpPr>
        <p:spPr/>
        <p:txBody>
          <a:bodyPr/>
          <a:lstStyle/>
          <a:p>
            <a:pPr marL="457200" indent="-457200">
              <a:buFont typeface="Arial" panose="020B0604020202020204" pitchFamily="34" charset="0"/>
              <a:buChar char="•"/>
            </a:pPr>
            <a:r>
              <a:rPr lang="en-US" dirty="0"/>
              <a:t>The Equifax breach resulted in significant financial losses, including legal settlements, regulatory fines, and damage to its reputation.</a:t>
            </a:r>
            <a:endParaRPr lang="en-US" dirty="0">
              <a:solidFill>
                <a:srgbClr val="C00000"/>
              </a:solidFill>
            </a:endParaRPr>
          </a:p>
        </p:txBody>
      </p:sp>
      <p:sp>
        <p:nvSpPr>
          <p:cNvPr id="6" name="Content Placeholder 5">
            <a:extLst>
              <a:ext uri="{FF2B5EF4-FFF2-40B4-BE49-F238E27FC236}">
                <a16:creationId xmlns:a16="http://schemas.microsoft.com/office/drawing/2014/main" id="{3FAE03C1-9655-9984-FAC7-7B20A381DA11}"/>
              </a:ext>
            </a:extLst>
          </p:cNvPr>
          <p:cNvSpPr>
            <a:spLocks noGrp="1"/>
          </p:cNvSpPr>
          <p:nvPr>
            <p:ph sz="quarter" idx="18"/>
          </p:nvPr>
        </p:nvSpPr>
        <p:spPr>
          <a:xfrm>
            <a:off x="11639350" y="1857465"/>
            <a:ext cx="6648650" cy="7737109"/>
          </a:xfrm>
        </p:spPr>
        <p:txBody>
          <a:bodyPr/>
          <a:lstStyle/>
          <a:p>
            <a:pPr marL="514350" indent="-514350">
              <a:buFont typeface="Arial" panose="020B0604020202020204" pitchFamily="34" charset="0"/>
              <a:buChar char="•"/>
            </a:pPr>
            <a:r>
              <a:rPr lang="en-US" sz="2400" dirty="0"/>
              <a:t>Implement robust patch management processes to promptly address known vulnerabilities.</a:t>
            </a:r>
          </a:p>
          <a:p>
            <a:pPr marL="514350" indent="-514350">
              <a:buFont typeface="Arial" panose="020B0604020202020204" pitchFamily="34" charset="0"/>
              <a:buChar char="•"/>
            </a:pPr>
            <a:r>
              <a:rPr lang="en-US" sz="2400" dirty="0"/>
              <a:t>Enhance network security measures, such as proper segmentation and access controls.</a:t>
            </a:r>
          </a:p>
          <a:p>
            <a:pPr marL="514350" indent="-514350">
              <a:buFont typeface="Arial" panose="020B0604020202020204" pitchFamily="34" charset="0"/>
              <a:buChar char="•"/>
            </a:pPr>
            <a:r>
              <a:rPr lang="en-US" sz="2400" dirty="0"/>
              <a:t>Encrypt sensitive data both at rest and in transit to mitigate the impact of a breach.</a:t>
            </a:r>
          </a:p>
          <a:p>
            <a:pPr marL="514350" indent="-514350">
              <a:buFont typeface="Arial" panose="020B0604020202020204" pitchFamily="34" charset="0"/>
              <a:buChar char="•"/>
            </a:pPr>
            <a:r>
              <a:rPr lang="en-US" sz="2400" dirty="0"/>
              <a:t>Invest in comprehensive cybersecurity training and awareness programs for employees to improve overall security posture.</a:t>
            </a:r>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95440455"/>
      </p:ext>
    </p:extLst>
  </p:cSld>
  <p:clrMapOvr>
    <a:masterClrMapping/>
  </p:clrMapOvr>
</p:sld>
</file>

<file path=ppt/theme/theme1.xml><?xml version="1.0" encoding="utf-8"?>
<a:theme xmlns:a="http://schemas.openxmlformats.org/drawingml/2006/main" name="IBM 2020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Presentation1" id="{4B80B82A-1279-4178-9886-B18B114535F4}" vid="{D26516B1-6ACD-4DD0-BA69-F78BF1096990}"/>
    </a:ext>
  </a:extLst>
</a:theme>
</file>

<file path=ppt/theme/theme2.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3.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 2020 Master template (black background)</Template>
  <TotalTime>224</TotalTime>
  <Words>576</Words>
  <Application>Microsoft Office PowerPoint</Application>
  <PresentationFormat>Custom</PresentationFormat>
  <Paragraphs>48</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IBM Plex Sans Medium</vt:lpstr>
      <vt:lpstr>IBM Plex Sans Regular</vt:lpstr>
      <vt:lpstr>Harlow Solid Italic</vt:lpstr>
      <vt:lpstr>IBM Plex Sans SemiBold</vt:lpstr>
      <vt:lpstr>IBM Plex Sans</vt:lpstr>
      <vt:lpstr>IBM 2020 Master template (black background)</vt:lpstr>
      <vt:lpstr> </vt:lpstr>
      <vt:lpstr>Case Study  Equifax, one of the largest credit reporting agencies in the United States, fell victim to a massive data breach in 2017. Hackers exploited a vulnerability in Equifax's website application, allowing them to gain access to vast amounts of sensitive consumer data, including Social Security numbers, birth dates, addresses, and in some cases, driver's license numbers.   </vt:lpstr>
      <vt:lpstr> </vt:lpstr>
      <vt:lpstr>PowerPoint Presentation</vt:lpstr>
      <vt:lpstr> </vt:lpstr>
      <vt:lpstr>Vulnerabilities</vt:lpstr>
      <vt:lpstr>Costs and Prevention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Instructions</dc:title>
  <dc:creator>Terri Puckett</dc:creator>
  <cp:lastModifiedBy>Afnan Ahmed</cp:lastModifiedBy>
  <cp:revision>9</cp:revision>
  <cp:lastPrinted>2019-04-25T15:14:05Z</cp:lastPrinted>
  <dcterms:created xsi:type="dcterms:W3CDTF">2023-03-29T14:48:07Z</dcterms:created>
  <dcterms:modified xsi:type="dcterms:W3CDTF">2024-02-10T22:05:23Z</dcterms:modified>
</cp:coreProperties>
</file>