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65" r:id="rId15"/>
    <p:sldId id="266" r:id="rId16"/>
    <p:sldId id="267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9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37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31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00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96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53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14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3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2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5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6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7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2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9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6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6E44E3-41A0-477F-A942-A027EF558FD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C41929-907D-446D-BD28-3C5F22AD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7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 CONCEPTS IN Doodle jump game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Presented by </a:t>
            </a:r>
          </a:p>
          <a:p>
            <a:r>
              <a:rPr lang="en-US" dirty="0" smtClean="0"/>
              <a:t>Muhammad Afnan Khan</a:t>
            </a:r>
          </a:p>
          <a:p>
            <a:r>
              <a:rPr lang="en-US" dirty="0" smtClean="0"/>
              <a:t>Syed Muhammad </a:t>
            </a:r>
            <a:r>
              <a:rPr lang="en-US" dirty="0"/>
              <a:t>N</a:t>
            </a:r>
            <a:r>
              <a:rPr lang="en-US" dirty="0" smtClean="0"/>
              <a:t>oman</a:t>
            </a:r>
          </a:p>
          <a:p>
            <a:r>
              <a:rPr lang="en-US" dirty="0"/>
              <a:t>M</a:t>
            </a:r>
            <a:r>
              <a:rPr lang="en-US" dirty="0" smtClean="0"/>
              <a:t>uhammad Saad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28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Concepts (cont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Encapsulation:</a:t>
            </a:r>
            <a:endParaRPr lang="en-US" dirty="0"/>
          </a:p>
          <a:p>
            <a:r>
              <a:rPr lang="en-GB" b="1" dirty="0"/>
              <a:t>Definition:</a:t>
            </a:r>
            <a:r>
              <a:rPr lang="en-GB" dirty="0"/>
              <a:t> Hiding the internal state and providing controlled access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Example in the code:</a:t>
            </a:r>
          </a:p>
          <a:p>
            <a:r>
              <a:rPr lang="en-GB" dirty="0" smtClean="0"/>
              <a:t>Player's </a:t>
            </a:r>
            <a:r>
              <a:rPr lang="en-GB" dirty="0"/>
              <a:t>position and velocity are private.</a:t>
            </a:r>
          </a:p>
          <a:p>
            <a:r>
              <a:rPr lang="en-US" dirty="0"/>
              <a:t>Public </a:t>
            </a:r>
            <a:r>
              <a:rPr lang="en-US" dirty="0" smtClean="0"/>
              <a:t>methods (</a:t>
            </a:r>
            <a:r>
              <a:rPr lang="en-US" dirty="0" err="1" smtClean="0"/>
              <a:t>moveLeft</a:t>
            </a:r>
            <a:r>
              <a:rPr lang="en-US" dirty="0" smtClean="0"/>
              <a:t>, jump) provide controlled behavior.</a:t>
            </a:r>
            <a:endParaRPr lang="en-GB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82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Concepts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Example: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24" y="3209781"/>
            <a:ext cx="6687483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17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Concepts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Abstraction: </a:t>
            </a:r>
          </a:p>
          <a:p>
            <a:r>
              <a:rPr lang="en-GB" b="1" dirty="0"/>
              <a:t>Definition:</a:t>
            </a:r>
            <a:r>
              <a:rPr lang="en-GB" dirty="0"/>
              <a:t> Hiding complexity and exposing only relevant details.</a:t>
            </a:r>
          </a:p>
          <a:p>
            <a:r>
              <a:rPr lang="en-US" b="1" dirty="0"/>
              <a:t>Example in the code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GameObject</a:t>
            </a:r>
            <a:r>
              <a:rPr lang="en-US" dirty="0" smtClean="0"/>
              <a:t> abstracts shared behavior for Player and Platform.</a:t>
            </a:r>
          </a:p>
          <a:p>
            <a:pPr lvl="1"/>
            <a:r>
              <a:rPr lang="en-US" dirty="0" smtClean="0"/>
              <a:t>Game abstracts game management (input, collision, scoring).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6045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Concepts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in the code: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424" y="3276466"/>
            <a:ext cx="6506483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98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Concepts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Dynamic Binding:</a:t>
            </a:r>
            <a:endParaRPr lang="en-US" dirty="0"/>
          </a:p>
          <a:p>
            <a:r>
              <a:rPr lang="en-GB" b="1" dirty="0"/>
              <a:t>Definition:</a:t>
            </a:r>
            <a:r>
              <a:rPr lang="en-GB" dirty="0"/>
              <a:t> Deciding which method to call at runtime based on the object type</a:t>
            </a:r>
            <a:r>
              <a:rPr lang="en-GB" dirty="0" smtClean="0"/>
              <a:t>.</a:t>
            </a:r>
            <a:endParaRPr lang="en-US" dirty="0"/>
          </a:p>
          <a:p>
            <a:r>
              <a:rPr lang="en-US" b="1" dirty="0"/>
              <a:t>Example in the code:</a:t>
            </a:r>
            <a:endParaRPr lang="en-US" dirty="0"/>
          </a:p>
          <a:p>
            <a:pPr lvl="1"/>
            <a:r>
              <a:rPr lang="en-US" dirty="0" smtClean="0"/>
              <a:t>Update and draw are called on </a:t>
            </a:r>
            <a:r>
              <a:rPr lang="en-US" dirty="0" err="1" smtClean="0"/>
              <a:t>GameObject</a:t>
            </a:r>
            <a:r>
              <a:rPr lang="en-US" dirty="0" smtClean="0"/>
              <a:t> </a:t>
            </a:r>
            <a:r>
              <a:rPr lang="en-GB" dirty="0"/>
              <a:t>pointers, but the actual method depends on the derived class.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166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Concepts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Example: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319" y="3609887"/>
            <a:ext cx="6582694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2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Concepts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Composition: </a:t>
            </a:r>
          </a:p>
          <a:p>
            <a:r>
              <a:rPr lang="en-GB" b="1" dirty="0"/>
              <a:t>Definition:</a:t>
            </a:r>
            <a:r>
              <a:rPr lang="en-GB" dirty="0"/>
              <a:t> "Has-a" relationship where a class contains objects of other classes.</a:t>
            </a:r>
          </a:p>
          <a:p>
            <a:r>
              <a:rPr lang="en-US" b="1" dirty="0"/>
              <a:t>Example in the code:</a:t>
            </a:r>
            <a:endParaRPr lang="en-US" dirty="0"/>
          </a:p>
          <a:p>
            <a:pPr lvl="1"/>
            <a:r>
              <a:rPr lang="en-US" dirty="0" smtClean="0"/>
              <a:t>Game contains Player and Platform objects.</a:t>
            </a:r>
          </a:p>
          <a:p>
            <a:pPr lvl="1"/>
            <a:r>
              <a:rPr lang="en-US" dirty="0" smtClean="0"/>
              <a:t>Game also uses Sound, Sprite, and Text objects for additional functionality.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75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Concepts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398" y="3300282"/>
            <a:ext cx="5982535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04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Functions in the </a:t>
            </a:r>
            <a:r>
              <a:rPr lang="en-GB" dirty="0" smtClean="0"/>
              <a:t>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Collision Detection: </a:t>
            </a:r>
          </a:p>
          <a:p>
            <a:r>
              <a:rPr lang="en-US" dirty="0" smtClean="0"/>
              <a:t>Checks if the player intersects with any platform.</a:t>
            </a:r>
          </a:p>
          <a:p>
            <a:r>
              <a:rPr lang="en-US" dirty="0" smtClean="0"/>
              <a:t>Code Example: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80" y="4229099"/>
            <a:ext cx="6582694" cy="156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86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Overview:</a:t>
            </a:r>
            <a:endParaRPr lang="en-US" dirty="0" smtClean="0"/>
          </a:p>
          <a:p>
            <a:r>
              <a:rPr lang="en-GB" dirty="0"/>
              <a:t>Continuously runs while the window is open.</a:t>
            </a:r>
          </a:p>
          <a:p>
            <a:r>
              <a:rPr lang="en-US" dirty="0"/>
              <a:t>Handles:</a:t>
            </a:r>
          </a:p>
          <a:p>
            <a:pPr lvl="1"/>
            <a:r>
              <a:rPr lang="en-US" dirty="0" smtClean="0"/>
              <a:t>Input, Object updates (Collision detection), Rendering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14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Introduction to the Game</a:t>
            </a:r>
          </a:p>
          <a:p>
            <a:r>
              <a:rPr lang="en-GB" dirty="0"/>
              <a:t>OOP Concepts </a:t>
            </a:r>
            <a:r>
              <a:rPr lang="en-GB" dirty="0" smtClean="0"/>
              <a:t>Applied (Class &amp; Objects, Inheritance, </a:t>
            </a:r>
            <a:r>
              <a:rPr lang="en-GB" dirty="0"/>
              <a:t>P</a:t>
            </a:r>
            <a:r>
              <a:rPr lang="en-GB" dirty="0" smtClean="0"/>
              <a:t>olymorphism, Encapsulation, Abstraction, Dynamic Binding, Composition)</a:t>
            </a:r>
          </a:p>
          <a:p>
            <a:r>
              <a:rPr lang="en-US" dirty="0"/>
              <a:t>Code Walkthrough</a:t>
            </a:r>
          </a:p>
          <a:p>
            <a:r>
              <a:rPr lang="en-US" dirty="0"/>
              <a:t>Key </a:t>
            </a:r>
            <a:r>
              <a:rPr lang="en-US" dirty="0" smtClean="0"/>
              <a:t>Takeaways</a:t>
            </a:r>
          </a:p>
          <a:p>
            <a:r>
              <a:rPr lang="en-US" dirty="0" smtClean="0"/>
              <a:t>Game Pictures</a:t>
            </a:r>
          </a:p>
          <a:p>
            <a:r>
              <a:rPr lang="en-US" dirty="0" smtClean="0"/>
              <a:t>Flowchart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13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</a:t>
            </a:r>
            <a:r>
              <a:rPr lang="en-US" dirty="0" smtClean="0"/>
              <a:t>Loop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Example: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082" y="3233597"/>
            <a:ext cx="6573167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00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OOP Simplifies Development:</a:t>
            </a:r>
          </a:p>
          <a:p>
            <a:pPr lvl="1"/>
            <a:r>
              <a:rPr lang="en-US" dirty="0"/>
              <a:t>Clear separation of responsibilities.</a:t>
            </a:r>
          </a:p>
          <a:p>
            <a:pPr lvl="1"/>
            <a:r>
              <a:rPr lang="en-GB" dirty="0"/>
              <a:t>Easier to add new features (e.g., enemies, collectibles).</a:t>
            </a:r>
          </a:p>
          <a:p>
            <a:pPr marL="0" indent="0">
              <a:buNone/>
            </a:pPr>
            <a:r>
              <a:rPr lang="en-US" b="1" dirty="0" smtClean="0"/>
              <a:t>Reusability and Scalability:</a:t>
            </a:r>
          </a:p>
          <a:p>
            <a:pPr lvl="1"/>
            <a:r>
              <a:rPr lang="en-GB" dirty="0" smtClean="0"/>
              <a:t>Classes </a:t>
            </a:r>
            <a:r>
              <a:rPr lang="en-GB" dirty="0"/>
              <a:t>and inheritance make it easy to reuse code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Encapsulation Enhances Maintainability:</a:t>
            </a:r>
            <a:endParaRPr lang="en-US" dirty="0"/>
          </a:p>
          <a:p>
            <a:pPr lvl="1"/>
            <a:r>
              <a:rPr lang="en-GB" dirty="0" smtClean="0"/>
              <a:t>Controlled </a:t>
            </a:r>
            <a:r>
              <a:rPr lang="en-GB" dirty="0"/>
              <a:t>access ensures fewer bugs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665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70284"/>
          </a:xfrm>
        </p:spPr>
        <p:txBody>
          <a:bodyPr/>
          <a:lstStyle/>
          <a:p>
            <a:r>
              <a:rPr lang="en-US" b="1" dirty="0" smtClean="0"/>
              <a:t>Game Pictures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978" y="1556085"/>
            <a:ext cx="3335296" cy="47324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63" y="1556086"/>
            <a:ext cx="3626200" cy="473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39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27" y="2041236"/>
            <a:ext cx="6216073" cy="3749964"/>
          </a:xfrm>
        </p:spPr>
      </p:pic>
    </p:spTree>
    <p:extLst>
      <p:ext uri="{BB962C8B-B14F-4D97-AF65-F5344CB8AC3E}">
        <p14:creationId xmlns:p14="http://schemas.microsoft.com/office/powerpoint/2010/main" val="1434501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37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the Game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Doodle Jump Overview</a:t>
            </a:r>
            <a:r>
              <a:rPr lang="en-US" b="1" dirty="0" smtClean="0"/>
              <a:t>:</a:t>
            </a:r>
          </a:p>
          <a:p>
            <a:r>
              <a:rPr lang="en-GB" dirty="0"/>
              <a:t>Simple platformer game.</a:t>
            </a:r>
          </a:p>
          <a:p>
            <a:r>
              <a:rPr lang="en-GB" dirty="0"/>
              <a:t>Player controls a character that jumps on platforms to score points.</a:t>
            </a:r>
          </a:p>
          <a:p>
            <a:r>
              <a:rPr lang="en-GB" dirty="0"/>
              <a:t>Platforms move when the player jumps above a threshold.</a:t>
            </a:r>
          </a:p>
          <a:p>
            <a:r>
              <a:rPr lang="en-GB" dirty="0"/>
              <a:t>Game ends when the player falls off the screen</a:t>
            </a:r>
            <a:r>
              <a:rPr lang="en-GB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8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Concepts in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Class and Object:</a:t>
            </a:r>
            <a:endParaRPr lang="en-US" dirty="0"/>
          </a:p>
          <a:p>
            <a:r>
              <a:rPr lang="en-GB" b="1" dirty="0"/>
              <a:t>Definition:</a:t>
            </a:r>
            <a:r>
              <a:rPr lang="en-GB" dirty="0"/>
              <a:t> Classes are blueprints; objects are instances.</a:t>
            </a:r>
          </a:p>
          <a:p>
            <a:r>
              <a:rPr lang="en-US" b="1" dirty="0"/>
              <a:t>Example in the code:</a:t>
            </a:r>
            <a:endParaRPr lang="en-US" dirty="0"/>
          </a:p>
          <a:p>
            <a:pPr lvl="1"/>
            <a:r>
              <a:rPr lang="en-US" b="1" dirty="0" smtClean="0"/>
              <a:t>Classes: </a:t>
            </a:r>
            <a:r>
              <a:rPr lang="en-US" dirty="0" err="1" smtClean="0"/>
              <a:t>GameObject</a:t>
            </a:r>
            <a:r>
              <a:rPr lang="en-US" dirty="0" smtClean="0"/>
              <a:t>, Player, Platform, Game.</a:t>
            </a:r>
          </a:p>
          <a:p>
            <a:pPr lvl="1"/>
            <a:r>
              <a:rPr lang="en-US" b="1" dirty="0" smtClean="0"/>
              <a:t>Objects</a:t>
            </a:r>
            <a:r>
              <a:rPr lang="en-US" dirty="0" smtClean="0"/>
              <a:t>: A Player object, a vector of Platform objects.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6629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Concepts in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Example: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648" y="3285775"/>
            <a:ext cx="6611273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8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Concepts(cont.)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Inheritance:</a:t>
            </a:r>
            <a:endParaRPr lang="en-US" dirty="0"/>
          </a:p>
          <a:p>
            <a:r>
              <a:rPr lang="en-GB" b="1" dirty="0"/>
              <a:t>Definition:</a:t>
            </a:r>
            <a:r>
              <a:rPr lang="en-GB" dirty="0"/>
              <a:t> Derived classes inherit properties and methods from a base class.</a:t>
            </a:r>
          </a:p>
          <a:p>
            <a:r>
              <a:rPr lang="en-GB" b="1" dirty="0"/>
              <a:t>Example in the code:</a:t>
            </a:r>
            <a:endParaRPr lang="en-GB" dirty="0"/>
          </a:p>
          <a:p>
            <a:pPr lvl="1"/>
            <a:r>
              <a:rPr lang="en-US" dirty="0" smtClean="0"/>
              <a:t>Platform and Player inherit from </a:t>
            </a:r>
            <a:r>
              <a:rPr lang="en-US" dirty="0" err="1" smtClean="0"/>
              <a:t>GameObject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80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Concepts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029" y="3357440"/>
            <a:ext cx="6611273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10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Concepts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Polymorphism:</a:t>
            </a:r>
            <a:endParaRPr lang="en-US" dirty="0"/>
          </a:p>
          <a:p>
            <a:r>
              <a:rPr lang="en-GB" b="1" dirty="0"/>
              <a:t>Definition:</a:t>
            </a:r>
            <a:r>
              <a:rPr lang="en-GB" dirty="0"/>
              <a:t> Methods behave differently depending on the object.</a:t>
            </a:r>
          </a:p>
          <a:p>
            <a:r>
              <a:rPr lang="en-US" b="1" dirty="0"/>
              <a:t>Example in the code:</a:t>
            </a:r>
            <a:endParaRPr lang="en-US" dirty="0"/>
          </a:p>
          <a:p>
            <a:pPr lvl="1"/>
            <a:r>
              <a:rPr lang="en-US" dirty="0" smtClean="0"/>
              <a:t>Update and draw are overridden in Platform and Player.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81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Concepts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503" y="3833756"/>
            <a:ext cx="6268325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7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83</TotalTime>
  <Words>541</Words>
  <Application>Microsoft Office PowerPoint</Application>
  <PresentationFormat>Widescreen</PresentationFormat>
  <Paragraphs>118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Corbel</vt:lpstr>
      <vt:lpstr>Parallax</vt:lpstr>
      <vt:lpstr>OOP CONCEPTS IN Doodle jump game </vt:lpstr>
      <vt:lpstr>Overview</vt:lpstr>
      <vt:lpstr>Introduction to the Game </vt:lpstr>
      <vt:lpstr>OOP Concepts in the Game</vt:lpstr>
      <vt:lpstr>OOP Concepts in the Game</vt:lpstr>
      <vt:lpstr>OOP Concepts(cont.)</vt:lpstr>
      <vt:lpstr>OOP Concepts (cont.)</vt:lpstr>
      <vt:lpstr>OOP Concepts (cont.)</vt:lpstr>
      <vt:lpstr>OOP Concepts (cont.)</vt:lpstr>
      <vt:lpstr>OOP Concepts (cont.)</vt:lpstr>
      <vt:lpstr>OOP Concepts (cont.)</vt:lpstr>
      <vt:lpstr>OOP Concepts (cont.)</vt:lpstr>
      <vt:lpstr>OOP Concepts (cont.)</vt:lpstr>
      <vt:lpstr>OOP Concepts (cont.)</vt:lpstr>
      <vt:lpstr>OOP Concepts (cont.)</vt:lpstr>
      <vt:lpstr>OOP Concepts (cont.)</vt:lpstr>
      <vt:lpstr>OOP Concepts (cont.)</vt:lpstr>
      <vt:lpstr>Key Functions in the Game</vt:lpstr>
      <vt:lpstr>Game Loop</vt:lpstr>
      <vt:lpstr>Game Loop (cont.)</vt:lpstr>
      <vt:lpstr>Key Takeaways</vt:lpstr>
      <vt:lpstr>Game Pictures</vt:lpstr>
      <vt:lpstr>Flowchart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CONCEPTS IN Doodle jump game</dc:title>
  <dc:creator>Hp</dc:creator>
  <cp:lastModifiedBy>Hp</cp:lastModifiedBy>
  <cp:revision>11</cp:revision>
  <dcterms:created xsi:type="dcterms:W3CDTF">2025-01-27T07:06:10Z</dcterms:created>
  <dcterms:modified xsi:type="dcterms:W3CDTF">2025-01-27T08:51:45Z</dcterms:modified>
</cp:coreProperties>
</file>