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3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319" r:id="rId5"/>
    <p:sldId id="320" r:id="rId6"/>
    <p:sldId id="326" r:id="rId7"/>
    <p:sldId id="325" r:id="rId8"/>
    <p:sldId id="324" r:id="rId9"/>
    <p:sldId id="322" r:id="rId10"/>
    <p:sldId id="32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4AA7"/>
    <a:srgbClr val="5CA7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19" autoAdjust="0"/>
  </p:normalViewPr>
  <p:slideViewPr>
    <p:cSldViewPr snapToGrid="0">
      <p:cViewPr varScale="1">
        <p:scale>
          <a:sx n="89" d="100"/>
          <a:sy n="89" d="100"/>
        </p:scale>
        <p:origin x="38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4AC0E7-DBC7-4507-B41C-D1A10D880EC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05D3EC-6FB7-4F98-BB53-D326C382215A}">
      <dgm:prSet custT="1"/>
      <dgm:spPr>
        <a:solidFill>
          <a:schemeClr val="bg2">
            <a:lumMod val="50000"/>
          </a:schemeClr>
        </a:solidFill>
      </dgm:spPr>
      <dgm:t>
        <a:bodyPr/>
        <a:lstStyle/>
        <a:p>
          <a:pPr rtl="0"/>
          <a:r>
            <a:rPr lang="en-US" sz="2000" dirty="0" smtClean="0"/>
            <a:t>Arduino will be active with 5 volts‟ power supply.</a:t>
          </a:r>
          <a:endParaRPr lang="en-US" sz="2000" dirty="0"/>
        </a:p>
      </dgm:t>
    </dgm:pt>
    <dgm:pt modelId="{BB3B7E98-DE31-4FE3-8A2F-67337E148E11}" type="parTrans" cxnId="{D927884B-3BCA-4223-A012-D4F772A12066}">
      <dgm:prSet/>
      <dgm:spPr/>
      <dgm:t>
        <a:bodyPr/>
        <a:lstStyle/>
        <a:p>
          <a:endParaRPr lang="en-US"/>
        </a:p>
      </dgm:t>
    </dgm:pt>
    <dgm:pt modelId="{D5D694E3-BDA6-4EA6-B99F-F3CF50E5B4C5}" type="sibTrans" cxnId="{D927884B-3BCA-4223-A012-D4F772A12066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0F8DEFD3-01BC-4A95-998E-513434EAE229}">
      <dgm:prSet custT="1"/>
      <dgm:spPr>
        <a:solidFill>
          <a:schemeClr val="bg2">
            <a:lumMod val="50000"/>
          </a:schemeClr>
        </a:solidFill>
      </dgm:spPr>
      <dgm:t>
        <a:bodyPr/>
        <a:lstStyle/>
        <a:p>
          <a:pPr rtl="0"/>
          <a:r>
            <a:rPr lang="en-US" sz="2000" dirty="0" smtClean="0"/>
            <a:t>The sensor will detect gas leakage once the system is launched, if there is no gas leakage, it will display "Normal Condition Air Cleaning" on the display.</a:t>
          </a:r>
          <a:endParaRPr lang="en-US" sz="2000" dirty="0"/>
        </a:p>
      </dgm:t>
    </dgm:pt>
    <dgm:pt modelId="{5D590FD2-DE95-4A87-8F24-879F33C91DF8}" type="parTrans" cxnId="{5031E8B8-D17B-45F6-B261-8E849B568ECF}">
      <dgm:prSet/>
      <dgm:spPr/>
      <dgm:t>
        <a:bodyPr/>
        <a:lstStyle/>
        <a:p>
          <a:endParaRPr lang="en-US"/>
        </a:p>
      </dgm:t>
    </dgm:pt>
    <dgm:pt modelId="{F22914EF-963C-47F9-B5CE-61BAB695C9E6}" type="sibTrans" cxnId="{5031E8B8-D17B-45F6-B261-8E849B568ECF}">
      <dgm:prSet/>
      <dgm:spPr/>
      <dgm:t>
        <a:bodyPr/>
        <a:lstStyle/>
        <a:p>
          <a:endParaRPr lang="en-US"/>
        </a:p>
      </dgm:t>
    </dgm:pt>
    <dgm:pt modelId="{7CEB2AC3-3803-41BF-9E95-6942A547973C}">
      <dgm:prSet custT="1"/>
      <dgm:spPr>
        <a:solidFill>
          <a:schemeClr val="bg2">
            <a:lumMod val="50000"/>
          </a:schemeClr>
        </a:solidFill>
      </dgm:spPr>
      <dgm:t>
        <a:bodyPr/>
        <a:lstStyle/>
        <a:p>
          <a:pPr rtl="0"/>
          <a:r>
            <a:rPr lang="en-US" sz="2000" dirty="0" smtClean="0"/>
            <a:t>If the gas is leaked otherwise, the following three steps will follow :</a:t>
          </a:r>
          <a:endParaRPr lang="en-US" sz="2000" dirty="0"/>
        </a:p>
      </dgm:t>
    </dgm:pt>
    <dgm:pt modelId="{1C27DD99-F979-4522-83FA-6F78070AF33E}" type="parTrans" cxnId="{0341E5FE-6012-4F2B-8BCD-835C028C5932}">
      <dgm:prSet/>
      <dgm:spPr/>
      <dgm:t>
        <a:bodyPr/>
        <a:lstStyle/>
        <a:p>
          <a:endParaRPr lang="en-US"/>
        </a:p>
      </dgm:t>
    </dgm:pt>
    <dgm:pt modelId="{2132A27F-A12D-4DB5-B084-CF01BF96F6DC}" type="sibTrans" cxnId="{0341E5FE-6012-4F2B-8BCD-835C028C5932}">
      <dgm:prSet/>
      <dgm:spPr/>
      <dgm:t>
        <a:bodyPr/>
        <a:lstStyle/>
        <a:p>
          <a:endParaRPr lang="en-US"/>
        </a:p>
      </dgm:t>
    </dgm:pt>
    <dgm:pt modelId="{4E73B942-B74B-495D-9804-7C8E937585F1}">
      <dgm:prSet custT="1"/>
      <dgm:spPr>
        <a:solidFill>
          <a:schemeClr val="bg2">
            <a:lumMod val="50000"/>
          </a:schemeClr>
        </a:solidFill>
      </dgm:spPr>
      <dgm:t>
        <a:bodyPr/>
        <a:lstStyle/>
        <a:p>
          <a:pPr rtl="0"/>
          <a:r>
            <a:rPr lang="en-US" sz="2000" dirty="0" smtClean="0"/>
            <a:t>Step 1:	 A signal from the microcontroller will go to the display and show gas leakage message there.</a:t>
          </a:r>
          <a:endParaRPr lang="en-US" sz="2000" dirty="0"/>
        </a:p>
      </dgm:t>
    </dgm:pt>
    <dgm:pt modelId="{B0FD90A7-6DEF-4C6B-8EF1-7017377002E1}" type="parTrans" cxnId="{1EA9EC30-DDEA-4BFA-855E-DF65E4C9BCEB}">
      <dgm:prSet/>
      <dgm:spPr/>
      <dgm:t>
        <a:bodyPr/>
        <a:lstStyle/>
        <a:p>
          <a:endParaRPr lang="en-US"/>
        </a:p>
      </dgm:t>
    </dgm:pt>
    <dgm:pt modelId="{67999503-258F-433F-934D-B57307424694}" type="sibTrans" cxnId="{1EA9EC30-DDEA-4BFA-855E-DF65E4C9BCEB}">
      <dgm:prSet/>
      <dgm:spPr/>
      <dgm:t>
        <a:bodyPr/>
        <a:lstStyle/>
        <a:p>
          <a:endParaRPr lang="en-US"/>
        </a:p>
      </dgm:t>
    </dgm:pt>
    <dgm:pt modelId="{91942162-40BF-4F64-B9E5-DFFE5EADC1E3}">
      <dgm:prSet custT="1"/>
      <dgm:spPr>
        <a:solidFill>
          <a:schemeClr val="bg2">
            <a:lumMod val="50000"/>
          </a:schemeClr>
        </a:solidFill>
      </dgm:spPr>
      <dgm:t>
        <a:bodyPr/>
        <a:lstStyle/>
        <a:p>
          <a:pPr rtl="0"/>
          <a:r>
            <a:rPr lang="en-US" sz="2000" dirty="0" smtClean="0"/>
            <a:t>Step 2: 	The signal from Buzzer will signal when the first step is completed. </a:t>
          </a:r>
          <a:endParaRPr lang="en-US" sz="2000" dirty="0"/>
        </a:p>
      </dgm:t>
    </dgm:pt>
    <dgm:pt modelId="{8357FF0B-7002-42B5-9949-5C7122F10116}" type="parTrans" cxnId="{783B1688-29A1-4E02-8165-092394DB84E7}">
      <dgm:prSet/>
      <dgm:spPr/>
      <dgm:t>
        <a:bodyPr/>
        <a:lstStyle/>
        <a:p>
          <a:endParaRPr lang="en-US"/>
        </a:p>
      </dgm:t>
    </dgm:pt>
    <dgm:pt modelId="{3C5C101F-118A-4FCB-9F7D-D9090532EA64}" type="sibTrans" cxnId="{783B1688-29A1-4E02-8165-092394DB84E7}">
      <dgm:prSet/>
      <dgm:spPr/>
      <dgm:t>
        <a:bodyPr/>
        <a:lstStyle/>
        <a:p>
          <a:endParaRPr lang="en-US"/>
        </a:p>
      </dgm:t>
    </dgm:pt>
    <dgm:pt modelId="{8091D0AD-103C-4478-BFC1-86CA0C18E3F9}">
      <dgm:prSet custT="1"/>
      <dgm:spPr>
        <a:solidFill>
          <a:schemeClr val="bg2">
            <a:lumMod val="50000"/>
          </a:schemeClr>
        </a:solidFill>
      </dgm:spPr>
      <dgm:t>
        <a:bodyPr/>
        <a:lstStyle/>
        <a:p>
          <a:pPr rtl="0"/>
          <a:r>
            <a:rPr lang="en-US" sz="2000" dirty="0" smtClean="0"/>
            <a:t>Step 3:	 Lastly, through GSM, there will be a signal message that the gas has been leaked to a specific number or multiple.</a:t>
          </a:r>
          <a:endParaRPr lang="en-US" sz="2000" dirty="0"/>
        </a:p>
      </dgm:t>
    </dgm:pt>
    <dgm:pt modelId="{18187107-024A-4844-BAC9-791185C94E23}" type="parTrans" cxnId="{C68132D3-CF42-4F14-90CC-64B6E640C3A6}">
      <dgm:prSet/>
      <dgm:spPr/>
      <dgm:t>
        <a:bodyPr/>
        <a:lstStyle/>
        <a:p>
          <a:endParaRPr lang="en-US"/>
        </a:p>
      </dgm:t>
    </dgm:pt>
    <dgm:pt modelId="{102073AB-A7D1-46BE-B039-0BF48EAC12EC}" type="sibTrans" cxnId="{C68132D3-CF42-4F14-90CC-64B6E640C3A6}">
      <dgm:prSet/>
      <dgm:spPr/>
      <dgm:t>
        <a:bodyPr/>
        <a:lstStyle/>
        <a:p>
          <a:endParaRPr lang="en-US"/>
        </a:p>
      </dgm:t>
    </dgm:pt>
    <dgm:pt modelId="{0DE14C30-DEB3-4B9D-97BC-28BD45EE813A}" type="pres">
      <dgm:prSet presAssocID="{1F4AC0E7-DBC7-4507-B41C-D1A10D880EC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2C87A14B-9A99-4446-ACEC-B1FB7C01A0B2}" type="pres">
      <dgm:prSet presAssocID="{1F4AC0E7-DBC7-4507-B41C-D1A10D880EC3}" presName="Name1" presStyleCnt="0"/>
      <dgm:spPr/>
    </dgm:pt>
    <dgm:pt modelId="{77CEF671-A058-4717-9F39-A02F8F80522A}" type="pres">
      <dgm:prSet presAssocID="{1F4AC0E7-DBC7-4507-B41C-D1A10D880EC3}" presName="cycle" presStyleCnt="0"/>
      <dgm:spPr/>
    </dgm:pt>
    <dgm:pt modelId="{020C1361-689A-4032-9D3C-F44FD3D1D81F}" type="pres">
      <dgm:prSet presAssocID="{1F4AC0E7-DBC7-4507-B41C-D1A10D880EC3}" presName="srcNode" presStyleLbl="node1" presStyleIdx="0" presStyleCnt="6"/>
      <dgm:spPr/>
    </dgm:pt>
    <dgm:pt modelId="{D6119ABB-AF26-4CAC-9956-5611325074D5}" type="pres">
      <dgm:prSet presAssocID="{1F4AC0E7-DBC7-4507-B41C-D1A10D880EC3}" presName="conn" presStyleLbl="parChTrans1D2" presStyleIdx="0" presStyleCnt="1"/>
      <dgm:spPr/>
      <dgm:t>
        <a:bodyPr/>
        <a:lstStyle/>
        <a:p>
          <a:endParaRPr lang="en-US"/>
        </a:p>
      </dgm:t>
    </dgm:pt>
    <dgm:pt modelId="{78D6B51D-081B-42FE-95F2-743356F4A279}" type="pres">
      <dgm:prSet presAssocID="{1F4AC0E7-DBC7-4507-B41C-D1A10D880EC3}" presName="extraNode" presStyleLbl="node1" presStyleIdx="0" presStyleCnt="6"/>
      <dgm:spPr/>
    </dgm:pt>
    <dgm:pt modelId="{6CE5EDFC-1254-45EC-9BE2-F0878514B257}" type="pres">
      <dgm:prSet presAssocID="{1F4AC0E7-DBC7-4507-B41C-D1A10D880EC3}" presName="dstNode" presStyleLbl="node1" presStyleIdx="0" presStyleCnt="6"/>
      <dgm:spPr/>
    </dgm:pt>
    <dgm:pt modelId="{60BE4694-6820-457D-8E53-4F87F33B9D8B}" type="pres">
      <dgm:prSet presAssocID="{9705D3EC-6FB7-4F98-BB53-D326C382215A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87C497-AC26-4CD6-B4C1-DD641DDBF73E}" type="pres">
      <dgm:prSet presAssocID="{9705D3EC-6FB7-4F98-BB53-D326C382215A}" presName="accent_1" presStyleCnt="0"/>
      <dgm:spPr/>
    </dgm:pt>
    <dgm:pt modelId="{B0A9EF93-1345-4067-9FF8-B71ECC733524}" type="pres">
      <dgm:prSet presAssocID="{9705D3EC-6FB7-4F98-BB53-D326C382215A}" presName="accentRepeatNode" presStyleLbl="solidFgAcc1" presStyleIdx="0" presStyleCnt="6"/>
      <dgm:spPr>
        <a:ln>
          <a:solidFill>
            <a:schemeClr val="tx2">
              <a:lumMod val="75000"/>
              <a:lumOff val="25000"/>
            </a:schemeClr>
          </a:solidFill>
        </a:ln>
      </dgm:spPr>
      <dgm:t>
        <a:bodyPr/>
        <a:lstStyle/>
        <a:p>
          <a:endParaRPr lang="en-US"/>
        </a:p>
      </dgm:t>
    </dgm:pt>
    <dgm:pt modelId="{0B484812-0978-42B1-A98E-7594012BFE76}" type="pres">
      <dgm:prSet presAssocID="{0F8DEFD3-01BC-4A95-998E-513434EAE229}" presName="text_2" presStyleLbl="node1" presStyleIdx="1" presStyleCnt="6" custScaleY="1270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73B2C3-9776-48C5-ABD3-ECE05C797EEE}" type="pres">
      <dgm:prSet presAssocID="{0F8DEFD3-01BC-4A95-998E-513434EAE229}" presName="accent_2" presStyleCnt="0"/>
      <dgm:spPr/>
    </dgm:pt>
    <dgm:pt modelId="{BF238D62-169C-48EA-A62D-2066D202B2E0}" type="pres">
      <dgm:prSet presAssocID="{0F8DEFD3-01BC-4A95-998E-513434EAE229}" presName="accentRepeatNode" presStyleLbl="solidFgAcc1" presStyleIdx="1" presStyleCnt="6"/>
      <dgm:spPr>
        <a:ln>
          <a:solidFill>
            <a:schemeClr val="tx2">
              <a:lumMod val="75000"/>
              <a:lumOff val="25000"/>
            </a:schemeClr>
          </a:solidFill>
        </a:ln>
      </dgm:spPr>
      <dgm:t>
        <a:bodyPr/>
        <a:lstStyle/>
        <a:p>
          <a:endParaRPr lang="en-US"/>
        </a:p>
      </dgm:t>
    </dgm:pt>
    <dgm:pt modelId="{1CC35947-424A-4837-8E76-A2F97E60D43A}" type="pres">
      <dgm:prSet presAssocID="{7CEB2AC3-3803-41BF-9E95-6942A547973C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EADA65-4C1A-4C7F-9D0E-EE02E4F80310}" type="pres">
      <dgm:prSet presAssocID="{7CEB2AC3-3803-41BF-9E95-6942A547973C}" presName="accent_3" presStyleCnt="0"/>
      <dgm:spPr/>
    </dgm:pt>
    <dgm:pt modelId="{E37D6784-B232-4B9E-89BA-209B0D85A829}" type="pres">
      <dgm:prSet presAssocID="{7CEB2AC3-3803-41BF-9E95-6942A547973C}" presName="accentRepeatNode" presStyleLbl="solidFgAcc1" presStyleIdx="2" presStyleCnt="6"/>
      <dgm:spPr>
        <a:ln>
          <a:solidFill>
            <a:schemeClr val="tx2">
              <a:lumMod val="75000"/>
              <a:lumOff val="25000"/>
            </a:schemeClr>
          </a:solidFill>
        </a:ln>
      </dgm:spPr>
      <dgm:t>
        <a:bodyPr/>
        <a:lstStyle/>
        <a:p>
          <a:endParaRPr lang="en-US"/>
        </a:p>
      </dgm:t>
    </dgm:pt>
    <dgm:pt modelId="{785EDF86-4971-4116-A927-1A17CC06EBEB}" type="pres">
      <dgm:prSet presAssocID="{4E73B942-B74B-495D-9804-7C8E937585F1}" presName="text_4" presStyleLbl="node1" presStyleIdx="3" presStyleCnt="6" custScaleY="1424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199255-0B51-45CE-8A8A-7E57D2AD0A29}" type="pres">
      <dgm:prSet presAssocID="{4E73B942-B74B-495D-9804-7C8E937585F1}" presName="accent_4" presStyleCnt="0"/>
      <dgm:spPr/>
    </dgm:pt>
    <dgm:pt modelId="{98EBE390-1021-4328-B734-A34F7AC61552}" type="pres">
      <dgm:prSet presAssocID="{4E73B942-B74B-495D-9804-7C8E937585F1}" presName="accentRepeatNode" presStyleLbl="solidFgAcc1" presStyleIdx="3" presStyleCnt="6"/>
      <dgm:spPr>
        <a:ln>
          <a:solidFill>
            <a:schemeClr val="tx2">
              <a:lumMod val="75000"/>
              <a:lumOff val="25000"/>
            </a:schemeClr>
          </a:solidFill>
        </a:ln>
      </dgm:spPr>
      <dgm:t>
        <a:bodyPr/>
        <a:lstStyle/>
        <a:p>
          <a:endParaRPr lang="en-US"/>
        </a:p>
      </dgm:t>
    </dgm:pt>
    <dgm:pt modelId="{B7743148-76E9-430F-979B-7F8906A5BFE1}" type="pres">
      <dgm:prSet presAssocID="{91942162-40BF-4F64-B9E5-DFFE5EADC1E3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9E2D86-EC93-4DB9-B407-0749EB7F9148}" type="pres">
      <dgm:prSet presAssocID="{91942162-40BF-4F64-B9E5-DFFE5EADC1E3}" presName="accent_5" presStyleCnt="0"/>
      <dgm:spPr/>
    </dgm:pt>
    <dgm:pt modelId="{EC8DDC2A-00F1-4639-973A-F033A3E78599}" type="pres">
      <dgm:prSet presAssocID="{91942162-40BF-4F64-B9E5-DFFE5EADC1E3}" presName="accentRepeatNode" presStyleLbl="solidFgAcc1" presStyleIdx="4" presStyleCnt="6"/>
      <dgm:spPr>
        <a:ln>
          <a:solidFill>
            <a:schemeClr val="tx2">
              <a:lumMod val="75000"/>
              <a:lumOff val="25000"/>
            </a:schemeClr>
          </a:solidFill>
        </a:ln>
      </dgm:spPr>
      <dgm:t>
        <a:bodyPr/>
        <a:lstStyle/>
        <a:p>
          <a:endParaRPr lang="en-US"/>
        </a:p>
      </dgm:t>
    </dgm:pt>
    <dgm:pt modelId="{C412DCC2-7AE5-4564-BE34-519DDE7A5EE9}" type="pres">
      <dgm:prSet presAssocID="{8091D0AD-103C-4478-BFC1-86CA0C18E3F9}" presName="text_6" presStyleLbl="node1" presStyleIdx="5" presStyleCnt="6" custScaleY="1269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E1498-9E6F-490A-8F41-ED9F1202D1F9}" type="pres">
      <dgm:prSet presAssocID="{8091D0AD-103C-4478-BFC1-86CA0C18E3F9}" presName="accent_6" presStyleCnt="0"/>
      <dgm:spPr/>
    </dgm:pt>
    <dgm:pt modelId="{CD351946-DCDE-43E1-AD88-3678130E2582}" type="pres">
      <dgm:prSet presAssocID="{8091D0AD-103C-4478-BFC1-86CA0C18E3F9}" presName="accentRepeatNode" presStyleLbl="solidFgAcc1" presStyleIdx="5" presStyleCnt="6"/>
      <dgm:spPr>
        <a:ln>
          <a:solidFill>
            <a:schemeClr val="tx2">
              <a:lumMod val="75000"/>
              <a:lumOff val="25000"/>
            </a:schemeClr>
          </a:solidFill>
        </a:ln>
      </dgm:spPr>
      <dgm:t>
        <a:bodyPr/>
        <a:lstStyle/>
        <a:p>
          <a:endParaRPr lang="en-US"/>
        </a:p>
      </dgm:t>
    </dgm:pt>
  </dgm:ptLst>
  <dgm:cxnLst>
    <dgm:cxn modelId="{60E3220E-28D9-49D3-BAA1-0BF7AFBB91C3}" type="presOf" srcId="{8091D0AD-103C-4478-BFC1-86CA0C18E3F9}" destId="{C412DCC2-7AE5-4564-BE34-519DDE7A5EE9}" srcOrd="0" destOrd="0" presId="urn:microsoft.com/office/officeart/2008/layout/VerticalCurvedList"/>
    <dgm:cxn modelId="{B6CAF08D-6E24-46A0-891D-7C3B2DCD6ECB}" type="presOf" srcId="{91942162-40BF-4F64-B9E5-DFFE5EADC1E3}" destId="{B7743148-76E9-430F-979B-7F8906A5BFE1}" srcOrd="0" destOrd="0" presId="urn:microsoft.com/office/officeart/2008/layout/VerticalCurvedList"/>
    <dgm:cxn modelId="{A5D3DF40-FD56-425A-BC31-B5E9ACCA4CB8}" type="presOf" srcId="{4E73B942-B74B-495D-9804-7C8E937585F1}" destId="{785EDF86-4971-4116-A927-1A17CC06EBEB}" srcOrd="0" destOrd="0" presId="urn:microsoft.com/office/officeart/2008/layout/VerticalCurvedList"/>
    <dgm:cxn modelId="{1473EC5A-03D2-4ECF-B723-E93293DAC981}" type="presOf" srcId="{7CEB2AC3-3803-41BF-9E95-6942A547973C}" destId="{1CC35947-424A-4837-8E76-A2F97E60D43A}" srcOrd="0" destOrd="0" presId="urn:microsoft.com/office/officeart/2008/layout/VerticalCurvedList"/>
    <dgm:cxn modelId="{FCA0ADDE-DB24-4645-8EB6-D4CD03A183F3}" type="presOf" srcId="{D5D694E3-BDA6-4EA6-B99F-F3CF50E5B4C5}" destId="{D6119ABB-AF26-4CAC-9956-5611325074D5}" srcOrd="0" destOrd="0" presId="urn:microsoft.com/office/officeart/2008/layout/VerticalCurvedList"/>
    <dgm:cxn modelId="{5031E8B8-D17B-45F6-B261-8E849B568ECF}" srcId="{1F4AC0E7-DBC7-4507-B41C-D1A10D880EC3}" destId="{0F8DEFD3-01BC-4A95-998E-513434EAE229}" srcOrd="1" destOrd="0" parTransId="{5D590FD2-DE95-4A87-8F24-879F33C91DF8}" sibTransId="{F22914EF-963C-47F9-B5CE-61BAB695C9E6}"/>
    <dgm:cxn modelId="{1EA9EC30-DDEA-4BFA-855E-DF65E4C9BCEB}" srcId="{1F4AC0E7-DBC7-4507-B41C-D1A10D880EC3}" destId="{4E73B942-B74B-495D-9804-7C8E937585F1}" srcOrd="3" destOrd="0" parTransId="{B0FD90A7-6DEF-4C6B-8EF1-7017377002E1}" sibTransId="{67999503-258F-433F-934D-B57307424694}"/>
    <dgm:cxn modelId="{783B1688-29A1-4E02-8165-092394DB84E7}" srcId="{1F4AC0E7-DBC7-4507-B41C-D1A10D880EC3}" destId="{91942162-40BF-4F64-B9E5-DFFE5EADC1E3}" srcOrd="4" destOrd="0" parTransId="{8357FF0B-7002-42B5-9949-5C7122F10116}" sibTransId="{3C5C101F-118A-4FCB-9F7D-D9090532EA64}"/>
    <dgm:cxn modelId="{621CA325-38CC-4861-97BC-976F50AD4118}" type="presOf" srcId="{1F4AC0E7-DBC7-4507-B41C-D1A10D880EC3}" destId="{0DE14C30-DEB3-4B9D-97BC-28BD45EE813A}" srcOrd="0" destOrd="0" presId="urn:microsoft.com/office/officeart/2008/layout/VerticalCurvedList"/>
    <dgm:cxn modelId="{D927884B-3BCA-4223-A012-D4F772A12066}" srcId="{1F4AC0E7-DBC7-4507-B41C-D1A10D880EC3}" destId="{9705D3EC-6FB7-4F98-BB53-D326C382215A}" srcOrd="0" destOrd="0" parTransId="{BB3B7E98-DE31-4FE3-8A2F-67337E148E11}" sibTransId="{D5D694E3-BDA6-4EA6-B99F-F3CF50E5B4C5}"/>
    <dgm:cxn modelId="{0341E5FE-6012-4F2B-8BCD-835C028C5932}" srcId="{1F4AC0E7-DBC7-4507-B41C-D1A10D880EC3}" destId="{7CEB2AC3-3803-41BF-9E95-6942A547973C}" srcOrd="2" destOrd="0" parTransId="{1C27DD99-F979-4522-83FA-6F78070AF33E}" sibTransId="{2132A27F-A12D-4DB5-B084-CF01BF96F6DC}"/>
    <dgm:cxn modelId="{C68132D3-CF42-4F14-90CC-64B6E640C3A6}" srcId="{1F4AC0E7-DBC7-4507-B41C-D1A10D880EC3}" destId="{8091D0AD-103C-4478-BFC1-86CA0C18E3F9}" srcOrd="5" destOrd="0" parTransId="{18187107-024A-4844-BAC9-791185C94E23}" sibTransId="{102073AB-A7D1-46BE-B039-0BF48EAC12EC}"/>
    <dgm:cxn modelId="{FAE89AD4-4BCF-4C69-9CD2-FEA17CB991A4}" type="presOf" srcId="{0F8DEFD3-01BC-4A95-998E-513434EAE229}" destId="{0B484812-0978-42B1-A98E-7594012BFE76}" srcOrd="0" destOrd="0" presId="urn:microsoft.com/office/officeart/2008/layout/VerticalCurvedList"/>
    <dgm:cxn modelId="{A5EC5DD7-17F0-46D7-831C-AE21B817B7FC}" type="presOf" srcId="{9705D3EC-6FB7-4F98-BB53-D326C382215A}" destId="{60BE4694-6820-457D-8E53-4F87F33B9D8B}" srcOrd="0" destOrd="0" presId="urn:microsoft.com/office/officeart/2008/layout/VerticalCurvedList"/>
    <dgm:cxn modelId="{7CE9FC90-E365-4351-865C-6902556AEEB6}" type="presParOf" srcId="{0DE14C30-DEB3-4B9D-97BC-28BD45EE813A}" destId="{2C87A14B-9A99-4446-ACEC-B1FB7C01A0B2}" srcOrd="0" destOrd="0" presId="urn:microsoft.com/office/officeart/2008/layout/VerticalCurvedList"/>
    <dgm:cxn modelId="{2683A430-4ADA-43BC-AEDF-C6BFC3A13510}" type="presParOf" srcId="{2C87A14B-9A99-4446-ACEC-B1FB7C01A0B2}" destId="{77CEF671-A058-4717-9F39-A02F8F80522A}" srcOrd="0" destOrd="0" presId="urn:microsoft.com/office/officeart/2008/layout/VerticalCurvedList"/>
    <dgm:cxn modelId="{F703B1C9-29DF-4B6E-8142-01938368AB5A}" type="presParOf" srcId="{77CEF671-A058-4717-9F39-A02F8F80522A}" destId="{020C1361-689A-4032-9D3C-F44FD3D1D81F}" srcOrd="0" destOrd="0" presId="urn:microsoft.com/office/officeart/2008/layout/VerticalCurvedList"/>
    <dgm:cxn modelId="{0A33E0E0-91C5-4610-803D-2E2DE85B6348}" type="presParOf" srcId="{77CEF671-A058-4717-9F39-A02F8F80522A}" destId="{D6119ABB-AF26-4CAC-9956-5611325074D5}" srcOrd="1" destOrd="0" presId="urn:microsoft.com/office/officeart/2008/layout/VerticalCurvedList"/>
    <dgm:cxn modelId="{5EA095DC-2AA9-4E5C-A5F7-6CA1493AEF10}" type="presParOf" srcId="{77CEF671-A058-4717-9F39-A02F8F80522A}" destId="{78D6B51D-081B-42FE-95F2-743356F4A279}" srcOrd="2" destOrd="0" presId="urn:microsoft.com/office/officeart/2008/layout/VerticalCurvedList"/>
    <dgm:cxn modelId="{6331A6B8-11C9-4969-B03B-2F682977BD86}" type="presParOf" srcId="{77CEF671-A058-4717-9F39-A02F8F80522A}" destId="{6CE5EDFC-1254-45EC-9BE2-F0878514B257}" srcOrd="3" destOrd="0" presId="urn:microsoft.com/office/officeart/2008/layout/VerticalCurvedList"/>
    <dgm:cxn modelId="{6BF0C873-70CC-41C1-BD47-DCD47638F7CA}" type="presParOf" srcId="{2C87A14B-9A99-4446-ACEC-B1FB7C01A0B2}" destId="{60BE4694-6820-457D-8E53-4F87F33B9D8B}" srcOrd="1" destOrd="0" presId="urn:microsoft.com/office/officeart/2008/layout/VerticalCurvedList"/>
    <dgm:cxn modelId="{2B6FFFCA-6745-4F73-BD89-66BC3431FD0C}" type="presParOf" srcId="{2C87A14B-9A99-4446-ACEC-B1FB7C01A0B2}" destId="{2587C497-AC26-4CD6-B4C1-DD641DDBF73E}" srcOrd="2" destOrd="0" presId="urn:microsoft.com/office/officeart/2008/layout/VerticalCurvedList"/>
    <dgm:cxn modelId="{7FF8612F-40B5-4F67-B672-D149183F3EF6}" type="presParOf" srcId="{2587C497-AC26-4CD6-B4C1-DD641DDBF73E}" destId="{B0A9EF93-1345-4067-9FF8-B71ECC733524}" srcOrd="0" destOrd="0" presId="urn:microsoft.com/office/officeart/2008/layout/VerticalCurvedList"/>
    <dgm:cxn modelId="{D42B0523-0842-46FB-841A-2BE3EFD383A5}" type="presParOf" srcId="{2C87A14B-9A99-4446-ACEC-B1FB7C01A0B2}" destId="{0B484812-0978-42B1-A98E-7594012BFE76}" srcOrd="3" destOrd="0" presId="urn:microsoft.com/office/officeart/2008/layout/VerticalCurvedList"/>
    <dgm:cxn modelId="{F9D7F7CD-3528-4F66-A3EB-0044E0624EAA}" type="presParOf" srcId="{2C87A14B-9A99-4446-ACEC-B1FB7C01A0B2}" destId="{3E73B2C3-9776-48C5-ABD3-ECE05C797EEE}" srcOrd="4" destOrd="0" presId="urn:microsoft.com/office/officeart/2008/layout/VerticalCurvedList"/>
    <dgm:cxn modelId="{804F93AA-6C40-4DF6-B757-4FA229D027A6}" type="presParOf" srcId="{3E73B2C3-9776-48C5-ABD3-ECE05C797EEE}" destId="{BF238D62-169C-48EA-A62D-2066D202B2E0}" srcOrd="0" destOrd="0" presId="urn:microsoft.com/office/officeart/2008/layout/VerticalCurvedList"/>
    <dgm:cxn modelId="{0D1729A9-D389-4AEC-BC07-28492416842F}" type="presParOf" srcId="{2C87A14B-9A99-4446-ACEC-B1FB7C01A0B2}" destId="{1CC35947-424A-4837-8E76-A2F97E60D43A}" srcOrd="5" destOrd="0" presId="urn:microsoft.com/office/officeart/2008/layout/VerticalCurvedList"/>
    <dgm:cxn modelId="{072FBF37-5F37-4CBE-A993-7DE4139A6289}" type="presParOf" srcId="{2C87A14B-9A99-4446-ACEC-B1FB7C01A0B2}" destId="{5AEADA65-4C1A-4C7F-9D0E-EE02E4F80310}" srcOrd="6" destOrd="0" presId="urn:microsoft.com/office/officeart/2008/layout/VerticalCurvedList"/>
    <dgm:cxn modelId="{035C7FAA-9BFA-4F37-86D8-2AE951CCD9B0}" type="presParOf" srcId="{5AEADA65-4C1A-4C7F-9D0E-EE02E4F80310}" destId="{E37D6784-B232-4B9E-89BA-209B0D85A829}" srcOrd="0" destOrd="0" presId="urn:microsoft.com/office/officeart/2008/layout/VerticalCurvedList"/>
    <dgm:cxn modelId="{F1779CDD-3A8B-44CE-9CD5-F8B7A2276CFC}" type="presParOf" srcId="{2C87A14B-9A99-4446-ACEC-B1FB7C01A0B2}" destId="{785EDF86-4971-4116-A927-1A17CC06EBEB}" srcOrd="7" destOrd="0" presId="urn:microsoft.com/office/officeart/2008/layout/VerticalCurvedList"/>
    <dgm:cxn modelId="{0604F84A-2E34-4F4F-94C7-BC1381E6D93D}" type="presParOf" srcId="{2C87A14B-9A99-4446-ACEC-B1FB7C01A0B2}" destId="{34199255-0B51-45CE-8A8A-7E57D2AD0A29}" srcOrd="8" destOrd="0" presId="urn:microsoft.com/office/officeart/2008/layout/VerticalCurvedList"/>
    <dgm:cxn modelId="{929E3699-8509-4470-8FEF-C2F86F64E30F}" type="presParOf" srcId="{34199255-0B51-45CE-8A8A-7E57D2AD0A29}" destId="{98EBE390-1021-4328-B734-A34F7AC61552}" srcOrd="0" destOrd="0" presId="urn:microsoft.com/office/officeart/2008/layout/VerticalCurvedList"/>
    <dgm:cxn modelId="{32F8F45A-D9E5-4C73-B53A-157848166E49}" type="presParOf" srcId="{2C87A14B-9A99-4446-ACEC-B1FB7C01A0B2}" destId="{B7743148-76E9-430F-979B-7F8906A5BFE1}" srcOrd="9" destOrd="0" presId="urn:microsoft.com/office/officeart/2008/layout/VerticalCurvedList"/>
    <dgm:cxn modelId="{3DFCB435-F621-4BAB-835D-BD273A349B89}" type="presParOf" srcId="{2C87A14B-9A99-4446-ACEC-B1FB7C01A0B2}" destId="{C69E2D86-EC93-4DB9-B407-0749EB7F9148}" srcOrd="10" destOrd="0" presId="urn:microsoft.com/office/officeart/2008/layout/VerticalCurvedList"/>
    <dgm:cxn modelId="{EFC74DC2-EB34-426D-BD6E-0AFF6B302EAF}" type="presParOf" srcId="{C69E2D86-EC93-4DB9-B407-0749EB7F9148}" destId="{EC8DDC2A-00F1-4639-973A-F033A3E78599}" srcOrd="0" destOrd="0" presId="urn:microsoft.com/office/officeart/2008/layout/VerticalCurvedList"/>
    <dgm:cxn modelId="{5DCCEDBF-FBC5-495E-A431-8C0420E4D3DE}" type="presParOf" srcId="{2C87A14B-9A99-4446-ACEC-B1FB7C01A0B2}" destId="{C412DCC2-7AE5-4564-BE34-519DDE7A5EE9}" srcOrd="11" destOrd="0" presId="urn:microsoft.com/office/officeart/2008/layout/VerticalCurvedList"/>
    <dgm:cxn modelId="{0411467E-3516-497A-B3C3-FD68741186A8}" type="presParOf" srcId="{2C87A14B-9A99-4446-ACEC-B1FB7C01A0B2}" destId="{522E1498-9E6F-490A-8F41-ED9F1202D1F9}" srcOrd="12" destOrd="0" presId="urn:microsoft.com/office/officeart/2008/layout/VerticalCurvedList"/>
    <dgm:cxn modelId="{DC52660A-0E94-450E-BF72-04F61DC18E66}" type="presParOf" srcId="{522E1498-9E6F-490A-8F41-ED9F1202D1F9}" destId="{CD351946-DCDE-43E1-AD88-3678130E258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BE4766-BB88-4CE8-AED5-CA2C830C357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333C95-A9F0-4291-BC32-A5DBD521EB25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2400" b="0" i="0" dirty="0"/>
            <a:t>We have used a </a:t>
          </a:r>
          <a:r>
            <a:rPr lang="en-US" sz="2400" b="0" i="0" dirty="0" smtClean="0"/>
            <a:t>MQ-2(LPG</a:t>
          </a:r>
          <a:r>
            <a:rPr lang="en-US" sz="2400" b="0" i="0" dirty="0"/>
            <a:t> </a:t>
          </a:r>
          <a:r>
            <a:rPr lang="en-US" sz="2400" b="1" i="0" dirty="0"/>
            <a:t>gas </a:t>
          </a:r>
          <a:r>
            <a:rPr lang="en-US" sz="2400" b="1" i="0" dirty="0" smtClean="0"/>
            <a:t>sensor) </a:t>
          </a:r>
          <a:r>
            <a:rPr lang="en-US" sz="2400" b="0" i="0" dirty="0"/>
            <a:t> to detect LPG Gas. </a:t>
          </a:r>
          <a:endParaRPr lang="en-US" sz="2400" dirty="0"/>
        </a:p>
      </dgm:t>
    </dgm:pt>
    <dgm:pt modelId="{D2B26B65-FFF6-4B5C-AC2E-F2AD2FF8753C}" type="parTrans" cxnId="{8C6B2071-6E12-4378-9CEB-6D582C0B0D8B}">
      <dgm:prSet/>
      <dgm:spPr/>
      <dgm:t>
        <a:bodyPr/>
        <a:lstStyle/>
        <a:p>
          <a:endParaRPr lang="en-US"/>
        </a:p>
      </dgm:t>
    </dgm:pt>
    <dgm:pt modelId="{9C7DD4CA-6B50-4C92-99C0-0E84BF9AB962}" type="sibTrans" cxnId="{8C6B2071-6E12-4378-9CEB-6D582C0B0D8B}">
      <dgm:prSet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F17E7157-2C97-49BA-A877-53E8B088051D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2400" b="0" i="0" dirty="0"/>
            <a:t>When LPG gas leakage occurs, </a:t>
          </a:r>
          <a:r>
            <a:rPr lang="en-US" sz="2400" b="0" i="0" dirty="0" err="1" smtClean="0"/>
            <a:t>arduino</a:t>
          </a:r>
          <a:r>
            <a:rPr lang="en-US" sz="2400" b="0" i="0" dirty="0" smtClean="0"/>
            <a:t> </a:t>
          </a:r>
          <a:r>
            <a:rPr lang="en-US" sz="2400" b="0" i="0" dirty="0"/>
            <a:t>continuously reads </a:t>
          </a:r>
          <a:r>
            <a:rPr lang="en-US" sz="2400" b="0" i="0" dirty="0" smtClean="0"/>
            <a:t>it and alert message is shown on </a:t>
          </a:r>
          <a:r>
            <a:rPr lang="en-US" sz="2400" b="0" i="0" dirty="0" smtClean="0"/>
            <a:t>LCD</a:t>
          </a:r>
          <a:r>
            <a:rPr lang="en-US" sz="2400" b="0" i="0" dirty="0" smtClean="0"/>
            <a:t> will indicate the affected area</a:t>
          </a:r>
          <a:r>
            <a:rPr lang="en-US" sz="2400" b="0" i="0" dirty="0" smtClean="0"/>
            <a:t>.</a:t>
          </a:r>
          <a:endParaRPr lang="en-US" sz="2400" dirty="0"/>
        </a:p>
      </dgm:t>
    </dgm:pt>
    <dgm:pt modelId="{68B26073-1F63-4879-A3AC-F49AEA1F17DD}" type="parTrans" cxnId="{0BDBDAD7-5DB6-4FDE-A425-E13E3BF3B28F}">
      <dgm:prSet/>
      <dgm:spPr/>
      <dgm:t>
        <a:bodyPr/>
        <a:lstStyle/>
        <a:p>
          <a:endParaRPr lang="en-US"/>
        </a:p>
      </dgm:t>
    </dgm:pt>
    <dgm:pt modelId="{0F98388B-D71F-47CD-9808-6F58EB5B816F}" type="sibTrans" cxnId="{0BDBDAD7-5DB6-4FDE-A425-E13E3BF3B28F}">
      <dgm:prSet/>
      <dgm:spPr/>
      <dgm:t>
        <a:bodyPr/>
        <a:lstStyle/>
        <a:p>
          <a:endParaRPr lang="en-US"/>
        </a:p>
      </dgm:t>
    </dgm:pt>
    <dgm:pt modelId="{B7B3D031-2666-404E-9800-6E69B69D2B9D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2400" b="0" i="0" dirty="0" smtClean="0"/>
            <a:t>Thus </a:t>
          </a:r>
          <a:r>
            <a:rPr lang="en-US" sz="2400" b="0" i="0" dirty="0" smtClean="0"/>
            <a:t>the emergency exit servo motor, as well as the ventilation motor is activated</a:t>
          </a:r>
          <a:r>
            <a:rPr lang="en-US" sz="2400" b="0" i="0" dirty="0" smtClean="0"/>
            <a:t>.</a:t>
          </a:r>
          <a:endParaRPr lang="en-US" sz="2400" b="0" i="0" dirty="0"/>
        </a:p>
      </dgm:t>
    </dgm:pt>
    <dgm:pt modelId="{48E5D04B-3BAB-45C7-BD6A-8C403E9C38CE}" type="parTrans" cxnId="{C0492E1B-DE87-4012-BD12-2F2D927BA189}">
      <dgm:prSet/>
      <dgm:spPr/>
      <dgm:t>
        <a:bodyPr/>
        <a:lstStyle/>
        <a:p>
          <a:endParaRPr lang="en-US"/>
        </a:p>
      </dgm:t>
    </dgm:pt>
    <dgm:pt modelId="{8C66D486-93BA-4947-8F99-B9DE6A597BD9}" type="sibTrans" cxnId="{C0492E1B-DE87-4012-BD12-2F2D927BA189}">
      <dgm:prSet/>
      <dgm:spPr/>
      <dgm:t>
        <a:bodyPr/>
        <a:lstStyle/>
        <a:p>
          <a:endParaRPr lang="en-US"/>
        </a:p>
      </dgm:t>
    </dgm:pt>
    <dgm:pt modelId="{C07E0EA4-FD3F-4B00-964B-A3F581612A86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2400" b="0" i="0" dirty="0" smtClean="0"/>
            <a:t>Besides, the buzzer is turned on and a message is sent to owners mobile to notify that gas leakage has been occurred.</a:t>
          </a:r>
          <a:endParaRPr lang="en-US" sz="2400" b="0" i="0" dirty="0"/>
        </a:p>
      </dgm:t>
    </dgm:pt>
    <dgm:pt modelId="{16A3B732-EC4A-4560-B733-7AEA0B4AE27E}" type="parTrans" cxnId="{21BA4035-D43B-428F-BEA1-23BFBDFB12DE}">
      <dgm:prSet/>
      <dgm:spPr/>
      <dgm:t>
        <a:bodyPr/>
        <a:lstStyle/>
        <a:p>
          <a:endParaRPr lang="en-US"/>
        </a:p>
      </dgm:t>
    </dgm:pt>
    <dgm:pt modelId="{93149EFB-636C-4B28-A2B9-EF8D27A36DF1}" type="sibTrans" cxnId="{21BA4035-D43B-428F-BEA1-23BFBDFB12DE}">
      <dgm:prSet/>
      <dgm:spPr/>
      <dgm:t>
        <a:bodyPr/>
        <a:lstStyle/>
        <a:p>
          <a:endParaRPr lang="en-US"/>
        </a:p>
      </dgm:t>
    </dgm:pt>
    <dgm:pt modelId="{AD6F34BB-409B-4842-A7A2-AD06080A4CB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2400" b="0" i="0" dirty="0" smtClean="0"/>
            <a:t>We can set the sensitivity of this sensor module by inbuilt potentiometer located on it.  </a:t>
          </a:r>
          <a:endParaRPr lang="en-US" sz="2400" b="0" i="0" dirty="0"/>
        </a:p>
      </dgm:t>
    </dgm:pt>
    <dgm:pt modelId="{AA7EAA59-0731-4A7B-8CFD-92FB322C1763}" type="parTrans" cxnId="{7ED71F48-012C-40CE-BF44-3D48AFAEAF0A}">
      <dgm:prSet/>
      <dgm:spPr/>
      <dgm:t>
        <a:bodyPr/>
        <a:lstStyle/>
        <a:p>
          <a:endParaRPr lang="en-US"/>
        </a:p>
      </dgm:t>
    </dgm:pt>
    <dgm:pt modelId="{0C49702B-96C4-4B1D-A463-E9720E47CD77}" type="sibTrans" cxnId="{7ED71F48-012C-40CE-BF44-3D48AFAEAF0A}">
      <dgm:prSet/>
      <dgm:spPr/>
      <dgm:t>
        <a:bodyPr/>
        <a:lstStyle/>
        <a:p>
          <a:endParaRPr lang="en-US"/>
        </a:p>
      </dgm:t>
    </dgm:pt>
    <dgm:pt modelId="{3513A866-08FA-4959-AE4D-32838F3B6563}" type="pres">
      <dgm:prSet presAssocID="{C4BE4766-BB88-4CE8-AED5-CA2C830C357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26F36AC0-744C-4ADC-B120-A872DB382E04}" type="pres">
      <dgm:prSet presAssocID="{C4BE4766-BB88-4CE8-AED5-CA2C830C3577}" presName="Name1" presStyleCnt="0"/>
      <dgm:spPr/>
    </dgm:pt>
    <dgm:pt modelId="{44F53C9A-3B5F-4937-9B3D-BFDF7F91BCC1}" type="pres">
      <dgm:prSet presAssocID="{C4BE4766-BB88-4CE8-AED5-CA2C830C3577}" presName="cycle" presStyleCnt="0"/>
      <dgm:spPr/>
    </dgm:pt>
    <dgm:pt modelId="{8D2F47A9-B9A9-42C2-9A73-9B2EF729DD81}" type="pres">
      <dgm:prSet presAssocID="{C4BE4766-BB88-4CE8-AED5-CA2C830C3577}" presName="srcNode" presStyleLbl="node1" presStyleIdx="0" presStyleCnt="5"/>
      <dgm:spPr/>
    </dgm:pt>
    <dgm:pt modelId="{058007E6-3D77-4DB3-B237-0C786B93C159}" type="pres">
      <dgm:prSet presAssocID="{C4BE4766-BB88-4CE8-AED5-CA2C830C3577}" presName="conn" presStyleLbl="parChTrans1D2" presStyleIdx="0" presStyleCnt="1"/>
      <dgm:spPr/>
      <dgm:t>
        <a:bodyPr/>
        <a:lstStyle/>
        <a:p>
          <a:endParaRPr lang="en-US"/>
        </a:p>
      </dgm:t>
    </dgm:pt>
    <dgm:pt modelId="{0B74D94F-F76A-4E4C-9B5E-7E9ABFD13F2F}" type="pres">
      <dgm:prSet presAssocID="{C4BE4766-BB88-4CE8-AED5-CA2C830C3577}" presName="extraNode" presStyleLbl="node1" presStyleIdx="0" presStyleCnt="5"/>
      <dgm:spPr/>
    </dgm:pt>
    <dgm:pt modelId="{593C026A-908B-4F41-8A45-AB5FB54F14ED}" type="pres">
      <dgm:prSet presAssocID="{C4BE4766-BB88-4CE8-AED5-CA2C830C3577}" presName="dstNode" presStyleLbl="node1" presStyleIdx="0" presStyleCnt="5"/>
      <dgm:spPr/>
    </dgm:pt>
    <dgm:pt modelId="{3F7F0722-6ED6-4D10-8EB8-49D207142B63}" type="pres">
      <dgm:prSet presAssocID="{9D333C95-A9F0-4291-BC32-A5DBD521EB25}" presName="text_1" presStyleLbl="node1" presStyleIdx="0" presStyleCnt="5" custLinFactNeighborY="-286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DDDBC9-F196-46B2-93D9-41A097D999BB}" type="pres">
      <dgm:prSet presAssocID="{9D333C95-A9F0-4291-BC32-A5DBD521EB25}" presName="accent_1" presStyleCnt="0"/>
      <dgm:spPr/>
    </dgm:pt>
    <dgm:pt modelId="{E2C05439-8EE7-4F57-A5A3-D4415173C15F}" type="pres">
      <dgm:prSet presAssocID="{9D333C95-A9F0-4291-BC32-A5DBD521EB25}" presName="accentRepeatNode" presStyleLbl="solidFgAcc1" presStyleIdx="0" presStyleCnt="5" custLinFactNeighborY="-22908"/>
      <dgm:spPr>
        <a:ln>
          <a:solidFill>
            <a:schemeClr val="tx1"/>
          </a:solidFill>
        </a:ln>
      </dgm:spPr>
    </dgm:pt>
    <dgm:pt modelId="{B77A36BB-A107-427B-A3F9-8C40F99B28A3}" type="pres">
      <dgm:prSet presAssocID="{F17E7157-2C97-49BA-A877-53E8B088051D}" presName="text_2" presStyleLbl="node1" presStyleIdx="1" presStyleCnt="5" custScaleY="142575" custLinFactNeighborY="-507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A1C419-7D36-49A4-976E-2999B34C2313}" type="pres">
      <dgm:prSet presAssocID="{F17E7157-2C97-49BA-A877-53E8B088051D}" presName="accent_2" presStyleCnt="0"/>
      <dgm:spPr/>
    </dgm:pt>
    <dgm:pt modelId="{3F1C958F-A3C2-4EEC-9186-A2943E7340B6}" type="pres">
      <dgm:prSet presAssocID="{F17E7157-2C97-49BA-A877-53E8B088051D}" presName="accentRepeatNode" presStyleLbl="solidFgAcc1" presStyleIdx="1" presStyleCnt="5" custScaleX="104234" custScaleY="104234" custLinFactNeighborX="-9544" custLinFactNeighborY="-34884"/>
      <dgm:spPr>
        <a:ln>
          <a:solidFill>
            <a:schemeClr val="tx1"/>
          </a:solidFill>
        </a:ln>
      </dgm:spPr>
    </dgm:pt>
    <dgm:pt modelId="{314C7CDE-5635-465F-9A36-A8411CC5E3A8}" type="pres">
      <dgm:prSet presAssocID="{B7B3D031-2666-404E-9800-6E69B69D2B9D}" presName="text_3" presStyleLbl="node1" presStyleIdx="2" presStyleCnt="5" custScaleY="145782" custLinFactNeighborY="-278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39731-333D-42A4-9454-455EB497D96E}" type="pres">
      <dgm:prSet presAssocID="{B7B3D031-2666-404E-9800-6E69B69D2B9D}" presName="accent_3" presStyleCnt="0"/>
      <dgm:spPr/>
    </dgm:pt>
    <dgm:pt modelId="{CB4C2974-B033-4F9C-AA97-F669E4757C0B}" type="pres">
      <dgm:prSet presAssocID="{B7B3D031-2666-404E-9800-6E69B69D2B9D}" presName="accentRepeatNode" presStyleLbl="solidFgAcc1" presStyleIdx="2" presStyleCnt="5" custScaleX="104236" custScaleY="104236" custLinFactNeighborX="-17181" custLinFactNeighborY="-24942"/>
      <dgm:spPr>
        <a:ln>
          <a:solidFill>
            <a:schemeClr val="tx1"/>
          </a:solidFill>
        </a:ln>
      </dgm:spPr>
    </dgm:pt>
    <dgm:pt modelId="{31974110-C78F-41AF-ADAF-4B2DD0033BC3}" type="pres">
      <dgm:prSet presAssocID="{C07E0EA4-FD3F-4B00-964B-A3F581612A86}" presName="text_4" presStyleLbl="node1" presStyleIdx="3" presStyleCnt="5" custScaleY="130919" custLinFactNeighborX="-846" custLinFactNeighborY="-42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A33D1-7A2D-4671-A856-969F209D230D}" type="pres">
      <dgm:prSet presAssocID="{C07E0EA4-FD3F-4B00-964B-A3F581612A86}" presName="accent_4" presStyleCnt="0"/>
      <dgm:spPr/>
    </dgm:pt>
    <dgm:pt modelId="{FFC06405-6930-4A5A-BB67-42B5AA7C02A8}" type="pres">
      <dgm:prSet presAssocID="{C07E0EA4-FD3F-4B00-964B-A3F581612A86}" presName="accentRepeatNode" presStyleLbl="solidFgAcc1" presStyleIdx="3" presStyleCnt="5" custLinFactNeighborX="-8928" custLinFactNeighborY="-9099"/>
      <dgm:spPr>
        <a:ln>
          <a:solidFill>
            <a:schemeClr val="tx1"/>
          </a:solidFill>
        </a:ln>
      </dgm:spPr>
    </dgm:pt>
    <dgm:pt modelId="{4776C900-2465-406B-A9A8-CBF40D539CE6}" type="pres">
      <dgm:prSet presAssocID="{AD6F34BB-409B-4842-A7A2-AD06080A4CB0}" presName="text_5" presStyleLbl="node1" presStyleIdx="4" presStyleCnt="5" custScaleY="136203" custLinFactNeighborY="117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CE0949-29C6-4AA1-A9D7-A162B8128EA4}" type="pres">
      <dgm:prSet presAssocID="{AD6F34BB-409B-4842-A7A2-AD06080A4CB0}" presName="accent_5" presStyleCnt="0"/>
      <dgm:spPr/>
    </dgm:pt>
    <dgm:pt modelId="{79430256-BF65-4F32-8C8B-2F66EAB017FF}" type="pres">
      <dgm:prSet presAssocID="{AD6F34BB-409B-4842-A7A2-AD06080A4CB0}" presName="accentRepeatNode" presStyleLbl="solidFgAcc1" presStyleIdx="4" presStyleCnt="5" custScaleX="104236" custScaleY="104236" custLinFactNeighborX="-8554" custLinFactNeighborY="6716"/>
      <dgm:spPr>
        <a:ln>
          <a:solidFill>
            <a:schemeClr val="tx1"/>
          </a:solidFill>
        </a:ln>
      </dgm:spPr>
    </dgm:pt>
  </dgm:ptLst>
  <dgm:cxnLst>
    <dgm:cxn modelId="{8C6B2071-6E12-4378-9CEB-6D582C0B0D8B}" srcId="{C4BE4766-BB88-4CE8-AED5-CA2C830C3577}" destId="{9D333C95-A9F0-4291-BC32-A5DBD521EB25}" srcOrd="0" destOrd="0" parTransId="{D2B26B65-FFF6-4B5C-AC2E-F2AD2FF8753C}" sibTransId="{9C7DD4CA-6B50-4C92-99C0-0E84BF9AB962}"/>
    <dgm:cxn modelId="{A1FA3285-0AAA-4383-B376-C49FD3C42433}" type="presOf" srcId="{AD6F34BB-409B-4842-A7A2-AD06080A4CB0}" destId="{4776C900-2465-406B-A9A8-CBF40D539CE6}" srcOrd="0" destOrd="0" presId="urn:microsoft.com/office/officeart/2008/layout/VerticalCurvedList"/>
    <dgm:cxn modelId="{0BDBDAD7-5DB6-4FDE-A425-E13E3BF3B28F}" srcId="{C4BE4766-BB88-4CE8-AED5-CA2C830C3577}" destId="{F17E7157-2C97-49BA-A877-53E8B088051D}" srcOrd="1" destOrd="0" parTransId="{68B26073-1F63-4879-A3AC-F49AEA1F17DD}" sibTransId="{0F98388B-D71F-47CD-9808-6F58EB5B816F}"/>
    <dgm:cxn modelId="{8B0424E7-48AF-4181-AE8D-41E4BE99C833}" type="presOf" srcId="{C4BE4766-BB88-4CE8-AED5-CA2C830C3577}" destId="{3513A866-08FA-4959-AE4D-32838F3B6563}" srcOrd="0" destOrd="0" presId="urn:microsoft.com/office/officeart/2008/layout/VerticalCurvedList"/>
    <dgm:cxn modelId="{D61EEDBE-7025-4074-90A0-20E33BFF9A90}" type="presOf" srcId="{F17E7157-2C97-49BA-A877-53E8B088051D}" destId="{B77A36BB-A107-427B-A3F9-8C40F99B28A3}" srcOrd="0" destOrd="0" presId="urn:microsoft.com/office/officeart/2008/layout/VerticalCurvedList"/>
    <dgm:cxn modelId="{21BA4035-D43B-428F-BEA1-23BFBDFB12DE}" srcId="{C4BE4766-BB88-4CE8-AED5-CA2C830C3577}" destId="{C07E0EA4-FD3F-4B00-964B-A3F581612A86}" srcOrd="3" destOrd="0" parTransId="{16A3B732-EC4A-4560-B733-7AEA0B4AE27E}" sibTransId="{93149EFB-636C-4B28-A2B9-EF8D27A36DF1}"/>
    <dgm:cxn modelId="{9A9820BF-F632-4B4D-89D7-500BBA8B6F19}" type="presOf" srcId="{B7B3D031-2666-404E-9800-6E69B69D2B9D}" destId="{314C7CDE-5635-465F-9A36-A8411CC5E3A8}" srcOrd="0" destOrd="0" presId="urn:microsoft.com/office/officeart/2008/layout/VerticalCurvedList"/>
    <dgm:cxn modelId="{DBC31D6A-C839-49A1-BBE2-E37F1EA02633}" type="presOf" srcId="{C07E0EA4-FD3F-4B00-964B-A3F581612A86}" destId="{31974110-C78F-41AF-ADAF-4B2DD0033BC3}" srcOrd="0" destOrd="0" presId="urn:microsoft.com/office/officeart/2008/layout/VerticalCurvedList"/>
    <dgm:cxn modelId="{C0492E1B-DE87-4012-BD12-2F2D927BA189}" srcId="{C4BE4766-BB88-4CE8-AED5-CA2C830C3577}" destId="{B7B3D031-2666-404E-9800-6E69B69D2B9D}" srcOrd="2" destOrd="0" parTransId="{48E5D04B-3BAB-45C7-BD6A-8C403E9C38CE}" sibTransId="{8C66D486-93BA-4947-8F99-B9DE6A597BD9}"/>
    <dgm:cxn modelId="{51B75297-D69A-410A-A352-FDC0C70E8216}" type="presOf" srcId="{9D333C95-A9F0-4291-BC32-A5DBD521EB25}" destId="{3F7F0722-6ED6-4D10-8EB8-49D207142B63}" srcOrd="0" destOrd="0" presId="urn:microsoft.com/office/officeart/2008/layout/VerticalCurvedList"/>
    <dgm:cxn modelId="{7ED71F48-012C-40CE-BF44-3D48AFAEAF0A}" srcId="{C4BE4766-BB88-4CE8-AED5-CA2C830C3577}" destId="{AD6F34BB-409B-4842-A7A2-AD06080A4CB0}" srcOrd="4" destOrd="0" parTransId="{AA7EAA59-0731-4A7B-8CFD-92FB322C1763}" sibTransId="{0C49702B-96C4-4B1D-A463-E9720E47CD77}"/>
    <dgm:cxn modelId="{4FDE8125-DFF0-44EA-AB84-F74576AE1B31}" type="presOf" srcId="{9C7DD4CA-6B50-4C92-99C0-0E84BF9AB962}" destId="{058007E6-3D77-4DB3-B237-0C786B93C159}" srcOrd="0" destOrd="0" presId="urn:microsoft.com/office/officeart/2008/layout/VerticalCurvedList"/>
    <dgm:cxn modelId="{8F966772-7092-4C2A-A1E2-F9147C61E627}" type="presParOf" srcId="{3513A866-08FA-4959-AE4D-32838F3B6563}" destId="{26F36AC0-744C-4ADC-B120-A872DB382E04}" srcOrd="0" destOrd="0" presId="urn:microsoft.com/office/officeart/2008/layout/VerticalCurvedList"/>
    <dgm:cxn modelId="{A635182F-F342-4D6E-9BF7-FA7AF89FB619}" type="presParOf" srcId="{26F36AC0-744C-4ADC-B120-A872DB382E04}" destId="{44F53C9A-3B5F-4937-9B3D-BFDF7F91BCC1}" srcOrd="0" destOrd="0" presId="urn:microsoft.com/office/officeart/2008/layout/VerticalCurvedList"/>
    <dgm:cxn modelId="{93C389F2-7ED4-457A-870E-A7214121BC14}" type="presParOf" srcId="{44F53C9A-3B5F-4937-9B3D-BFDF7F91BCC1}" destId="{8D2F47A9-B9A9-42C2-9A73-9B2EF729DD81}" srcOrd="0" destOrd="0" presId="urn:microsoft.com/office/officeart/2008/layout/VerticalCurvedList"/>
    <dgm:cxn modelId="{E55968F8-D8D5-4940-91A4-DC3BB7439FB1}" type="presParOf" srcId="{44F53C9A-3B5F-4937-9B3D-BFDF7F91BCC1}" destId="{058007E6-3D77-4DB3-B237-0C786B93C159}" srcOrd="1" destOrd="0" presId="urn:microsoft.com/office/officeart/2008/layout/VerticalCurvedList"/>
    <dgm:cxn modelId="{AD625D75-A83F-4A27-B505-8265F1FCF18F}" type="presParOf" srcId="{44F53C9A-3B5F-4937-9B3D-BFDF7F91BCC1}" destId="{0B74D94F-F76A-4E4C-9B5E-7E9ABFD13F2F}" srcOrd="2" destOrd="0" presId="urn:microsoft.com/office/officeart/2008/layout/VerticalCurvedList"/>
    <dgm:cxn modelId="{B7F146C5-98DC-42D5-BA11-52A30CAF34DE}" type="presParOf" srcId="{44F53C9A-3B5F-4937-9B3D-BFDF7F91BCC1}" destId="{593C026A-908B-4F41-8A45-AB5FB54F14ED}" srcOrd="3" destOrd="0" presId="urn:microsoft.com/office/officeart/2008/layout/VerticalCurvedList"/>
    <dgm:cxn modelId="{B2B4E57F-CD74-4108-93D8-32567A990D1C}" type="presParOf" srcId="{26F36AC0-744C-4ADC-B120-A872DB382E04}" destId="{3F7F0722-6ED6-4D10-8EB8-49D207142B63}" srcOrd="1" destOrd="0" presId="urn:microsoft.com/office/officeart/2008/layout/VerticalCurvedList"/>
    <dgm:cxn modelId="{1C52D039-E173-42F4-9144-8F8DAADADAFE}" type="presParOf" srcId="{26F36AC0-744C-4ADC-B120-A872DB382E04}" destId="{F4DDDBC9-F196-46B2-93D9-41A097D999BB}" srcOrd="2" destOrd="0" presId="urn:microsoft.com/office/officeart/2008/layout/VerticalCurvedList"/>
    <dgm:cxn modelId="{1182B68C-0C67-4CDC-A91F-1DD0B782E3C6}" type="presParOf" srcId="{F4DDDBC9-F196-46B2-93D9-41A097D999BB}" destId="{E2C05439-8EE7-4F57-A5A3-D4415173C15F}" srcOrd="0" destOrd="0" presId="urn:microsoft.com/office/officeart/2008/layout/VerticalCurvedList"/>
    <dgm:cxn modelId="{51F0B884-9976-4192-81A2-F141F731E7BF}" type="presParOf" srcId="{26F36AC0-744C-4ADC-B120-A872DB382E04}" destId="{B77A36BB-A107-427B-A3F9-8C40F99B28A3}" srcOrd="3" destOrd="0" presId="urn:microsoft.com/office/officeart/2008/layout/VerticalCurvedList"/>
    <dgm:cxn modelId="{B836ADB5-F4B0-4395-A116-B2BCEA3F0BCE}" type="presParOf" srcId="{26F36AC0-744C-4ADC-B120-A872DB382E04}" destId="{2DA1C419-7D36-49A4-976E-2999B34C2313}" srcOrd="4" destOrd="0" presId="urn:microsoft.com/office/officeart/2008/layout/VerticalCurvedList"/>
    <dgm:cxn modelId="{845EED6C-7F0F-4B05-822A-18277F50C96B}" type="presParOf" srcId="{2DA1C419-7D36-49A4-976E-2999B34C2313}" destId="{3F1C958F-A3C2-4EEC-9186-A2943E7340B6}" srcOrd="0" destOrd="0" presId="urn:microsoft.com/office/officeart/2008/layout/VerticalCurvedList"/>
    <dgm:cxn modelId="{923E0A6F-68EF-4092-B916-8C0922546D31}" type="presParOf" srcId="{26F36AC0-744C-4ADC-B120-A872DB382E04}" destId="{314C7CDE-5635-465F-9A36-A8411CC5E3A8}" srcOrd="5" destOrd="0" presId="urn:microsoft.com/office/officeart/2008/layout/VerticalCurvedList"/>
    <dgm:cxn modelId="{F3CF57DA-42D0-477B-AD0E-092BA1AF282B}" type="presParOf" srcId="{26F36AC0-744C-4ADC-B120-A872DB382E04}" destId="{68939731-333D-42A4-9454-455EB497D96E}" srcOrd="6" destOrd="0" presId="urn:microsoft.com/office/officeart/2008/layout/VerticalCurvedList"/>
    <dgm:cxn modelId="{22058CF7-6008-4A94-9D30-5291191F4165}" type="presParOf" srcId="{68939731-333D-42A4-9454-455EB497D96E}" destId="{CB4C2974-B033-4F9C-AA97-F669E4757C0B}" srcOrd="0" destOrd="0" presId="urn:microsoft.com/office/officeart/2008/layout/VerticalCurvedList"/>
    <dgm:cxn modelId="{DD41EDB5-3EB4-4C73-A954-46F0744B7A92}" type="presParOf" srcId="{26F36AC0-744C-4ADC-B120-A872DB382E04}" destId="{31974110-C78F-41AF-ADAF-4B2DD0033BC3}" srcOrd="7" destOrd="0" presId="urn:microsoft.com/office/officeart/2008/layout/VerticalCurvedList"/>
    <dgm:cxn modelId="{9A2B1BFB-9CAA-4A49-AD67-D6BE145A6B2D}" type="presParOf" srcId="{26F36AC0-744C-4ADC-B120-A872DB382E04}" destId="{0F2A33D1-7A2D-4671-A856-969F209D230D}" srcOrd="8" destOrd="0" presId="urn:microsoft.com/office/officeart/2008/layout/VerticalCurvedList"/>
    <dgm:cxn modelId="{4259138C-0A4E-4C89-9F41-79EE3111963E}" type="presParOf" srcId="{0F2A33D1-7A2D-4671-A856-969F209D230D}" destId="{FFC06405-6930-4A5A-BB67-42B5AA7C02A8}" srcOrd="0" destOrd="0" presId="urn:microsoft.com/office/officeart/2008/layout/VerticalCurvedList"/>
    <dgm:cxn modelId="{6F2B0C90-BF56-422D-862D-3E1179211FCA}" type="presParOf" srcId="{26F36AC0-744C-4ADC-B120-A872DB382E04}" destId="{4776C900-2465-406B-A9A8-CBF40D539CE6}" srcOrd="9" destOrd="0" presId="urn:microsoft.com/office/officeart/2008/layout/VerticalCurvedList"/>
    <dgm:cxn modelId="{A1E2CAD0-68E8-4536-AA64-5F0D1595A16F}" type="presParOf" srcId="{26F36AC0-744C-4ADC-B120-A872DB382E04}" destId="{C6CE0949-29C6-4AA1-A9D7-A162B8128EA4}" srcOrd="10" destOrd="0" presId="urn:microsoft.com/office/officeart/2008/layout/VerticalCurvedList"/>
    <dgm:cxn modelId="{0733A320-7C27-4FFC-98DC-E50FE94FD572}" type="presParOf" srcId="{C6CE0949-29C6-4AA1-A9D7-A162B8128EA4}" destId="{79430256-BF65-4F32-8C8B-2F66EAB017F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19ABB-AF26-4CAC-9956-5611325074D5}">
      <dsp:nvSpPr>
        <dsp:cNvPr id="0" name=""/>
        <dsp:cNvSpPr/>
      </dsp:nvSpPr>
      <dsp:spPr>
        <a:xfrm>
          <a:off x="-4936308" y="-756396"/>
          <a:ext cx="5879054" cy="5879054"/>
        </a:xfrm>
        <a:prstGeom prst="blockArc">
          <a:avLst>
            <a:gd name="adj1" fmla="val 18900000"/>
            <a:gd name="adj2" fmla="val 2700000"/>
            <a:gd name="adj3" fmla="val 367"/>
          </a:avLst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BE4694-6820-457D-8E53-4F87F33B9D8B}">
      <dsp:nvSpPr>
        <dsp:cNvPr id="0" name=""/>
        <dsp:cNvSpPr/>
      </dsp:nvSpPr>
      <dsp:spPr>
        <a:xfrm>
          <a:off x="351777" y="229927"/>
          <a:ext cx="10101004" cy="459679"/>
        </a:xfrm>
        <a:prstGeom prst="rect">
          <a:avLst/>
        </a:prstGeom>
        <a:solidFill>
          <a:schemeClr val="bg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4871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Arduino will be active with 5 volts‟ power supply.</a:t>
          </a:r>
          <a:endParaRPr lang="en-US" sz="2000" kern="1200" dirty="0"/>
        </a:p>
      </dsp:txBody>
      <dsp:txXfrm>
        <a:off x="351777" y="229927"/>
        <a:ext cx="10101004" cy="459679"/>
      </dsp:txXfrm>
    </dsp:sp>
    <dsp:sp modelId="{B0A9EF93-1345-4067-9FF8-B71ECC733524}">
      <dsp:nvSpPr>
        <dsp:cNvPr id="0" name=""/>
        <dsp:cNvSpPr/>
      </dsp:nvSpPr>
      <dsp:spPr>
        <a:xfrm>
          <a:off x="64477" y="172467"/>
          <a:ext cx="574599" cy="5745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2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484812-0978-42B1-A98E-7594012BFE76}">
      <dsp:nvSpPr>
        <dsp:cNvPr id="0" name=""/>
        <dsp:cNvSpPr/>
      </dsp:nvSpPr>
      <dsp:spPr>
        <a:xfrm>
          <a:off x="729896" y="857250"/>
          <a:ext cx="9722886" cy="583899"/>
        </a:xfrm>
        <a:prstGeom prst="rect">
          <a:avLst/>
        </a:prstGeom>
        <a:solidFill>
          <a:schemeClr val="bg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4871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The sensor will detect gas leakage once the system is launched, if there is no gas leakage, it will display "Normal Condition Air Cleaning" on the display.</a:t>
          </a:r>
          <a:endParaRPr lang="en-US" sz="2000" kern="1200" dirty="0"/>
        </a:p>
      </dsp:txBody>
      <dsp:txXfrm>
        <a:off x="729896" y="857250"/>
        <a:ext cx="9722886" cy="583899"/>
      </dsp:txXfrm>
    </dsp:sp>
    <dsp:sp modelId="{BF238D62-169C-48EA-A62D-2066D202B2E0}">
      <dsp:nvSpPr>
        <dsp:cNvPr id="0" name=""/>
        <dsp:cNvSpPr/>
      </dsp:nvSpPr>
      <dsp:spPr>
        <a:xfrm>
          <a:off x="442596" y="861899"/>
          <a:ext cx="574599" cy="5745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2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C35947-424A-4837-8E76-A2F97E60D43A}">
      <dsp:nvSpPr>
        <dsp:cNvPr id="0" name=""/>
        <dsp:cNvSpPr/>
      </dsp:nvSpPr>
      <dsp:spPr>
        <a:xfrm>
          <a:off x="902800" y="1608792"/>
          <a:ext cx="9549982" cy="459679"/>
        </a:xfrm>
        <a:prstGeom prst="rect">
          <a:avLst/>
        </a:prstGeom>
        <a:solidFill>
          <a:schemeClr val="bg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4871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If the gas is leaked otherwise, the following three steps will follow :</a:t>
          </a:r>
          <a:endParaRPr lang="en-US" sz="2000" kern="1200" dirty="0"/>
        </a:p>
      </dsp:txBody>
      <dsp:txXfrm>
        <a:off x="902800" y="1608792"/>
        <a:ext cx="9549982" cy="459679"/>
      </dsp:txXfrm>
    </dsp:sp>
    <dsp:sp modelId="{E37D6784-B232-4B9E-89BA-209B0D85A829}">
      <dsp:nvSpPr>
        <dsp:cNvPr id="0" name=""/>
        <dsp:cNvSpPr/>
      </dsp:nvSpPr>
      <dsp:spPr>
        <a:xfrm>
          <a:off x="615500" y="1551332"/>
          <a:ext cx="574599" cy="5745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2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5EDF86-4971-4116-A927-1A17CC06EBEB}">
      <dsp:nvSpPr>
        <dsp:cNvPr id="0" name=""/>
        <dsp:cNvSpPr/>
      </dsp:nvSpPr>
      <dsp:spPr>
        <a:xfrm>
          <a:off x="902800" y="2200276"/>
          <a:ext cx="9549982" cy="654703"/>
        </a:xfrm>
        <a:prstGeom prst="rect">
          <a:avLst/>
        </a:prstGeom>
        <a:solidFill>
          <a:schemeClr val="bg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4871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Step 1:	 A signal from the microcontroller will go to the display and show gas leakage message there.</a:t>
          </a:r>
          <a:endParaRPr lang="en-US" sz="2000" kern="1200" dirty="0"/>
        </a:p>
      </dsp:txBody>
      <dsp:txXfrm>
        <a:off x="902800" y="2200276"/>
        <a:ext cx="9549982" cy="654703"/>
      </dsp:txXfrm>
    </dsp:sp>
    <dsp:sp modelId="{98EBE390-1021-4328-B734-A34F7AC61552}">
      <dsp:nvSpPr>
        <dsp:cNvPr id="0" name=""/>
        <dsp:cNvSpPr/>
      </dsp:nvSpPr>
      <dsp:spPr>
        <a:xfrm>
          <a:off x="615500" y="2240328"/>
          <a:ext cx="574599" cy="5745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2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743148-76E9-430F-979B-7F8906A5BFE1}">
      <dsp:nvSpPr>
        <dsp:cNvPr id="0" name=""/>
        <dsp:cNvSpPr/>
      </dsp:nvSpPr>
      <dsp:spPr>
        <a:xfrm>
          <a:off x="729896" y="2987221"/>
          <a:ext cx="9722886" cy="459679"/>
        </a:xfrm>
        <a:prstGeom prst="rect">
          <a:avLst/>
        </a:prstGeom>
        <a:solidFill>
          <a:schemeClr val="bg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4871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Step 2: 	The signal from Buzzer will signal when the first step is completed. </a:t>
          </a:r>
          <a:endParaRPr lang="en-US" sz="2000" kern="1200" dirty="0"/>
        </a:p>
      </dsp:txBody>
      <dsp:txXfrm>
        <a:off x="729896" y="2987221"/>
        <a:ext cx="9722886" cy="459679"/>
      </dsp:txXfrm>
    </dsp:sp>
    <dsp:sp modelId="{EC8DDC2A-00F1-4639-973A-F033A3E78599}">
      <dsp:nvSpPr>
        <dsp:cNvPr id="0" name=""/>
        <dsp:cNvSpPr/>
      </dsp:nvSpPr>
      <dsp:spPr>
        <a:xfrm>
          <a:off x="442596" y="2929761"/>
          <a:ext cx="574599" cy="5745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2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12DCC2-7AE5-4564-BE34-519DDE7A5EE9}">
      <dsp:nvSpPr>
        <dsp:cNvPr id="0" name=""/>
        <dsp:cNvSpPr/>
      </dsp:nvSpPr>
      <dsp:spPr>
        <a:xfrm>
          <a:off x="351777" y="3614739"/>
          <a:ext cx="10101004" cy="583508"/>
        </a:xfrm>
        <a:prstGeom prst="rect">
          <a:avLst/>
        </a:prstGeom>
        <a:solidFill>
          <a:schemeClr val="bg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4871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Step 3:	 Lastly, through GSM, there will be a signal message that the gas has been leaked to a specific number or multiple.</a:t>
          </a:r>
          <a:endParaRPr lang="en-US" sz="2000" kern="1200" dirty="0"/>
        </a:p>
      </dsp:txBody>
      <dsp:txXfrm>
        <a:off x="351777" y="3614739"/>
        <a:ext cx="10101004" cy="583508"/>
      </dsp:txXfrm>
    </dsp:sp>
    <dsp:sp modelId="{CD351946-DCDE-43E1-AD88-3678130E2582}">
      <dsp:nvSpPr>
        <dsp:cNvPr id="0" name=""/>
        <dsp:cNvSpPr/>
      </dsp:nvSpPr>
      <dsp:spPr>
        <a:xfrm>
          <a:off x="64477" y="3619193"/>
          <a:ext cx="574599" cy="5745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2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8007E6-3D77-4DB3-B237-0C786B93C159}">
      <dsp:nvSpPr>
        <dsp:cNvPr id="0" name=""/>
        <dsp:cNvSpPr/>
      </dsp:nvSpPr>
      <dsp:spPr>
        <a:xfrm>
          <a:off x="-4399536" y="-674859"/>
          <a:ext cx="5241926" cy="5241926"/>
        </a:xfrm>
        <a:prstGeom prst="blockArc">
          <a:avLst>
            <a:gd name="adj1" fmla="val 18900000"/>
            <a:gd name="adj2" fmla="val 2700000"/>
            <a:gd name="adj3" fmla="val 412"/>
          </a:avLst>
        </a:prstGeom>
        <a:solidFill>
          <a:srgbClr val="002060"/>
        </a:solidFill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F0722-6ED6-4D10-8EB8-49D207142B63}">
      <dsp:nvSpPr>
        <dsp:cNvPr id="0" name=""/>
        <dsp:cNvSpPr/>
      </dsp:nvSpPr>
      <dsp:spPr>
        <a:xfrm>
          <a:off x="369098" y="103838"/>
          <a:ext cx="10207418" cy="486681"/>
        </a:xfrm>
        <a:prstGeom prst="rect">
          <a:avLst/>
        </a:prstGeom>
        <a:solidFill>
          <a:schemeClr val="bg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630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/>
            <a:t>We have used a </a:t>
          </a:r>
          <a:r>
            <a:rPr lang="en-US" sz="2400" b="0" i="0" kern="1200" dirty="0" smtClean="0"/>
            <a:t>MQ-2(LPG</a:t>
          </a:r>
          <a:r>
            <a:rPr lang="en-US" sz="2400" b="0" i="0" kern="1200" dirty="0"/>
            <a:t> </a:t>
          </a:r>
          <a:r>
            <a:rPr lang="en-US" sz="2400" b="1" i="0" kern="1200" dirty="0"/>
            <a:t>gas </a:t>
          </a:r>
          <a:r>
            <a:rPr lang="en-US" sz="2400" b="1" i="0" kern="1200" dirty="0" smtClean="0"/>
            <a:t>sensor) </a:t>
          </a:r>
          <a:r>
            <a:rPr lang="en-US" sz="2400" b="0" i="0" kern="1200" dirty="0"/>
            <a:t> to detect LPG Gas. </a:t>
          </a:r>
          <a:endParaRPr lang="en-US" sz="2400" kern="1200" dirty="0"/>
        </a:p>
      </dsp:txBody>
      <dsp:txXfrm>
        <a:off x="369098" y="103838"/>
        <a:ext cx="10207418" cy="486681"/>
      </dsp:txXfrm>
    </dsp:sp>
    <dsp:sp modelId="{E2C05439-8EE7-4F57-A5A3-D4415173C15F}">
      <dsp:nvSpPr>
        <dsp:cNvPr id="0" name=""/>
        <dsp:cNvSpPr/>
      </dsp:nvSpPr>
      <dsp:spPr>
        <a:xfrm>
          <a:off x="64922" y="42988"/>
          <a:ext cx="608351" cy="6083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7A36BB-A107-427B-A3F9-8C40F99B28A3}">
      <dsp:nvSpPr>
        <dsp:cNvPr id="0" name=""/>
        <dsp:cNvSpPr/>
      </dsp:nvSpPr>
      <dsp:spPr>
        <a:xfrm>
          <a:off x="717840" y="622332"/>
          <a:ext cx="9858676" cy="693886"/>
        </a:xfrm>
        <a:prstGeom prst="rect">
          <a:avLst/>
        </a:prstGeom>
        <a:solidFill>
          <a:schemeClr val="bg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630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/>
            <a:t>When LPG gas leakage occurs, </a:t>
          </a:r>
          <a:r>
            <a:rPr lang="en-US" sz="2400" b="0" i="0" kern="1200" dirty="0" err="1" smtClean="0"/>
            <a:t>arduino</a:t>
          </a:r>
          <a:r>
            <a:rPr lang="en-US" sz="2400" b="0" i="0" kern="1200" dirty="0" smtClean="0"/>
            <a:t> </a:t>
          </a:r>
          <a:r>
            <a:rPr lang="en-US" sz="2400" b="0" i="0" kern="1200" dirty="0"/>
            <a:t>continuously reads </a:t>
          </a:r>
          <a:r>
            <a:rPr lang="en-US" sz="2400" b="0" i="0" kern="1200" dirty="0" smtClean="0"/>
            <a:t>it and alert message is shown on </a:t>
          </a:r>
          <a:r>
            <a:rPr lang="en-US" sz="2400" b="0" i="0" kern="1200" dirty="0" smtClean="0"/>
            <a:t>LCD</a:t>
          </a:r>
          <a:r>
            <a:rPr lang="en-US" sz="2400" b="0" i="0" kern="1200" dirty="0" smtClean="0"/>
            <a:t> will indicate the affected area</a:t>
          </a:r>
          <a:r>
            <a:rPr lang="en-US" sz="2400" b="0" i="0" kern="1200" dirty="0" smtClean="0"/>
            <a:t>.</a:t>
          </a:r>
          <a:endParaRPr lang="en-US" sz="2400" kern="1200" dirty="0"/>
        </a:p>
      </dsp:txBody>
      <dsp:txXfrm>
        <a:off x="717840" y="622332"/>
        <a:ext cx="9858676" cy="693886"/>
      </dsp:txXfrm>
    </dsp:sp>
    <dsp:sp modelId="{3F1C958F-A3C2-4EEC-9186-A2943E7340B6}">
      <dsp:nvSpPr>
        <dsp:cNvPr id="0" name=""/>
        <dsp:cNvSpPr/>
      </dsp:nvSpPr>
      <dsp:spPr>
        <a:xfrm>
          <a:off x="342724" y="687042"/>
          <a:ext cx="634109" cy="6341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4C7CDE-5635-465F-9A36-A8411CC5E3A8}">
      <dsp:nvSpPr>
        <dsp:cNvPr id="0" name=""/>
        <dsp:cNvSpPr/>
      </dsp:nvSpPr>
      <dsp:spPr>
        <a:xfrm>
          <a:off x="824876" y="1455888"/>
          <a:ext cx="9751640" cy="709494"/>
        </a:xfrm>
        <a:prstGeom prst="rect">
          <a:avLst/>
        </a:prstGeom>
        <a:solidFill>
          <a:schemeClr val="bg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630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/>
            <a:t>Thus </a:t>
          </a:r>
          <a:r>
            <a:rPr lang="en-US" sz="2400" b="0" i="0" kern="1200" dirty="0" smtClean="0"/>
            <a:t>the emergency exit servo motor, as well as the ventilation motor is activated</a:t>
          </a:r>
          <a:r>
            <a:rPr lang="en-US" sz="2400" b="0" i="0" kern="1200" dirty="0" smtClean="0"/>
            <a:t>.</a:t>
          </a:r>
          <a:endParaRPr lang="en-US" sz="2400" b="0" i="0" kern="1200" dirty="0"/>
        </a:p>
      </dsp:txBody>
      <dsp:txXfrm>
        <a:off x="824876" y="1455888"/>
        <a:ext cx="9751640" cy="709494"/>
      </dsp:txXfrm>
    </dsp:sp>
    <dsp:sp modelId="{CB4C2974-B033-4F9C-AA97-F669E4757C0B}">
      <dsp:nvSpPr>
        <dsp:cNvPr id="0" name=""/>
        <dsp:cNvSpPr/>
      </dsp:nvSpPr>
      <dsp:spPr>
        <a:xfrm>
          <a:off x="403294" y="1477307"/>
          <a:ext cx="634121" cy="6341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974110-C78F-41AF-ADAF-4B2DD0033BC3}">
      <dsp:nvSpPr>
        <dsp:cNvPr id="0" name=""/>
        <dsp:cNvSpPr/>
      </dsp:nvSpPr>
      <dsp:spPr>
        <a:xfrm>
          <a:off x="634436" y="2336813"/>
          <a:ext cx="9858676" cy="637158"/>
        </a:xfrm>
        <a:prstGeom prst="rect">
          <a:avLst/>
        </a:prstGeom>
        <a:solidFill>
          <a:schemeClr val="bg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630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/>
            <a:t>Besides, the buzzer is turned on and a message is sent to owners mobile to notify that gas leakage has been occurred.</a:t>
          </a:r>
          <a:endParaRPr lang="en-US" sz="2400" b="0" i="0" kern="1200" dirty="0"/>
        </a:p>
      </dsp:txBody>
      <dsp:txXfrm>
        <a:off x="634436" y="2336813"/>
        <a:ext cx="9858676" cy="637158"/>
      </dsp:txXfrm>
    </dsp:sp>
    <dsp:sp modelId="{FFC06405-6930-4A5A-BB67-42B5AA7C02A8}">
      <dsp:nvSpPr>
        <dsp:cNvPr id="0" name=""/>
        <dsp:cNvSpPr/>
      </dsp:nvSpPr>
      <dsp:spPr>
        <a:xfrm>
          <a:off x="359350" y="2316362"/>
          <a:ext cx="608351" cy="6083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76C900-2465-406B-A9A8-CBF40D539CE6}">
      <dsp:nvSpPr>
        <dsp:cNvPr id="0" name=""/>
        <dsp:cNvSpPr/>
      </dsp:nvSpPr>
      <dsp:spPr>
        <a:xfrm>
          <a:off x="369098" y="3131282"/>
          <a:ext cx="10207418" cy="662874"/>
        </a:xfrm>
        <a:prstGeom prst="rect">
          <a:avLst/>
        </a:prstGeom>
        <a:solidFill>
          <a:schemeClr val="bg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630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/>
            <a:t>We can set the sensitivity of this sensor module by inbuilt potentiometer located on it.  </a:t>
          </a:r>
          <a:endParaRPr lang="en-US" sz="2400" b="0" i="0" kern="1200" dirty="0"/>
        </a:p>
      </dsp:txBody>
      <dsp:txXfrm>
        <a:off x="369098" y="3131282"/>
        <a:ext cx="10207418" cy="662874"/>
      </dsp:txXfrm>
    </dsp:sp>
    <dsp:sp modelId="{79430256-BF65-4F32-8C8B-2F66EAB017FF}">
      <dsp:nvSpPr>
        <dsp:cNvPr id="0" name=""/>
        <dsp:cNvSpPr/>
      </dsp:nvSpPr>
      <dsp:spPr>
        <a:xfrm>
          <a:off x="0" y="3129477"/>
          <a:ext cx="634121" cy="6341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25-Jun-21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25-Jun-21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25-Jun-21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25-Jun-21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25-Jun-21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=""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25-Jun-21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25-Jun-21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25-Jun-21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25-Jun-21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25-Jun-21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="" xmlns:a16="http://schemas.microsoft.com/office/drawing/2014/main" id="{FDEBD7F5-9EA8-42B2-AB0F-5B95F961F9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87E8AC65-E0F6-41A8-94D3-A42E9A522DE0}"/>
              </a:ext>
            </a:extLst>
          </p:cNvPr>
          <p:cNvSpPr txBox="1">
            <a:spLocks/>
          </p:cNvSpPr>
          <p:nvPr/>
        </p:nvSpPr>
        <p:spPr>
          <a:xfrm>
            <a:off x="744179" y="516067"/>
            <a:ext cx="6741427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LPG Gas </a:t>
            </a:r>
          </a:p>
          <a:p>
            <a:r>
              <a:rPr lang="en-US" sz="5400" dirty="0"/>
              <a:t>Leakage Detector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470E539-4257-4A85-8FF0-332A7E6E20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4">
            <a:extLst>
              <a:ext uri="{FF2B5EF4-FFF2-40B4-BE49-F238E27FC236}">
                <a16:creationId xmlns="" xmlns:a16="http://schemas.microsoft.com/office/drawing/2014/main" id="{26178F33-A1FD-4060-9B56-E7E1717BF5FB}"/>
              </a:ext>
            </a:extLst>
          </p:cNvPr>
          <p:cNvSpPr txBox="1">
            <a:spLocks/>
          </p:cNvSpPr>
          <p:nvPr/>
        </p:nvSpPr>
        <p:spPr>
          <a:xfrm>
            <a:off x="744179" y="4685796"/>
            <a:ext cx="6646177" cy="11154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Microprocessor microcontroller Project </a:t>
            </a: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84BBF206-4202-45FE-B6DD-815417169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386" y="1218651"/>
            <a:ext cx="5209963" cy="411183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14400" y="516067"/>
            <a:ext cx="5264331" cy="6463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>
                <a:latin typeface="Constantia" panose="02030602050306030303" pitchFamily="18" charset="0"/>
              </a:rPr>
              <a:t>Project Name :</a:t>
            </a:r>
            <a:endParaRPr lang="en-US" sz="36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17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="" xmlns:a16="http://schemas.microsoft.com/office/drawing/2014/main" id="{6C00F9C5-438A-4D98-8888-68378EF2A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Group Members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1B5B391B-6F4B-46F0-AA71-2C07F609A1DF}"/>
              </a:ext>
            </a:extLst>
          </p:cNvPr>
          <p:cNvGrpSpPr/>
          <p:nvPr/>
        </p:nvGrpSpPr>
        <p:grpSpPr>
          <a:xfrm>
            <a:off x="1097283" y="3195957"/>
            <a:ext cx="10350530" cy="1598233"/>
            <a:chOff x="1097283" y="3195958"/>
            <a:chExt cx="10350530" cy="1031658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575E9976-615D-433A-925D-5119B61D29DE}"/>
                </a:ext>
              </a:extLst>
            </p:cNvPr>
            <p:cNvSpPr/>
            <p:nvPr/>
          </p:nvSpPr>
          <p:spPr>
            <a:xfrm>
              <a:off x="1097283" y="3195958"/>
              <a:ext cx="2943267" cy="1031658"/>
            </a:xfrm>
            <a:custGeom>
              <a:avLst/>
              <a:gdLst>
                <a:gd name="connsiteX0" fmla="*/ 0 w 2642294"/>
                <a:gd name="connsiteY0" fmla="*/ 158538 h 1585376"/>
                <a:gd name="connsiteX1" fmla="*/ 158538 w 2642294"/>
                <a:gd name="connsiteY1" fmla="*/ 0 h 1585376"/>
                <a:gd name="connsiteX2" fmla="*/ 2483756 w 2642294"/>
                <a:gd name="connsiteY2" fmla="*/ 0 h 1585376"/>
                <a:gd name="connsiteX3" fmla="*/ 2642294 w 2642294"/>
                <a:gd name="connsiteY3" fmla="*/ 158538 h 1585376"/>
                <a:gd name="connsiteX4" fmla="*/ 2642294 w 2642294"/>
                <a:gd name="connsiteY4" fmla="*/ 1426838 h 1585376"/>
                <a:gd name="connsiteX5" fmla="*/ 2483756 w 2642294"/>
                <a:gd name="connsiteY5" fmla="*/ 1585376 h 1585376"/>
                <a:gd name="connsiteX6" fmla="*/ 158538 w 2642294"/>
                <a:gd name="connsiteY6" fmla="*/ 1585376 h 1585376"/>
                <a:gd name="connsiteX7" fmla="*/ 0 w 2642294"/>
                <a:gd name="connsiteY7" fmla="*/ 1426838 h 1585376"/>
                <a:gd name="connsiteX8" fmla="*/ 0 w 2642294"/>
                <a:gd name="connsiteY8" fmla="*/ 158538 h 1585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42294" h="1585376">
                  <a:moveTo>
                    <a:pt x="0" y="158538"/>
                  </a:moveTo>
                  <a:cubicBezTo>
                    <a:pt x="0" y="70980"/>
                    <a:pt x="70980" y="0"/>
                    <a:pt x="158538" y="0"/>
                  </a:cubicBezTo>
                  <a:lnTo>
                    <a:pt x="2483756" y="0"/>
                  </a:lnTo>
                  <a:cubicBezTo>
                    <a:pt x="2571314" y="0"/>
                    <a:pt x="2642294" y="70980"/>
                    <a:pt x="2642294" y="158538"/>
                  </a:cubicBezTo>
                  <a:lnTo>
                    <a:pt x="2642294" y="1426838"/>
                  </a:lnTo>
                  <a:cubicBezTo>
                    <a:pt x="2642294" y="1514396"/>
                    <a:pt x="2571314" y="1585376"/>
                    <a:pt x="2483756" y="1585376"/>
                  </a:cubicBezTo>
                  <a:lnTo>
                    <a:pt x="158538" y="1585376"/>
                  </a:lnTo>
                  <a:cubicBezTo>
                    <a:pt x="70980" y="1585376"/>
                    <a:pt x="0" y="1514396"/>
                    <a:pt x="0" y="1426838"/>
                  </a:cubicBezTo>
                  <a:lnTo>
                    <a:pt x="0" y="158538"/>
                  </a:ln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8354" tIns="168354" rIns="168354" bIns="168354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Maj </a:t>
              </a:r>
              <a:r>
                <a:rPr lang="en-US" sz="2800" kern="1200" dirty="0" err="1"/>
                <a:t>Sadab</a:t>
              </a:r>
              <a:r>
                <a:rPr lang="en-US" sz="2800" kern="1200" dirty="0"/>
                <a:t> </a:t>
              </a:r>
              <a:r>
                <a:rPr lang="en-US" sz="2800" kern="1200" dirty="0" err="1" smtClean="0"/>
                <a:t>Mehjabin</a:t>
              </a:r>
              <a:endParaRPr lang="en-US" sz="2800" kern="1200" dirty="0" smtClean="0"/>
            </a:p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/>
                <a:t>(201914001) </a:t>
              </a:r>
              <a:endParaRPr lang="en-US" sz="2800" kern="1200" dirty="0" smtClean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1089A10F-01B0-4428-B265-EFD3AE4E56FE}"/>
                </a:ext>
              </a:extLst>
            </p:cNvPr>
            <p:cNvSpPr/>
            <p:nvPr/>
          </p:nvSpPr>
          <p:spPr>
            <a:xfrm>
              <a:off x="4805332" y="3195958"/>
              <a:ext cx="2943268" cy="1031658"/>
            </a:xfrm>
            <a:custGeom>
              <a:avLst/>
              <a:gdLst>
                <a:gd name="connsiteX0" fmla="*/ 0 w 2642294"/>
                <a:gd name="connsiteY0" fmla="*/ 158538 h 1585376"/>
                <a:gd name="connsiteX1" fmla="*/ 158538 w 2642294"/>
                <a:gd name="connsiteY1" fmla="*/ 0 h 1585376"/>
                <a:gd name="connsiteX2" fmla="*/ 2483756 w 2642294"/>
                <a:gd name="connsiteY2" fmla="*/ 0 h 1585376"/>
                <a:gd name="connsiteX3" fmla="*/ 2642294 w 2642294"/>
                <a:gd name="connsiteY3" fmla="*/ 158538 h 1585376"/>
                <a:gd name="connsiteX4" fmla="*/ 2642294 w 2642294"/>
                <a:gd name="connsiteY4" fmla="*/ 1426838 h 1585376"/>
                <a:gd name="connsiteX5" fmla="*/ 2483756 w 2642294"/>
                <a:gd name="connsiteY5" fmla="*/ 1585376 h 1585376"/>
                <a:gd name="connsiteX6" fmla="*/ 158538 w 2642294"/>
                <a:gd name="connsiteY6" fmla="*/ 1585376 h 1585376"/>
                <a:gd name="connsiteX7" fmla="*/ 0 w 2642294"/>
                <a:gd name="connsiteY7" fmla="*/ 1426838 h 1585376"/>
                <a:gd name="connsiteX8" fmla="*/ 0 w 2642294"/>
                <a:gd name="connsiteY8" fmla="*/ 158538 h 1585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42294" h="1585376">
                  <a:moveTo>
                    <a:pt x="0" y="158538"/>
                  </a:moveTo>
                  <a:cubicBezTo>
                    <a:pt x="0" y="70980"/>
                    <a:pt x="70980" y="0"/>
                    <a:pt x="158538" y="0"/>
                  </a:cubicBezTo>
                  <a:lnTo>
                    <a:pt x="2483756" y="0"/>
                  </a:lnTo>
                  <a:cubicBezTo>
                    <a:pt x="2571314" y="0"/>
                    <a:pt x="2642294" y="70980"/>
                    <a:pt x="2642294" y="158538"/>
                  </a:cubicBezTo>
                  <a:lnTo>
                    <a:pt x="2642294" y="1426838"/>
                  </a:lnTo>
                  <a:cubicBezTo>
                    <a:pt x="2642294" y="1514396"/>
                    <a:pt x="2571314" y="1585376"/>
                    <a:pt x="2483756" y="1585376"/>
                  </a:cubicBezTo>
                  <a:lnTo>
                    <a:pt x="158538" y="1585376"/>
                  </a:lnTo>
                  <a:cubicBezTo>
                    <a:pt x="70980" y="1585376"/>
                    <a:pt x="0" y="1514396"/>
                    <a:pt x="0" y="1426838"/>
                  </a:cubicBezTo>
                  <a:lnTo>
                    <a:pt x="0" y="158538"/>
                  </a:ln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8354" tIns="168354" rIns="168354" bIns="168354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Afnan </a:t>
              </a:r>
              <a:r>
                <a:rPr lang="en-US" sz="2800" kern="1200" dirty="0" err="1"/>
                <a:t>Alauddin</a:t>
              </a:r>
              <a:r>
                <a:rPr lang="en-US" sz="2800" kern="1200" dirty="0"/>
                <a:t> </a:t>
              </a:r>
              <a:r>
                <a:rPr lang="en-US" sz="2800" kern="1200" dirty="0" smtClean="0"/>
                <a:t>Mumu</a:t>
              </a:r>
            </a:p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/>
                <a:t>(201914047)</a:t>
              </a:r>
              <a:endParaRPr lang="en-US" sz="2800" kern="120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3B4418C1-E31F-4ADD-99FB-368975A0650E}"/>
                </a:ext>
              </a:extLst>
            </p:cNvPr>
            <p:cNvSpPr/>
            <p:nvPr/>
          </p:nvSpPr>
          <p:spPr>
            <a:xfrm>
              <a:off x="8504545" y="3195958"/>
              <a:ext cx="2943268" cy="1031658"/>
            </a:xfrm>
            <a:custGeom>
              <a:avLst/>
              <a:gdLst>
                <a:gd name="connsiteX0" fmla="*/ 0 w 2642294"/>
                <a:gd name="connsiteY0" fmla="*/ 158538 h 1585376"/>
                <a:gd name="connsiteX1" fmla="*/ 158538 w 2642294"/>
                <a:gd name="connsiteY1" fmla="*/ 0 h 1585376"/>
                <a:gd name="connsiteX2" fmla="*/ 2483756 w 2642294"/>
                <a:gd name="connsiteY2" fmla="*/ 0 h 1585376"/>
                <a:gd name="connsiteX3" fmla="*/ 2642294 w 2642294"/>
                <a:gd name="connsiteY3" fmla="*/ 158538 h 1585376"/>
                <a:gd name="connsiteX4" fmla="*/ 2642294 w 2642294"/>
                <a:gd name="connsiteY4" fmla="*/ 1426838 h 1585376"/>
                <a:gd name="connsiteX5" fmla="*/ 2483756 w 2642294"/>
                <a:gd name="connsiteY5" fmla="*/ 1585376 h 1585376"/>
                <a:gd name="connsiteX6" fmla="*/ 158538 w 2642294"/>
                <a:gd name="connsiteY6" fmla="*/ 1585376 h 1585376"/>
                <a:gd name="connsiteX7" fmla="*/ 0 w 2642294"/>
                <a:gd name="connsiteY7" fmla="*/ 1426838 h 1585376"/>
                <a:gd name="connsiteX8" fmla="*/ 0 w 2642294"/>
                <a:gd name="connsiteY8" fmla="*/ 158538 h 1585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42294" h="1585376">
                  <a:moveTo>
                    <a:pt x="0" y="158538"/>
                  </a:moveTo>
                  <a:cubicBezTo>
                    <a:pt x="0" y="70980"/>
                    <a:pt x="70980" y="0"/>
                    <a:pt x="158538" y="0"/>
                  </a:cubicBezTo>
                  <a:lnTo>
                    <a:pt x="2483756" y="0"/>
                  </a:lnTo>
                  <a:cubicBezTo>
                    <a:pt x="2571314" y="0"/>
                    <a:pt x="2642294" y="70980"/>
                    <a:pt x="2642294" y="158538"/>
                  </a:cubicBezTo>
                  <a:lnTo>
                    <a:pt x="2642294" y="1426838"/>
                  </a:lnTo>
                  <a:cubicBezTo>
                    <a:pt x="2642294" y="1514396"/>
                    <a:pt x="2571314" y="1585376"/>
                    <a:pt x="2483756" y="1585376"/>
                  </a:cubicBezTo>
                  <a:lnTo>
                    <a:pt x="158538" y="1585376"/>
                  </a:lnTo>
                  <a:cubicBezTo>
                    <a:pt x="70980" y="1585376"/>
                    <a:pt x="0" y="1514396"/>
                    <a:pt x="0" y="1426838"/>
                  </a:cubicBezTo>
                  <a:lnTo>
                    <a:pt x="0" y="158538"/>
                  </a:ln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8354" tIns="168354" rIns="168354" bIns="168354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Lt Nahid </a:t>
              </a:r>
              <a:r>
                <a:rPr lang="en-US" sz="2800" kern="1200" dirty="0" err="1"/>
                <a:t>Hasan</a:t>
              </a:r>
              <a:r>
                <a:rPr lang="en-US" sz="2800" kern="1200" dirty="0"/>
                <a:t> </a:t>
              </a:r>
              <a:r>
                <a:rPr lang="en-US" sz="2800" kern="1200" dirty="0" err="1" smtClean="0"/>
                <a:t>Shourav</a:t>
              </a:r>
              <a:endParaRPr lang="en-US" sz="2800" kern="1200" dirty="0" smtClean="0"/>
            </a:p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/>
                <a:t>(170214143)</a:t>
              </a:r>
              <a:endParaRPr lang="en-US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401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3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+mj-lt"/>
              </a:rPr>
              <a:t>GSM Module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+mj-lt"/>
              </a:rPr>
              <a:t>Buzzer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+mj-lt"/>
              </a:rPr>
              <a:t>Arduino UNO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+mj-lt"/>
              </a:rPr>
              <a:t>LCD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+mj-lt"/>
              </a:rPr>
              <a:t>DC Motor(Ventilation)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+mj-lt"/>
              </a:rPr>
              <a:t>Gas </a:t>
            </a:r>
            <a:r>
              <a:rPr lang="en-US" sz="3200" dirty="0" smtClean="0">
                <a:latin typeface="+mj-lt"/>
              </a:rPr>
              <a:t>Sensor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3200" dirty="0"/>
              <a:t>PWM </a:t>
            </a:r>
            <a:r>
              <a:rPr lang="en-US" sz="3200" dirty="0" err="1"/>
              <a:t>controled</a:t>
            </a:r>
            <a:r>
              <a:rPr lang="en-US" sz="3200" dirty="0"/>
              <a:t> servo motor(Window servo)</a:t>
            </a:r>
            <a:endParaRPr lang="en-US" sz="3200" dirty="0" smtClean="0">
              <a:latin typeface="+mj-lt"/>
            </a:endParaRPr>
          </a:p>
          <a:p>
            <a:pPr lvl="3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84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57250" y="957263"/>
            <a:ext cx="390048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Flowchart</a:t>
            </a:r>
            <a:r>
              <a:rPr lang="en-US" sz="4000" dirty="0" smtClean="0">
                <a:latin typeface="Constantia" panose="02030602050306030303" pitchFamily="18" charset="0"/>
              </a:rPr>
              <a:t> </a:t>
            </a:r>
            <a:endParaRPr lang="en-US" sz="4000" dirty="0">
              <a:latin typeface="Constantia" panose="02030602050306030303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57250" y="1885950"/>
            <a:ext cx="36147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893221" y="3485742"/>
            <a:ext cx="1400175" cy="11243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092" y="170916"/>
            <a:ext cx="7272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8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6C00F9C5-438A-4D98-8888-68378EF2A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smtClean="0"/>
              <a:t>Working Procedure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79624153"/>
              </p:ext>
            </p:extLst>
          </p:nvPr>
        </p:nvGraphicFramePr>
        <p:xfrm>
          <a:off x="642938" y="1943100"/>
          <a:ext cx="10512743" cy="4366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863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="" xmlns:a16="http://schemas.microsoft.com/office/drawing/2014/main" id="{6C00F9C5-438A-4D98-8888-68378EF2A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="" xmlns:a16="http://schemas.microsoft.com/office/drawing/2014/main" id="{12245F1D-9C20-4D3A-A8E1-8BA454295F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7039391"/>
              </p:ext>
            </p:extLst>
          </p:nvPr>
        </p:nvGraphicFramePr>
        <p:xfrm>
          <a:off x="1097280" y="2006569"/>
          <a:ext cx="10628555" cy="3892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262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0C7DBE3-6A7C-48A4-94A8-7AFF45BA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369" y="2703621"/>
            <a:ext cx="2829261" cy="1450757"/>
          </a:xfrm>
        </p:spPr>
        <p:txBody>
          <a:bodyPr>
            <a:normAutofit/>
          </a:bodyPr>
          <a:lstStyle/>
          <a:p>
            <a:r>
              <a:rPr lang="en-US" sz="8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23516270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3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4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231</TotalTime>
  <Words>187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Bookman Old Style</vt:lpstr>
      <vt:lpstr>Calibri</vt:lpstr>
      <vt:lpstr>Constantia</vt:lpstr>
      <vt:lpstr>Franklin Gothic Book</vt:lpstr>
      <vt:lpstr>Wingdings</vt:lpstr>
      <vt:lpstr>1_RetrospectVTI</vt:lpstr>
      <vt:lpstr>PowerPoint Presentation</vt:lpstr>
      <vt:lpstr>Group Members</vt:lpstr>
      <vt:lpstr>Components</vt:lpstr>
      <vt:lpstr>PowerPoint Presentation</vt:lpstr>
      <vt:lpstr>Working Procedure</vt:lpstr>
      <vt:lpstr>Features</vt:lpstr>
      <vt:lpstr>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Monitoring System</dc:title>
  <dc:creator>Shourav</dc:creator>
  <cp:lastModifiedBy>201914047</cp:lastModifiedBy>
  <cp:revision>27</cp:revision>
  <dcterms:created xsi:type="dcterms:W3CDTF">2021-05-30T18:10:42Z</dcterms:created>
  <dcterms:modified xsi:type="dcterms:W3CDTF">2021-06-24T21:17:15Z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