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3/9/15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4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3/9/15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9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B30-5763-6046-BD81-99B5C396F289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1B30-5763-6046-BD81-99B5C396F28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71799-B5B5-C143-9B67-56890399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961" y="0"/>
            <a:ext cx="7079583" cy="6858000"/>
            <a:chOff x="1032209" y="0"/>
            <a:chExt cx="7079583" cy="6858000"/>
          </a:xfrm>
        </p:grpSpPr>
        <p:pic>
          <p:nvPicPr>
            <p:cNvPr id="4" name="Picture 3" descr="object_controller_notebook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209" y="0"/>
              <a:ext cx="7079583" cy="6858000"/>
            </a:xfrm>
            <a:prstGeom prst="rect">
              <a:avLst/>
            </a:prstGeom>
          </p:spPr>
        </p:pic>
        <p:pic>
          <p:nvPicPr>
            <p:cNvPr id="2" name="Picture 1" descr="object_controller_notebook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209" y="0"/>
              <a:ext cx="7079583" cy="6858000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02057" y="1077321"/>
            <a:ext cx="6837801" cy="5556710"/>
          </a:xfrm>
          <a:prstGeom prst="rect">
            <a:avLst/>
          </a:prstGeom>
          <a:solidFill>
            <a:schemeClr val="bg1">
              <a:lumMod val="65000"/>
              <a:alpha val="83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Ziad Saad</dc:creator>
  <cp:lastModifiedBy>Ziad Saad</cp:lastModifiedBy>
  <cp:revision>2</cp:revision>
  <dcterms:created xsi:type="dcterms:W3CDTF">2014-10-17T14:09:38Z</dcterms:created>
  <dcterms:modified xsi:type="dcterms:W3CDTF">2015-03-09T14:48:45Z</dcterms:modified>
</cp:coreProperties>
</file>