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1B30-5763-6046-BD81-99B5C396F289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ject_controller_note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7958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057" y="1077321"/>
            <a:ext cx="6837801" cy="5556710"/>
          </a:xfrm>
          <a:prstGeom prst="rect">
            <a:avLst/>
          </a:prstGeom>
          <a:solidFill>
            <a:schemeClr val="bg1">
              <a:lumMod val="65000"/>
              <a:alpha val="83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 Saad</dc:creator>
  <cp:lastModifiedBy>Ziad Saad</cp:lastModifiedBy>
  <cp:revision>1</cp:revision>
  <dcterms:created xsi:type="dcterms:W3CDTF">2014-10-17T14:09:38Z</dcterms:created>
  <dcterms:modified xsi:type="dcterms:W3CDTF">2014-10-17T14:12:19Z</dcterms:modified>
</cp:coreProperties>
</file>