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9"/>
  </p:notesMasterIdLst>
  <p:sldIdLst>
    <p:sldId id="256" r:id="rId2"/>
    <p:sldId id="257" r:id="rId3"/>
    <p:sldId id="276" r:id="rId4"/>
    <p:sldId id="263" r:id="rId5"/>
    <p:sldId id="267" r:id="rId6"/>
    <p:sldId id="277" r:id="rId7"/>
    <p:sldId id="268" r:id="rId8"/>
    <p:sldId id="269" r:id="rId9"/>
    <p:sldId id="264" r:id="rId10"/>
    <p:sldId id="278" r:id="rId11"/>
    <p:sldId id="265" r:id="rId12"/>
    <p:sldId id="279" r:id="rId13"/>
    <p:sldId id="281" r:id="rId14"/>
    <p:sldId id="280" r:id="rId15"/>
    <p:sldId id="262" r:id="rId16"/>
    <p:sldId id="270" r:id="rId17"/>
    <p:sldId id="272" r:id="rId18"/>
  </p:sldIdLst>
  <p:sldSz cx="10080625" cy="7559675"/>
  <p:notesSz cx="7772400" cy="10058400"/>
  <p:defaultTextStyle>
    <a:defPPr>
      <a:defRPr lang="en-GB"/>
    </a:defPPr>
    <a:lvl1pPr algn="l" defTabSz="457200" rtl="0" fontAlgn="base" hangingPunct="0">
      <a:lnSpc>
        <a:spcPct val="96000"/>
      </a:lnSpc>
      <a:spcBef>
        <a:spcPct val="0"/>
      </a:spcBef>
      <a:spcAft>
        <a:spcPct val="0"/>
      </a:spcAft>
      <a:buClr>
        <a:srgbClr val="000000"/>
      </a:buClr>
      <a:buSzPct val="100000"/>
      <a:buFont typeface="Times New Roman" charset="0"/>
      <a:defRPr sz="2400" kern="1200">
        <a:solidFill>
          <a:schemeClr val="bg1"/>
        </a:solidFill>
        <a:latin typeface="Arial" charset="0"/>
        <a:ea typeface="ＭＳ Ｐゴシック" charset="-128"/>
        <a:cs typeface="+mn-cs"/>
      </a:defRPr>
    </a:lvl1pPr>
    <a:lvl2pPr marL="742950" indent="-285750" algn="l" defTabSz="457200" rtl="0" fontAlgn="base" hangingPunct="0">
      <a:lnSpc>
        <a:spcPct val="96000"/>
      </a:lnSpc>
      <a:spcBef>
        <a:spcPct val="0"/>
      </a:spcBef>
      <a:spcAft>
        <a:spcPct val="0"/>
      </a:spcAft>
      <a:buClr>
        <a:srgbClr val="000000"/>
      </a:buClr>
      <a:buSzPct val="100000"/>
      <a:buFont typeface="Times New Roman" charset="0"/>
      <a:defRPr sz="2400" kern="1200">
        <a:solidFill>
          <a:schemeClr val="bg1"/>
        </a:solidFill>
        <a:latin typeface="Arial" charset="0"/>
        <a:ea typeface="ＭＳ Ｐゴシック" charset="-128"/>
        <a:cs typeface="+mn-cs"/>
      </a:defRPr>
    </a:lvl2pPr>
    <a:lvl3pPr marL="1143000" indent="-228600" algn="l" defTabSz="457200" rtl="0" fontAlgn="base" hangingPunct="0">
      <a:lnSpc>
        <a:spcPct val="96000"/>
      </a:lnSpc>
      <a:spcBef>
        <a:spcPct val="0"/>
      </a:spcBef>
      <a:spcAft>
        <a:spcPct val="0"/>
      </a:spcAft>
      <a:buClr>
        <a:srgbClr val="000000"/>
      </a:buClr>
      <a:buSzPct val="100000"/>
      <a:buFont typeface="Times New Roman" charset="0"/>
      <a:defRPr sz="2400" kern="1200">
        <a:solidFill>
          <a:schemeClr val="bg1"/>
        </a:solidFill>
        <a:latin typeface="Arial" charset="0"/>
        <a:ea typeface="ＭＳ Ｐゴシック" charset="-128"/>
        <a:cs typeface="+mn-cs"/>
      </a:defRPr>
    </a:lvl3pPr>
    <a:lvl4pPr marL="1600200" indent="-228600" algn="l" defTabSz="457200" rtl="0" fontAlgn="base" hangingPunct="0">
      <a:lnSpc>
        <a:spcPct val="96000"/>
      </a:lnSpc>
      <a:spcBef>
        <a:spcPct val="0"/>
      </a:spcBef>
      <a:spcAft>
        <a:spcPct val="0"/>
      </a:spcAft>
      <a:buClr>
        <a:srgbClr val="000000"/>
      </a:buClr>
      <a:buSzPct val="100000"/>
      <a:buFont typeface="Times New Roman" charset="0"/>
      <a:defRPr sz="2400" kern="1200">
        <a:solidFill>
          <a:schemeClr val="bg1"/>
        </a:solidFill>
        <a:latin typeface="Arial" charset="0"/>
        <a:ea typeface="ＭＳ Ｐゴシック" charset="-128"/>
        <a:cs typeface="+mn-cs"/>
      </a:defRPr>
    </a:lvl4pPr>
    <a:lvl5pPr marL="2057400" indent="-228600" algn="l" defTabSz="457200" rtl="0" fontAlgn="base" hangingPunct="0">
      <a:lnSpc>
        <a:spcPct val="96000"/>
      </a:lnSpc>
      <a:spcBef>
        <a:spcPct val="0"/>
      </a:spcBef>
      <a:spcAft>
        <a:spcPct val="0"/>
      </a:spcAft>
      <a:buClr>
        <a:srgbClr val="000000"/>
      </a:buClr>
      <a:buSzPct val="100000"/>
      <a:buFont typeface="Times New Roman" charset="0"/>
      <a:defRPr sz="2400" kern="1200">
        <a:solidFill>
          <a:schemeClr val="bg1"/>
        </a:solidFill>
        <a:latin typeface="Arial" charset="0"/>
        <a:ea typeface="ＭＳ Ｐゴシック" charset="-128"/>
        <a:cs typeface="+mn-cs"/>
      </a:defRPr>
    </a:lvl5pPr>
    <a:lvl6pPr marL="2286000" algn="l" defTabSz="914400" rtl="0" eaLnBrk="1" latinLnBrk="0" hangingPunct="1">
      <a:defRPr sz="2400" kern="1200">
        <a:solidFill>
          <a:schemeClr val="bg1"/>
        </a:solidFill>
        <a:latin typeface="Arial" charset="0"/>
        <a:ea typeface="ＭＳ Ｐゴシック" charset="-128"/>
        <a:cs typeface="+mn-cs"/>
      </a:defRPr>
    </a:lvl6pPr>
    <a:lvl7pPr marL="2743200" algn="l" defTabSz="914400" rtl="0" eaLnBrk="1" latinLnBrk="0" hangingPunct="1">
      <a:defRPr sz="2400" kern="1200">
        <a:solidFill>
          <a:schemeClr val="bg1"/>
        </a:solidFill>
        <a:latin typeface="Arial" charset="0"/>
        <a:ea typeface="ＭＳ Ｐゴシック" charset="-128"/>
        <a:cs typeface="+mn-cs"/>
      </a:defRPr>
    </a:lvl7pPr>
    <a:lvl8pPr marL="3200400" algn="l" defTabSz="914400" rtl="0" eaLnBrk="1" latinLnBrk="0" hangingPunct="1">
      <a:defRPr sz="2400" kern="1200">
        <a:solidFill>
          <a:schemeClr val="bg1"/>
        </a:solidFill>
        <a:latin typeface="Arial" charset="0"/>
        <a:ea typeface="ＭＳ Ｐゴシック" charset="-128"/>
        <a:cs typeface="+mn-cs"/>
      </a:defRPr>
    </a:lvl8pPr>
    <a:lvl9pPr marL="3657600" algn="l" defTabSz="914400" rtl="0" eaLnBrk="1" latinLnBrk="0" hangingPunct="1">
      <a:defRPr sz="2400" kern="1200">
        <a:solidFill>
          <a:schemeClr val="bg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schemeClr val="tx1"/>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0"/>
      </p:ext>
    </p:extLst>
  </p:showPr>
  <p:clrMru>
    <a:srgbClr val="EBEBE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9333"/>
    <p:restoredTop sz="94631"/>
  </p:normalViewPr>
  <p:slideViewPr>
    <p:cSldViewPr>
      <p:cViewPr varScale="1">
        <p:scale>
          <a:sx n="92" d="100"/>
          <a:sy n="92" d="100"/>
        </p:scale>
        <p:origin x="688" y="176"/>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AutoShape 1"/>
          <p:cNvSpPr>
            <a:spLocks noChangeArrowheads="1"/>
          </p:cNvSpPr>
          <p:nvPr/>
        </p:nvSpPr>
        <p:spPr bwMode="auto">
          <a:xfrm>
            <a:off x="0" y="0"/>
            <a:ext cx="7772400" cy="10058400"/>
          </a:xfrm>
          <a:prstGeom prst="roundRect">
            <a:avLst>
              <a:gd name="adj" fmla="val 19"/>
            </a:avLst>
          </a:prstGeom>
          <a:solidFill>
            <a:srgbClr val="FFFFFF"/>
          </a:solidFill>
          <a:ln>
            <a:noFill/>
          </a:ln>
          <a:effectLst/>
          <a:extLst>
            <a:ext uri="{91240B29-F687-4f45-9708-019B960494DF}">
              <a14:hiddenLine xmlns:a14="http://schemas.microsoft.com/office/drawing/2010/main" xmlns="" w="9360" cap="sq">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cs typeface="DejaVu Sans" charset="0"/>
            </a:endParaRPr>
          </a:p>
        </p:txBody>
      </p:sp>
      <p:sp>
        <p:nvSpPr>
          <p:cNvPr id="2050" name="AutoShape 2"/>
          <p:cNvSpPr>
            <a:spLocks noChangeArrowheads="1"/>
          </p:cNvSpPr>
          <p:nvPr/>
        </p:nvSpPr>
        <p:spPr bwMode="auto">
          <a:xfrm>
            <a:off x="0" y="0"/>
            <a:ext cx="7772400" cy="10058400"/>
          </a:xfrm>
          <a:prstGeom prst="roundRect">
            <a:avLst>
              <a:gd name="adj" fmla="val 19"/>
            </a:avLst>
          </a:prstGeom>
          <a:solidFill>
            <a:srgbClr val="FFFFFF"/>
          </a:solidFill>
          <a:ln>
            <a:noFill/>
          </a:ln>
          <a:effectLst/>
          <a:extLs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cs typeface="DejaVu Sans" charset="0"/>
            </a:endParaRPr>
          </a:p>
        </p:txBody>
      </p:sp>
      <p:sp>
        <p:nvSpPr>
          <p:cNvPr id="2051" name="Rectangle 3"/>
          <p:cNvSpPr>
            <a:spLocks noGrp="1" noRot="1" noChangeAspect="1" noChangeArrowheads="1"/>
          </p:cNvSpPr>
          <p:nvPr>
            <p:ph type="sldImg"/>
          </p:nvPr>
        </p:nvSpPr>
        <p:spPr bwMode="auto">
          <a:xfrm>
            <a:off x="1138238" y="763588"/>
            <a:ext cx="5491162" cy="3767137"/>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p>
      <p:sp>
        <p:nvSpPr>
          <p:cNvPr id="2052" name="Rectangle 4"/>
          <p:cNvSpPr>
            <a:spLocks noGrp="1" noChangeArrowheads="1"/>
          </p:cNvSpPr>
          <p:nvPr>
            <p:ph type="body"/>
          </p:nvPr>
        </p:nvSpPr>
        <p:spPr bwMode="auto">
          <a:xfrm>
            <a:off x="777875" y="4776788"/>
            <a:ext cx="6213475" cy="45212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0" tIns="0" rIns="0" bIns="0" numCol="1" anchor="t" anchorCtr="0" compatLnSpc="1">
            <a:prstTxWarp prst="textNoShape">
              <a:avLst/>
            </a:prstTxWarp>
          </a:bodyPr>
          <a:lstStyle/>
          <a:p>
            <a:pPr lvl="0"/>
            <a:endParaRPr lang="en-US" noProof="0"/>
          </a:p>
        </p:txBody>
      </p:sp>
      <p:sp>
        <p:nvSpPr>
          <p:cNvPr id="2053" name="Text Box 5"/>
          <p:cNvSpPr txBox="1">
            <a:spLocks noChangeArrowheads="1"/>
          </p:cNvSpPr>
          <p:nvPr/>
        </p:nvSpPr>
        <p:spPr bwMode="auto">
          <a:xfrm>
            <a:off x="0" y="0"/>
            <a:ext cx="3371850" cy="5016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cs typeface="DejaVu Sans" charset="0"/>
            </a:endParaRPr>
          </a:p>
        </p:txBody>
      </p:sp>
      <p:sp>
        <p:nvSpPr>
          <p:cNvPr id="2054" name="Text Box 6"/>
          <p:cNvSpPr txBox="1">
            <a:spLocks noChangeArrowheads="1"/>
          </p:cNvSpPr>
          <p:nvPr/>
        </p:nvSpPr>
        <p:spPr bwMode="auto">
          <a:xfrm>
            <a:off x="4398963" y="0"/>
            <a:ext cx="3371850" cy="5016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cs typeface="DejaVu Sans" charset="0"/>
            </a:endParaRPr>
          </a:p>
        </p:txBody>
      </p:sp>
      <p:sp>
        <p:nvSpPr>
          <p:cNvPr id="2055" name="Text Box 7"/>
          <p:cNvSpPr txBox="1">
            <a:spLocks noChangeArrowheads="1"/>
          </p:cNvSpPr>
          <p:nvPr/>
        </p:nvSpPr>
        <p:spPr bwMode="auto">
          <a:xfrm>
            <a:off x="0" y="9555163"/>
            <a:ext cx="3371850" cy="5016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cs typeface="DejaVu Sans" charset="0"/>
            </a:endParaRPr>
          </a:p>
        </p:txBody>
      </p:sp>
      <p:sp>
        <p:nvSpPr>
          <p:cNvPr id="2056" name="Rectangle 8"/>
          <p:cNvSpPr>
            <a:spLocks noGrp="1" noChangeArrowheads="1"/>
          </p:cNvSpPr>
          <p:nvPr>
            <p:ph type="sldNum"/>
          </p:nvPr>
        </p:nvSpPr>
        <p:spPr bwMode="auto">
          <a:xfrm>
            <a:off x="4398963" y="9555163"/>
            <a:ext cx="3368675" cy="498475"/>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0" tIns="0" rIns="0" bIns="0" numCol="1" anchor="b" anchorCtr="0" compatLnSpc="1">
            <a:prstTxWarp prst="textNoShape">
              <a:avLst/>
            </a:prstTxWarp>
          </a:bodyPr>
          <a:lstStyle>
            <a:lvl1pPr algn="r">
              <a:buClrTx/>
              <a:buSzPct val="4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Times New Roman" charset="0"/>
              </a:defRPr>
            </a:lvl1pPr>
          </a:lstStyle>
          <a:p>
            <a:fld id="{663E521F-5257-0B40-B442-8EDD30C01D23}" type="slidenum">
              <a:rPr lang="en-GB" altLang="x-none"/>
              <a:pPr/>
              <a:t>‹#›</a:t>
            </a:fld>
            <a:endParaRPr lang="en-GB" altLang="x-none"/>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ＭＳ Ｐゴシック" charset="0"/>
        <a:cs typeface="+mn-cs"/>
      </a:defRPr>
    </a:lvl1pPr>
    <a:lvl2pPr marL="742950" indent="-28575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ＭＳ Ｐゴシック" charset="0"/>
        <a:cs typeface="+mn-cs"/>
      </a:defRPr>
    </a:lvl2pPr>
    <a:lvl3pPr marL="1143000" indent="-22860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ＭＳ Ｐゴシック" charset="0"/>
        <a:cs typeface="+mn-cs"/>
      </a:defRPr>
    </a:lvl3pPr>
    <a:lvl4pPr marL="1600200" indent="-22860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ＭＳ Ｐゴシック" charset="0"/>
        <a:cs typeface="+mn-cs"/>
      </a:defRPr>
    </a:lvl4pPr>
    <a:lvl5pPr marL="2057400" indent="-22860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sldNum" sz="quarter"/>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5pPr>
            <a:lvl6pPr marL="25146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6pPr>
            <a:lvl7pPr marL="29718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7pPr>
            <a:lvl8pPr marL="34290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8pPr>
            <a:lvl9pPr marL="38862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9pPr>
          </a:lstStyle>
          <a:p>
            <a:pPr eaLnBrk="1"/>
            <a:fld id="{E12202A1-A85A-654F-B523-2DB9E9297265}" type="slidenum">
              <a:rPr lang="en-GB" altLang="x-none" sz="1400">
                <a:solidFill>
                  <a:srgbClr val="000000"/>
                </a:solidFill>
                <a:latin typeface="Times New Roman" charset="0"/>
              </a:rPr>
              <a:pPr eaLnBrk="1"/>
              <a:t>1</a:t>
            </a:fld>
            <a:endParaRPr lang="en-GB" altLang="x-none" sz="1400">
              <a:solidFill>
                <a:srgbClr val="000000"/>
              </a:solidFill>
              <a:latin typeface="Times New Roman" charset="0"/>
            </a:endParaRPr>
          </a:p>
        </p:txBody>
      </p:sp>
      <p:sp>
        <p:nvSpPr>
          <p:cNvPr id="20481" name="Text Box 1"/>
          <p:cNvSpPr txBox="1">
            <a:spLocks noChangeArrowheads="1"/>
          </p:cNvSpPr>
          <p:nvPr/>
        </p:nvSpPr>
        <p:spPr bwMode="auto">
          <a:xfrm>
            <a:off x="4398963" y="9555163"/>
            <a:ext cx="3371850" cy="5016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nchor="b"/>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5pPr>
            <a:lvl6pPr marL="25146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6pPr>
            <a:lvl7pPr marL="29718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7pPr>
            <a:lvl8pPr marL="34290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8pPr>
            <a:lvl9pPr marL="38862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9pPr>
          </a:lstStyle>
          <a:p>
            <a:pPr algn="r" eaLnBrk="1">
              <a:buClrTx/>
              <a:buSzPct val="45000"/>
              <a:buFontTx/>
              <a:buNone/>
            </a:pPr>
            <a:fld id="{728B17DB-1E73-C642-B7F7-1EAC12F1BCF0}" type="slidenum">
              <a:rPr lang="en-GB" altLang="x-none" sz="1400">
                <a:solidFill>
                  <a:srgbClr val="000000"/>
                </a:solidFill>
                <a:latin typeface="Times New Roman" charset="0"/>
              </a:rPr>
              <a:pPr algn="r" eaLnBrk="1">
                <a:buClrTx/>
                <a:buSzPct val="45000"/>
                <a:buFontTx/>
                <a:buNone/>
              </a:pPr>
              <a:t>1</a:t>
            </a:fld>
            <a:endParaRPr lang="en-GB" altLang="x-none" sz="1400">
              <a:solidFill>
                <a:srgbClr val="000000"/>
              </a:solidFill>
              <a:latin typeface="Times New Roman" charset="0"/>
            </a:endParaRPr>
          </a:p>
        </p:txBody>
      </p:sp>
      <p:sp>
        <p:nvSpPr>
          <p:cNvPr id="20482" name="Text Box 2"/>
          <p:cNvSpPr txBox="1">
            <a:spLocks noGrp="1" noRot="1" noChangeAspect="1" noChangeArrowheads="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20483" name="Text Box 3"/>
          <p:cNvSpPr txBox="1">
            <a:spLocks noChangeArrowheads="1"/>
          </p:cNvSpPr>
          <p:nvPr/>
        </p:nvSpPr>
        <p:spPr bwMode="auto">
          <a:xfrm>
            <a:off x="777875" y="4776788"/>
            <a:ext cx="6218238" cy="452596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cs typeface="DejaVu Sans"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sz="quarter"/>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5pPr>
            <a:lvl6pPr marL="25146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6pPr>
            <a:lvl7pPr marL="29718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7pPr>
            <a:lvl8pPr marL="34290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8pPr>
            <a:lvl9pPr marL="38862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9pPr>
          </a:lstStyle>
          <a:p>
            <a:pPr eaLnBrk="1"/>
            <a:fld id="{160DEA7C-4AA8-E445-ACCD-E19B1E317EF4}" type="slidenum">
              <a:rPr lang="en-GB" altLang="x-none" sz="1400">
                <a:solidFill>
                  <a:srgbClr val="000000"/>
                </a:solidFill>
                <a:latin typeface="Times New Roman" charset="0"/>
              </a:rPr>
              <a:pPr eaLnBrk="1"/>
              <a:t>10</a:t>
            </a:fld>
            <a:endParaRPr lang="en-GB" altLang="x-none" sz="1400">
              <a:solidFill>
                <a:srgbClr val="000000"/>
              </a:solidFill>
              <a:latin typeface="Times New Roman" charset="0"/>
            </a:endParaRPr>
          </a:p>
        </p:txBody>
      </p:sp>
      <p:sp>
        <p:nvSpPr>
          <p:cNvPr id="28673" name="Text Box 1"/>
          <p:cNvSpPr txBox="1">
            <a:spLocks noGrp="1" noRot="1" noChangeAspect="1" noChangeArrowheads="1"/>
          </p:cNvSpPr>
          <p:nvPr>
            <p:ph type="sldImg"/>
          </p:nvPr>
        </p:nvSpPr>
        <p:spPr>
          <a:xfrm>
            <a:off x="1371600" y="763588"/>
            <a:ext cx="5027613" cy="3770312"/>
          </a:xfr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28674" name="Text Box 2"/>
          <p:cNvSpPr txBox="1">
            <a:spLocks noChangeArrowheads="1"/>
          </p:cNvSpPr>
          <p:nvPr/>
        </p:nvSpPr>
        <p:spPr bwMode="auto">
          <a:xfrm>
            <a:off x="777875" y="4776788"/>
            <a:ext cx="6216650" cy="45243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cs typeface="DejaVu Sans" charset="0"/>
            </a:endParaRPr>
          </a:p>
        </p:txBody>
      </p:sp>
    </p:spTree>
    <p:extLst>
      <p:ext uri="{BB962C8B-B14F-4D97-AF65-F5344CB8AC3E}">
        <p14:creationId xmlns:p14="http://schemas.microsoft.com/office/powerpoint/2010/main" val="13869910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sz="quarter"/>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5pPr>
            <a:lvl6pPr marL="25146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6pPr>
            <a:lvl7pPr marL="29718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7pPr>
            <a:lvl8pPr marL="34290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8pPr>
            <a:lvl9pPr marL="38862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9pPr>
          </a:lstStyle>
          <a:p>
            <a:pPr eaLnBrk="1"/>
            <a:fld id="{AF151737-B980-9E47-B951-95A3861A1A5F}" type="slidenum">
              <a:rPr lang="en-GB" altLang="x-none" sz="1400">
                <a:solidFill>
                  <a:srgbClr val="000000"/>
                </a:solidFill>
                <a:latin typeface="Times New Roman" charset="0"/>
              </a:rPr>
              <a:pPr eaLnBrk="1"/>
              <a:t>11</a:t>
            </a:fld>
            <a:endParaRPr lang="en-GB" altLang="x-none" sz="1400">
              <a:solidFill>
                <a:srgbClr val="000000"/>
              </a:solidFill>
              <a:latin typeface="Times New Roman" charset="0"/>
            </a:endParaRPr>
          </a:p>
        </p:txBody>
      </p:sp>
      <p:sp>
        <p:nvSpPr>
          <p:cNvPr id="29697" name="Text Box 1"/>
          <p:cNvSpPr txBox="1">
            <a:spLocks noGrp="1" noRot="1" noChangeAspect="1" noChangeArrowheads="1"/>
          </p:cNvSpPr>
          <p:nvPr>
            <p:ph type="sldImg"/>
          </p:nvPr>
        </p:nvSpPr>
        <p:spPr>
          <a:xfrm>
            <a:off x="1371600" y="763588"/>
            <a:ext cx="5027613" cy="3770312"/>
          </a:xfr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29698" name="Text Box 2"/>
          <p:cNvSpPr txBox="1">
            <a:spLocks noChangeArrowheads="1"/>
          </p:cNvSpPr>
          <p:nvPr/>
        </p:nvSpPr>
        <p:spPr bwMode="auto">
          <a:xfrm>
            <a:off x="777875" y="4776788"/>
            <a:ext cx="6216650" cy="45243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cs typeface="DejaVu Sans"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sz="quarter"/>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5pPr>
            <a:lvl6pPr marL="25146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6pPr>
            <a:lvl7pPr marL="29718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7pPr>
            <a:lvl8pPr marL="34290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8pPr>
            <a:lvl9pPr marL="38862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9pPr>
          </a:lstStyle>
          <a:p>
            <a:pPr eaLnBrk="1"/>
            <a:fld id="{AF151737-B980-9E47-B951-95A3861A1A5F}" type="slidenum">
              <a:rPr lang="en-GB" altLang="x-none" sz="1400">
                <a:solidFill>
                  <a:srgbClr val="000000"/>
                </a:solidFill>
                <a:latin typeface="Times New Roman" charset="0"/>
              </a:rPr>
              <a:pPr eaLnBrk="1"/>
              <a:t>12</a:t>
            </a:fld>
            <a:endParaRPr lang="en-GB" altLang="x-none" sz="1400">
              <a:solidFill>
                <a:srgbClr val="000000"/>
              </a:solidFill>
              <a:latin typeface="Times New Roman" charset="0"/>
            </a:endParaRPr>
          </a:p>
        </p:txBody>
      </p:sp>
      <p:sp>
        <p:nvSpPr>
          <p:cNvPr id="29697" name="Text Box 1"/>
          <p:cNvSpPr txBox="1">
            <a:spLocks noGrp="1" noRot="1" noChangeAspect="1" noChangeArrowheads="1"/>
          </p:cNvSpPr>
          <p:nvPr>
            <p:ph type="sldImg"/>
          </p:nvPr>
        </p:nvSpPr>
        <p:spPr>
          <a:xfrm>
            <a:off x="1371600" y="763588"/>
            <a:ext cx="5027613" cy="3770312"/>
          </a:xfr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29698" name="Text Box 2"/>
          <p:cNvSpPr txBox="1">
            <a:spLocks noChangeArrowheads="1"/>
          </p:cNvSpPr>
          <p:nvPr/>
        </p:nvSpPr>
        <p:spPr bwMode="auto">
          <a:xfrm>
            <a:off x="777875" y="4776788"/>
            <a:ext cx="6216650" cy="45243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cs typeface="DejaVu Sans" charset="0"/>
            </a:endParaRPr>
          </a:p>
        </p:txBody>
      </p:sp>
    </p:spTree>
    <p:extLst>
      <p:ext uri="{BB962C8B-B14F-4D97-AF65-F5344CB8AC3E}">
        <p14:creationId xmlns:p14="http://schemas.microsoft.com/office/powerpoint/2010/main" val="2361571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sz="quarter"/>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5pPr>
            <a:lvl6pPr marL="25146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6pPr>
            <a:lvl7pPr marL="29718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7pPr>
            <a:lvl8pPr marL="34290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8pPr>
            <a:lvl9pPr marL="38862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9pPr>
          </a:lstStyle>
          <a:p>
            <a:pPr eaLnBrk="1"/>
            <a:fld id="{AF151737-B980-9E47-B951-95A3861A1A5F}" type="slidenum">
              <a:rPr lang="en-GB" altLang="x-none" sz="1400">
                <a:solidFill>
                  <a:srgbClr val="000000"/>
                </a:solidFill>
                <a:latin typeface="Times New Roman" charset="0"/>
              </a:rPr>
              <a:pPr eaLnBrk="1"/>
              <a:t>13</a:t>
            </a:fld>
            <a:endParaRPr lang="en-GB" altLang="x-none" sz="1400">
              <a:solidFill>
                <a:srgbClr val="000000"/>
              </a:solidFill>
              <a:latin typeface="Times New Roman" charset="0"/>
            </a:endParaRPr>
          </a:p>
        </p:txBody>
      </p:sp>
      <p:sp>
        <p:nvSpPr>
          <p:cNvPr id="29697" name="Text Box 1"/>
          <p:cNvSpPr txBox="1">
            <a:spLocks noGrp="1" noRot="1" noChangeAspect="1" noChangeArrowheads="1"/>
          </p:cNvSpPr>
          <p:nvPr>
            <p:ph type="sldImg"/>
          </p:nvPr>
        </p:nvSpPr>
        <p:spPr>
          <a:xfrm>
            <a:off x="1371600" y="763588"/>
            <a:ext cx="5027613" cy="3770312"/>
          </a:xfr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29698" name="Text Box 2"/>
          <p:cNvSpPr txBox="1">
            <a:spLocks noChangeArrowheads="1"/>
          </p:cNvSpPr>
          <p:nvPr/>
        </p:nvSpPr>
        <p:spPr bwMode="auto">
          <a:xfrm>
            <a:off x="777875" y="4776788"/>
            <a:ext cx="6216650" cy="45243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cs typeface="DejaVu Sans" charset="0"/>
            </a:endParaRPr>
          </a:p>
        </p:txBody>
      </p:sp>
    </p:spTree>
    <p:extLst>
      <p:ext uri="{BB962C8B-B14F-4D97-AF65-F5344CB8AC3E}">
        <p14:creationId xmlns:p14="http://schemas.microsoft.com/office/powerpoint/2010/main" val="4415877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sz="quarter"/>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5pPr>
            <a:lvl6pPr marL="25146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6pPr>
            <a:lvl7pPr marL="29718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7pPr>
            <a:lvl8pPr marL="34290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8pPr>
            <a:lvl9pPr marL="38862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9pPr>
          </a:lstStyle>
          <a:p>
            <a:pPr eaLnBrk="1"/>
            <a:fld id="{AF151737-B980-9E47-B951-95A3861A1A5F}" type="slidenum">
              <a:rPr lang="en-GB" altLang="x-none" sz="1400">
                <a:solidFill>
                  <a:srgbClr val="000000"/>
                </a:solidFill>
                <a:latin typeface="Times New Roman" charset="0"/>
              </a:rPr>
              <a:pPr eaLnBrk="1"/>
              <a:t>14</a:t>
            </a:fld>
            <a:endParaRPr lang="en-GB" altLang="x-none" sz="1400">
              <a:solidFill>
                <a:srgbClr val="000000"/>
              </a:solidFill>
              <a:latin typeface="Times New Roman" charset="0"/>
            </a:endParaRPr>
          </a:p>
        </p:txBody>
      </p:sp>
      <p:sp>
        <p:nvSpPr>
          <p:cNvPr id="29697" name="Text Box 1"/>
          <p:cNvSpPr txBox="1">
            <a:spLocks noGrp="1" noRot="1" noChangeAspect="1" noChangeArrowheads="1"/>
          </p:cNvSpPr>
          <p:nvPr>
            <p:ph type="sldImg"/>
          </p:nvPr>
        </p:nvSpPr>
        <p:spPr>
          <a:xfrm>
            <a:off x="1371600" y="763588"/>
            <a:ext cx="5027613" cy="3770312"/>
          </a:xfr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29698" name="Text Box 2"/>
          <p:cNvSpPr txBox="1">
            <a:spLocks noChangeArrowheads="1"/>
          </p:cNvSpPr>
          <p:nvPr/>
        </p:nvSpPr>
        <p:spPr bwMode="auto">
          <a:xfrm>
            <a:off x="777875" y="4776788"/>
            <a:ext cx="6216650" cy="45243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cs typeface="DejaVu Sans" charset="0"/>
            </a:endParaRPr>
          </a:p>
        </p:txBody>
      </p:sp>
    </p:spTree>
    <p:extLst>
      <p:ext uri="{BB962C8B-B14F-4D97-AF65-F5344CB8AC3E}">
        <p14:creationId xmlns:p14="http://schemas.microsoft.com/office/powerpoint/2010/main" val="4343895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sldNum" sz="quarter"/>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5pPr>
            <a:lvl6pPr marL="25146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6pPr>
            <a:lvl7pPr marL="29718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7pPr>
            <a:lvl8pPr marL="34290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8pPr>
            <a:lvl9pPr marL="38862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9pPr>
          </a:lstStyle>
          <a:p>
            <a:pPr eaLnBrk="1"/>
            <a:fld id="{3875310E-DD96-2C4B-8DEB-6F059FC2FE73}" type="slidenum">
              <a:rPr lang="en-GB" altLang="x-none" sz="1400">
                <a:solidFill>
                  <a:srgbClr val="000000"/>
                </a:solidFill>
                <a:latin typeface="Times New Roman" charset="0"/>
              </a:rPr>
              <a:pPr eaLnBrk="1"/>
              <a:t>15</a:t>
            </a:fld>
            <a:endParaRPr lang="en-GB" altLang="x-none" sz="1400">
              <a:solidFill>
                <a:srgbClr val="000000"/>
              </a:solidFill>
              <a:latin typeface="Times New Roman" charset="0"/>
            </a:endParaRPr>
          </a:p>
        </p:txBody>
      </p:sp>
      <p:sp>
        <p:nvSpPr>
          <p:cNvPr id="26625" name="Text Box 1"/>
          <p:cNvSpPr txBox="1">
            <a:spLocks noChangeArrowheads="1"/>
          </p:cNvSpPr>
          <p:nvPr/>
        </p:nvSpPr>
        <p:spPr bwMode="auto">
          <a:xfrm>
            <a:off x="4398963" y="9555163"/>
            <a:ext cx="3371850" cy="5016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nchor="b"/>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5pPr>
            <a:lvl6pPr marL="25146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6pPr>
            <a:lvl7pPr marL="29718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7pPr>
            <a:lvl8pPr marL="34290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8pPr>
            <a:lvl9pPr marL="38862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9pPr>
          </a:lstStyle>
          <a:p>
            <a:pPr algn="r" eaLnBrk="1">
              <a:buClrTx/>
              <a:buSzPct val="45000"/>
              <a:buFontTx/>
              <a:buNone/>
            </a:pPr>
            <a:fld id="{13F4F43B-5880-0A43-A128-549DD7872921}" type="slidenum">
              <a:rPr lang="en-GB" altLang="x-none" sz="1400">
                <a:solidFill>
                  <a:srgbClr val="000000"/>
                </a:solidFill>
                <a:latin typeface="Times New Roman" charset="0"/>
              </a:rPr>
              <a:pPr algn="r" eaLnBrk="1">
                <a:buClrTx/>
                <a:buSzPct val="45000"/>
                <a:buFontTx/>
                <a:buNone/>
              </a:pPr>
              <a:t>15</a:t>
            </a:fld>
            <a:endParaRPr lang="en-GB" altLang="x-none" sz="1400">
              <a:solidFill>
                <a:srgbClr val="000000"/>
              </a:solidFill>
              <a:latin typeface="Times New Roman" charset="0"/>
            </a:endParaRPr>
          </a:p>
        </p:txBody>
      </p:sp>
      <p:sp>
        <p:nvSpPr>
          <p:cNvPr id="26626" name="Text Box 2"/>
          <p:cNvSpPr txBox="1">
            <a:spLocks noGrp="1" noRot="1" noChangeAspect="1" noChangeArrowheads="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26627" name="Text Box 3"/>
          <p:cNvSpPr txBox="1">
            <a:spLocks noChangeArrowheads="1"/>
          </p:cNvSpPr>
          <p:nvPr/>
        </p:nvSpPr>
        <p:spPr bwMode="auto">
          <a:xfrm>
            <a:off x="777875" y="4776788"/>
            <a:ext cx="6218238" cy="452596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cs typeface="DejaVu Sans"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sldNum" sz="quarter"/>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5pPr>
            <a:lvl6pPr marL="25146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6pPr>
            <a:lvl7pPr marL="29718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7pPr>
            <a:lvl8pPr marL="34290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8pPr>
            <a:lvl9pPr marL="38862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9pPr>
          </a:lstStyle>
          <a:p>
            <a:pPr eaLnBrk="1"/>
            <a:fld id="{C38DCD1E-F95F-A74C-9715-6DC3D6DA36D8}" type="slidenum">
              <a:rPr lang="en-GB" altLang="x-none" sz="1400">
                <a:solidFill>
                  <a:srgbClr val="000000"/>
                </a:solidFill>
                <a:latin typeface="Times New Roman" charset="0"/>
              </a:rPr>
              <a:pPr eaLnBrk="1"/>
              <a:t>16</a:t>
            </a:fld>
            <a:endParaRPr lang="en-GB" altLang="x-none" sz="1400">
              <a:solidFill>
                <a:srgbClr val="000000"/>
              </a:solidFill>
              <a:latin typeface="Times New Roman" charset="0"/>
            </a:endParaRPr>
          </a:p>
        </p:txBody>
      </p:sp>
      <p:sp>
        <p:nvSpPr>
          <p:cNvPr id="34817" name="Text Box 1"/>
          <p:cNvSpPr txBox="1">
            <a:spLocks noChangeArrowheads="1"/>
          </p:cNvSpPr>
          <p:nvPr/>
        </p:nvSpPr>
        <p:spPr bwMode="auto">
          <a:xfrm>
            <a:off x="4398963" y="9555163"/>
            <a:ext cx="3371850" cy="5016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nchor="b"/>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5pPr>
            <a:lvl6pPr marL="25146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6pPr>
            <a:lvl7pPr marL="29718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7pPr>
            <a:lvl8pPr marL="34290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8pPr>
            <a:lvl9pPr marL="38862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9pPr>
          </a:lstStyle>
          <a:p>
            <a:pPr algn="r" eaLnBrk="1">
              <a:buClrTx/>
              <a:buSzPct val="45000"/>
              <a:buFontTx/>
              <a:buNone/>
            </a:pPr>
            <a:fld id="{4EDEE5CE-047B-FE4E-BC34-C9AB1580A459}" type="slidenum">
              <a:rPr lang="en-GB" altLang="x-none" sz="1400">
                <a:solidFill>
                  <a:srgbClr val="000000"/>
                </a:solidFill>
                <a:latin typeface="Times New Roman" charset="0"/>
              </a:rPr>
              <a:pPr algn="r" eaLnBrk="1">
                <a:buClrTx/>
                <a:buSzPct val="45000"/>
                <a:buFontTx/>
                <a:buNone/>
              </a:pPr>
              <a:t>16</a:t>
            </a:fld>
            <a:endParaRPr lang="en-GB" altLang="x-none" sz="1400">
              <a:solidFill>
                <a:srgbClr val="000000"/>
              </a:solidFill>
              <a:latin typeface="Times New Roman" charset="0"/>
            </a:endParaRPr>
          </a:p>
        </p:txBody>
      </p:sp>
      <p:sp>
        <p:nvSpPr>
          <p:cNvPr id="34818" name="Text Box 2"/>
          <p:cNvSpPr txBox="1">
            <a:spLocks noGrp="1" noRot="1" noChangeAspect="1" noChangeArrowheads="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34819" name="Text Box 3"/>
          <p:cNvSpPr txBox="1">
            <a:spLocks noChangeArrowheads="1"/>
          </p:cNvSpPr>
          <p:nvPr/>
        </p:nvSpPr>
        <p:spPr bwMode="auto">
          <a:xfrm>
            <a:off x="777875" y="4776788"/>
            <a:ext cx="6218238" cy="452596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cs typeface="DejaVu Sans"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sz="quarter"/>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5pPr>
            <a:lvl6pPr marL="25146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6pPr>
            <a:lvl7pPr marL="29718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7pPr>
            <a:lvl8pPr marL="34290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8pPr>
            <a:lvl9pPr marL="38862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9pPr>
          </a:lstStyle>
          <a:p>
            <a:pPr eaLnBrk="1"/>
            <a:fld id="{95DFED5D-4EA0-2F4C-A5C8-8A35411637A8}" type="slidenum">
              <a:rPr lang="en-GB" altLang="x-none" sz="1400">
                <a:solidFill>
                  <a:srgbClr val="000000"/>
                </a:solidFill>
                <a:latin typeface="Times New Roman" charset="0"/>
              </a:rPr>
              <a:pPr eaLnBrk="1"/>
              <a:t>17</a:t>
            </a:fld>
            <a:endParaRPr lang="en-GB" altLang="x-none" sz="1400">
              <a:solidFill>
                <a:srgbClr val="000000"/>
              </a:solidFill>
              <a:latin typeface="Times New Roman" charset="0"/>
            </a:endParaRPr>
          </a:p>
        </p:txBody>
      </p:sp>
      <p:sp>
        <p:nvSpPr>
          <p:cNvPr id="36865" name="Text Box 1"/>
          <p:cNvSpPr txBox="1">
            <a:spLocks noGrp="1" noRot="1" noChangeAspect="1" noChangeArrowheads="1"/>
          </p:cNvSpPr>
          <p:nvPr>
            <p:ph type="sldImg"/>
          </p:nvPr>
        </p:nvSpPr>
        <p:spPr>
          <a:xfrm>
            <a:off x="1371600" y="763588"/>
            <a:ext cx="5027613" cy="3770312"/>
          </a:xfr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36866" name="Text Box 2"/>
          <p:cNvSpPr txBox="1">
            <a:spLocks noChangeArrowheads="1"/>
          </p:cNvSpPr>
          <p:nvPr/>
        </p:nvSpPr>
        <p:spPr bwMode="auto">
          <a:xfrm>
            <a:off x="777875" y="4776788"/>
            <a:ext cx="6216650" cy="45243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cs typeface="DejaVu Sans"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sldNum" sz="quarter"/>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5pPr>
            <a:lvl6pPr marL="25146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6pPr>
            <a:lvl7pPr marL="29718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7pPr>
            <a:lvl8pPr marL="34290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8pPr>
            <a:lvl9pPr marL="38862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9pPr>
          </a:lstStyle>
          <a:p>
            <a:pPr eaLnBrk="1"/>
            <a:fld id="{44B173C1-901C-B84E-AC30-A18EF8373FC3}" type="slidenum">
              <a:rPr lang="en-GB" altLang="x-none" sz="1400">
                <a:solidFill>
                  <a:srgbClr val="000000"/>
                </a:solidFill>
                <a:latin typeface="Times New Roman" charset="0"/>
              </a:rPr>
              <a:pPr eaLnBrk="1"/>
              <a:t>2</a:t>
            </a:fld>
            <a:endParaRPr lang="en-GB" altLang="x-none" sz="1400">
              <a:solidFill>
                <a:srgbClr val="000000"/>
              </a:solidFill>
              <a:latin typeface="Times New Roman" charset="0"/>
            </a:endParaRPr>
          </a:p>
        </p:txBody>
      </p:sp>
      <p:sp>
        <p:nvSpPr>
          <p:cNvPr id="21505" name="Text Box 1"/>
          <p:cNvSpPr txBox="1">
            <a:spLocks noChangeArrowheads="1"/>
          </p:cNvSpPr>
          <p:nvPr/>
        </p:nvSpPr>
        <p:spPr bwMode="auto">
          <a:xfrm>
            <a:off x="4398963" y="9555163"/>
            <a:ext cx="3371850" cy="5016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nchor="b"/>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5pPr>
            <a:lvl6pPr marL="25146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6pPr>
            <a:lvl7pPr marL="29718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7pPr>
            <a:lvl8pPr marL="34290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8pPr>
            <a:lvl9pPr marL="38862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9pPr>
          </a:lstStyle>
          <a:p>
            <a:pPr algn="r" eaLnBrk="1">
              <a:buClrTx/>
              <a:buSzPct val="45000"/>
              <a:buFontTx/>
              <a:buNone/>
            </a:pPr>
            <a:fld id="{B45B5A12-3BD4-9F4B-8EDC-FFE91AB68106}" type="slidenum">
              <a:rPr lang="en-GB" altLang="x-none" sz="1400">
                <a:solidFill>
                  <a:srgbClr val="000000"/>
                </a:solidFill>
                <a:latin typeface="Times New Roman" charset="0"/>
              </a:rPr>
              <a:pPr algn="r" eaLnBrk="1">
                <a:buClrTx/>
                <a:buSzPct val="45000"/>
                <a:buFontTx/>
                <a:buNone/>
              </a:pPr>
              <a:t>2</a:t>
            </a:fld>
            <a:endParaRPr lang="en-GB" altLang="x-none" sz="1400">
              <a:solidFill>
                <a:srgbClr val="000000"/>
              </a:solidFill>
              <a:latin typeface="Times New Roman" charset="0"/>
            </a:endParaRPr>
          </a:p>
        </p:txBody>
      </p:sp>
      <p:sp>
        <p:nvSpPr>
          <p:cNvPr id="21506" name="Text Box 2"/>
          <p:cNvSpPr txBox="1">
            <a:spLocks noGrp="1" noRot="1" noChangeAspect="1" noChangeArrowheads="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21507" name="Text Box 3"/>
          <p:cNvSpPr txBox="1">
            <a:spLocks noChangeArrowheads="1"/>
          </p:cNvSpPr>
          <p:nvPr/>
        </p:nvSpPr>
        <p:spPr bwMode="auto">
          <a:xfrm>
            <a:off x="777875" y="4776788"/>
            <a:ext cx="6218238" cy="452596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cs typeface="DejaVu Sans"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sldNum" sz="quarter"/>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5pPr>
            <a:lvl6pPr marL="25146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6pPr>
            <a:lvl7pPr marL="29718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7pPr>
            <a:lvl8pPr marL="34290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8pPr>
            <a:lvl9pPr marL="38862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9pPr>
          </a:lstStyle>
          <a:p>
            <a:pPr eaLnBrk="1"/>
            <a:fld id="{44B173C1-901C-B84E-AC30-A18EF8373FC3}" type="slidenum">
              <a:rPr lang="en-GB" altLang="x-none" sz="1400">
                <a:solidFill>
                  <a:srgbClr val="000000"/>
                </a:solidFill>
                <a:latin typeface="Times New Roman" charset="0"/>
              </a:rPr>
              <a:pPr eaLnBrk="1"/>
              <a:t>3</a:t>
            </a:fld>
            <a:endParaRPr lang="en-GB" altLang="x-none" sz="1400">
              <a:solidFill>
                <a:srgbClr val="000000"/>
              </a:solidFill>
              <a:latin typeface="Times New Roman" charset="0"/>
            </a:endParaRPr>
          </a:p>
        </p:txBody>
      </p:sp>
      <p:sp>
        <p:nvSpPr>
          <p:cNvPr id="21505" name="Text Box 1"/>
          <p:cNvSpPr txBox="1">
            <a:spLocks noChangeArrowheads="1"/>
          </p:cNvSpPr>
          <p:nvPr/>
        </p:nvSpPr>
        <p:spPr bwMode="auto">
          <a:xfrm>
            <a:off x="4398963" y="9555163"/>
            <a:ext cx="3371850" cy="5016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nchor="b"/>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5pPr>
            <a:lvl6pPr marL="25146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6pPr>
            <a:lvl7pPr marL="29718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7pPr>
            <a:lvl8pPr marL="34290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8pPr>
            <a:lvl9pPr marL="38862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9pPr>
          </a:lstStyle>
          <a:p>
            <a:pPr algn="r" eaLnBrk="1">
              <a:buClrTx/>
              <a:buSzPct val="45000"/>
              <a:buFontTx/>
              <a:buNone/>
            </a:pPr>
            <a:fld id="{B45B5A12-3BD4-9F4B-8EDC-FFE91AB68106}" type="slidenum">
              <a:rPr lang="en-GB" altLang="x-none" sz="1400">
                <a:solidFill>
                  <a:srgbClr val="000000"/>
                </a:solidFill>
                <a:latin typeface="Times New Roman" charset="0"/>
              </a:rPr>
              <a:pPr algn="r" eaLnBrk="1">
                <a:buClrTx/>
                <a:buSzPct val="45000"/>
                <a:buFontTx/>
                <a:buNone/>
              </a:pPr>
              <a:t>3</a:t>
            </a:fld>
            <a:endParaRPr lang="en-GB" altLang="x-none" sz="1400">
              <a:solidFill>
                <a:srgbClr val="000000"/>
              </a:solidFill>
              <a:latin typeface="Times New Roman" charset="0"/>
            </a:endParaRPr>
          </a:p>
        </p:txBody>
      </p:sp>
      <p:sp>
        <p:nvSpPr>
          <p:cNvPr id="21506" name="Text Box 2"/>
          <p:cNvSpPr txBox="1">
            <a:spLocks noGrp="1" noRot="1" noChangeAspect="1" noChangeArrowheads="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21507" name="Text Box 3"/>
          <p:cNvSpPr txBox="1">
            <a:spLocks noChangeArrowheads="1"/>
          </p:cNvSpPr>
          <p:nvPr/>
        </p:nvSpPr>
        <p:spPr bwMode="auto">
          <a:xfrm>
            <a:off x="777875" y="4776788"/>
            <a:ext cx="6218238" cy="452596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cs typeface="DejaVu Sans" charset="0"/>
            </a:endParaRPr>
          </a:p>
        </p:txBody>
      </p:sp>
    </p:spTree>
    <p:extLst>
      <p:ext uri="{BB962C8B-B14F-4D97-AF65-F5344CB8AC3E}">
        <p14:creationId xmlns:p14="http://schemas.microsoft.com/office/powerpoint/2010/main" val="21341523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sz="quarter"/>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5pPr>
            <a:lvl6pPr marL="25146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6pPr>
            <a:lvl7pPr marL="29718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7pPr>
            <a:lvl8pPr marL="34290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8pPr>
            <a:lvl9pPr marL="38862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9pPr>
          </a:lstStyle>
          <a:p>
            <a:pPr eaLnBrk="1"/>
            <a:fld id="{2F72D11A-A1DB-6647-A274-D54A8679B065}" type="slidenum">
              <a:rPr lang="en-GB" altLang="x-none" sz="1400">
                <a:solidFill>
                  <a:srgbClr val="000000"/>
                </a:solidFill>
                <a:latin typeface="Times New Roman" charset="0"/>
              </a:rPr>
              <a:pPr eaLnBrk="1"/>
              <a:t>4</a:t>
            </a:fld>
            <a:endParaRPr lang="en-GB" altLang="x-none" sz="1400">
              <a:solidFill>
                <a:srgbClr val="000000"/>
              </a:solidFill>
              <a:latin typeface="Times New Roman" charset="0"/>
            </a:endParaRPr>
          </a:p>
        </p:txBody>
      </p:sp>
      <p:sp>
        <p:nvSpPr>
          <p:cNvPr id="27649" name="Text Box 1"/>
          <p:cNvSpPr txBox="1">
            <a:spLocks noGrp="1" noRot="1" noChangeAspect="1" noChangeArrowheads="1"/>
          </p:cNvSpPr>
          <p:nvPr>
            <p:ph type="sldImg"/>
          </p:nvPr>
        </p:nvSpPr>
        <p:spPr>
          <a:xfrm>
            <a:off x="1371600" y="763588"/>
            <a:ext cx="5027613" cy="3770312"/>
          </a:xfr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27650" name="Text Box 2"/>
          <p:cNvSpPr txBox="1">
            <a:spLocks noChangeArrowheads="1"/>
          </p:cNvSpPr>
          <p:nvPr/>
        </p:nvSpPr>
        <p:spPr bwMode="auto">
          <a:xfrm>
            <a:off x="777875" y="4776788"/>
            <a:ext cx="6216650" cy="45243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cs typeface="DejaVu Sans"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sz="quarter"/>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5pPr>
            <a:lvl6pPr marL="25146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6pPr>
            <a:lvl7pPr marL="29718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7pPr>
            <a:lvl8pPr marL="34290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8pPr>
            <a:lvl9pPr marL="38862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9pPr>
          </a:lstStyle>
          <a:p>
            <a:pPr eaLnBrk="1"/>
            <a:fld id="{04572C7E-9653-3B46-9EF3-23B7342DAE2C}" type="slidenum">
              <a:rPr lang="en-GB" altLang="x-none" sz="1400">
                <a:solidFill>
                  <a:srgbClr val="000000"/>
                </a:solidFill>
                <a:latin typeface="Times New Roman" charset="0"/>
              </a:rPr>
              <a:pPr eaLnBrk="1"/>
              <a:t>5</a:t>
            </a:fld>
            <a:endParaRPr lang="en-GB" altLang="x-none" sz="1400">
              <a:solidFill>
                <a:srgbClr val="000000"/>
              </a:solidFill>
              <a:latin typeface="Times New Roman" charset="0"/>
            </a:endParaRPr>
          </a:p>
        </p:txBody>
      </p:sp>
      <p:sp>
        <p:nvSpPr>
          <p:cNvPr id="31745" name="Text Box 1"/>
          <p:cNvSpPr txBox="1">
            <a:spLocks noGrp="1" noRot="1" noChangeAspect="1" noChangeArrowheads="1"/>
          </p:cNvSpPr>
          <p:nvPr>
            <p:ph type="sldImg"/>
          </p:nvPr>
        </p:nvSpPr>
        <p:spPr>
          <a:xfrm>
            <a:off x="1371600" y="763588"/>
            <a:ext cx="5027613" cy="3770312"/>
          </a:xfr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31746" name="Text Box 2"/>
          <p:cNvSpPr txBox="1">
            <a:spLocks noChangeArrowheads="1"/>
          </p:cNvSpPr>
          <p:nvPr/>
        </p:nvSpPr>
        <p:spPr bwMode="auto">
          <a:xfrm>
            <a:off x="777875" y="4776788"/>
            <a:ext cx="6216650" cy="45243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cs typeface="DejaVu Sans"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sz="quarter"/>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5pPr>
            <a:lvl6pPr marL="25146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6pPr>
            <a:lvl7pPr marL="29718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7pPr>
            <a:lvl8pPr marL="34290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8pPr>
            <a:lvl9pPr marL="38862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9pPr>
          </a:lstStyle>
          <a:p>
            <a:pPr eaLnBrk="1"/>
            <a:fld id="{04572C7E-9653-3B46-9EF3-23B7342DAE2C}" type="slidenum">
              <a:rPr lang="en-GB" altLang="x-none" sz="1400">
                <a:solidFill>
                  <a:srgbClr val="000000"/>
                </a:solidFill>
                <a:latin typeface="Times New Roman" charset="0"/>
              </a:rPr>
              <a:pPr eaLnBrk="1"/>
              <a:t>6</a:t>
            </a:fld>
            <a:endParaRPr lang="en-GB" altLang="x-none" sz="1400">
              <a:solidFill>
                <a:srgbClr val="000000"/>
              </a:solidFill>
              <a:latin typeface="Times New Roman" charset="0"/>
            </a:endParaRPr>
          </a:p>
        </p:txBody>
      </p:sp>
      <p:sp>
        <p:nvSpPr>
          <p:cNvPr id="31745" name="Text Box 1"/>
          <p:cNvSpPr txBox="1">
            <a:spLocks noGrp="1" noRot="1" noChangeAspect="1" noChangeArrowheads="1"/>
          </p:cNvSpPr>
          <p:nvPr>
            <p:ph type="sldImg"/>
          </p:nvPr>
        </p:nvSpPr>
        <p:spPr>
          <a:xfrm>
            <a:off x="1371600" y="763588"/>
            <a:ext cx="5027613" cy="3770312"/>
          </a:xfr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31746" name="Text Box 2"/>
          <p:cNvSpPr txBox="1">
            <a:spLocks noChangeArrowheads="1"/>
          </p:cNvSpPr>
          <p:nvPr/>
        </p:nvSpPr>
        <p:spPr bwMode="auto">
          <a:xfrm>
            <a:off x="777875" y="4776788"/>
            <a:ext cx="6216650" cy="45243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cs typeface="DejaVu Sans" charset="0"/>
            </a:endParaRPr>
          </a:p>
        </p:txBody>
      </p:sp>
    </p:spTree>
    <p:extLst>
      <p:ext uri="{BB962C8B-B14F-4D97-AF65-F5344CB8AC3E}">
        <p14:creationId xmlns:p14="http://schemas.microsoft.com/office/powerpoint/2010/main" val="7303449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sz="quarter"/>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5pPr>
            <a:lvl6pPr marL="25146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6pPr>
            <a:lvl7pPr marL="29718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7pPr>
            <a:lvl8pPr marL="34290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8pPr>
            <a:lvl9pPr marL="38862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9pPr>
          </a:lstStyle>
          <a:p>
            <a:pPr eaLnBrk="1"/>
            <a:fld id="{C80717D2-73FB-744F-942C-7A06BC6EFEF8}" type="slidenum">
              <a:rPr lang="en-GB" altLang="x-none" sz="1400">
                <a:solidFill>
                  <a:srgbClr val="000000"/>
                </a:solidFill>
                <a:latin typeface="Times New Roman" charset="0"/>
              </a:rPr>
              <a:pPr eaLnBrk="1"/>
              <a:t>7</a:t>
            </a:fld>
            <a:endParaRPr lang="en-GB" altLang="x-none" sz="1400">
              <a:solidFill>
                <a:srgbClr val="000000"/>
              </a:solidFill>
              <a:latin typeface="Times New Roman" charset="0"/>
            </a:endParaRPr>
          </a:p>
        </p:txBody>
      </p:sp>
      <p:sp>
        <p:nvSpPr>
          <p:cNvPr id="32769" name="Text Box 1"/>
          <p:cNvSpPr txBox="1">
            <a:spLocks noGrp="1" noRot="1" noChangeAspect="1" noChangeArrowheads="1"/>
          </p:cNvSpPr>
          <p:nvPr>
            <p:ph type="sldImg"/>
          </p:nvPr>
        </p:nvSpPr>
        <p:spPr>
          <a:xfrm>
            <a:off x="1371600" y="763588"/>
            <a:ext cx="5027613" cy="3770312"/>
          </a:xfr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32770" name="Text Box 2"/>
          <p:cNvSpPr txBox="1">
            <a:spLocks noChangeArrowheads="1"/>
          </p:cNvSpPr>
          <p:nvPr/>
        </p:nvSpPr>
        <p:spPr bwMode="auto">
          <a:xfrm>
            <a:off x="777875" y="4776788"/>
            <a:ext cx="6216650" cy="45243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cs typeface="DejaVu Sans"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sz="quarter"/>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5pPr>
            <a:lvl6pPr marL="25146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6pPr>
            <a:lvl7pPr marL="29718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7pPr>
            <a:lvl8pPr marL="34290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8pPr>
            <a:lvl9pPr marL="38862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9pPr>
          </a:lstStyle>
          <a:p>
            <a:pPr eaLnBrk="1"/>
            <a:fld id="{EB6F530E-38DC-D840-A22D-97455E7DF502}" type="slidenum">
              <a:rPr lang="en-GB" altLang="x-none" sz="1400">
                <a:solidFill>
                  <a:srgbClr val="000000"/>
                </a:solidFill>
                <a:latin typeface="Times New Roman" charset="0"/>
              </a:rPr>
              <a:pPr eaLnBrk="1"/>
              <a:t>8</a:t>
            </a:fld>
            <a:endParaRPr lang="en-GB" altLang="x-none" sz="1400">
              <a:solidFill>
                <a:srgbClr val="000000"/>
              </a:solidFill>
              <a:latin typeface="Times New Roman" charset="0"/>
            </a:endParaRPr>
          </a:p>
        </p:txBody>
      </p:sp>
      <p:sp>
        <p:nvSpPr>
          <p:cNvPr id="33793" name="Text Box 1"/>
          <p:cNvSpPr txBox="1">
            <a:spLocks noGrp="1" noRot="1" noChangeAspect="1" noChangeArrowheads="1"/>
          </p:cNvSpPr>
          <p:nvPr>
            <p:ph type="sldImg"/>
          </p:nvPr>
        </p:nvSpPr>
        <p:spPr>
          <a:xfrm>
            <a:off x="1371600" y="763588"/>
            <a:ext cx="5027613" cy="3770312"/>
          </a:xfr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33794" name="Text Box 2"/>
          <p:cNvSpPr txBox="1">
            <a:spLocks noChangeArrowheads="1"/>
          </p:cNvSpPr>
          <p:nvPr/>
        </p:nvSpPr>
        <p:spPr bwMode="auto">
          <a:xfrm>
            <a:off x="777875" y="4776788"/>
            <a:ext cx="6216650" cy="45243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cs typeface="DejaVu Sans"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sz="quarter"/>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5pPr>
            <a:lvl6pPr marL="25146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6pPr>
            <a:lvl7pPr marL="29718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7pPr>
            <a:lvl8pPr marL="34290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8pPr>
            <a:lvl9pPr marL="38862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9pPr>
          </a:lstStyle>
          <a:p>
            <a:pPr eaLnBrk="1"/>
            <a:fld id="{160DEA7C-4AA8-E445-ACCD-E19B1E317EF4}" type="slidenum">
              <a:rPr lang="en-GB" altLang="x-none" sz="1400">
                <a:solidFill>
                  <a:srgbClr val="000000"/>
                </a:solidFill>
                <a:latin typeface="Times New Roman" charset="0"/>
              </a:rPr>
              <a:pPr eaLnBrk="1"/>
              <a:t>9</a:t>
            </a:fld>
            <a:endParaRPr lang="en-GB" altLang="x-none" sz="1400">
              <a:solidFill>
                <a:srgbClr val="000000"/>
              </a:solidFill>
              <a:latin typeface="Times New Roman" charset="0"/>
            </a:endParaRPr>
          </a:p>
        </p:txBody>
      </p:sp>
      <p:sp>
        <p:nvSpPr>
          <p:cNvPr id="28673" name="Text Box 1"/>
          <p:cNvSpPr txBox="1">
            <a:spLocks noGrp="1" noRot="1" noChangeAspect="1" noChangeArrowheads="1"/>
          </p:cNvSpPr>
          <p:nvPr>
            <p:ph type="sldImg"/>
          </p:nvPr>
        </p:nvSpPr>
        <p:spPr>
          <a:xfrm>
            <a:off x="1371600" y="763588"/>
            <a:ext cx="5027613" cy="3770312"/>
          </a:xfrm>
          <a:solidFill>
            <a:srgbClr val="FFFFFF"/>
          </a:solidFill>
          <a:ln>
            <a:solidFill>
              <a:srgbClr val="000000"/>
            </a:solidFill>
            <a:miter lim="800000"/>
            <a:headEnd/>
            <a:tailEn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p>
      <p:sp>
        <p:nvSpPr>
          <p:cNvPr id="28674" name="Text Box 2"/>
          <p:cNvSpPr txBox="1">
            <a:spLocks noChangeArrowheads="1"/>
          </p:cNvSpPr>
          <p:nvPr/>
        </p:nvSpPr>
        <p:spPr bwMode="auto">
          <a:xfrm>
            <a:off x="777875" y="4776788"/>
            <a:ext cx="6216650" cy="45243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cs typeface="DejaVu Sans"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5650" y="2347913"/>
            <a:ext cx="8569325" cy="1620837"/>
          </a:xfrm>
        </p:spPr>
        <p:txBody>
          <a:bodyPr/>
          <a:lstStyle/>
          <a:p>
            <a:r>
              <a:rPr lang="en-US"/>
              <a:t>Click to edit Master title style</a:t>
            </a:r>
          </a:p>
        </p:txBody>
      </p:sp>
      <p:sp>
        <p:nvSpPr>
          <p:cNvPr id="3" name="Subtitle 2"/>
          <p:cNvSpPr>
            <a:spLocks noGrp="1"/>
          </p:cNvSpPr>
          <p:nvPr>
            <p:ph type="subTitle" idx="1"/>
          </p:nvPr>
        </p:nvSpPr>
        <p:spPr>
          <a:xfrm>
            <a:off x="1512888" y="4283075"/>
            <a:ext cx="7056437" cy="193198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5"/>
          <p:cNvSpPr>
            <a:spLocks noGrp="1" noChangeArrowheads="1"/>
          </p:cNvSpPr>
          <p:nvPr>
            <p:ph type="sldNum" idx="10"/>
          </p:nvPr>
        </p:nvSpPr>
        <p:spPr>
          <a:ln/>
        </p:spPr>
        <p:txBody>
          <a:bodyPr/>
          <a:lstStyle>
            <a:lvl1pPr>
              <a:defRPr/>
            </a:lvl1pPr>
          </a:lstStyle>
          <a:p>
            <a:fld id="{1B07133A-599E-674B-9FD3-82A24E8D5208}" type="slidenum">
              <a:rPr lang="en-GB" altLang="x-none"/>
              <a:pPr/>
              <a:t>‹#›</a:t>
            </a:fld>
            <a:endParaRPr lang="en-GB" altLang="x-none"/>
          </a:p>
        </p:txBody>
      </p:sp>
    </p:spTree>
    <p:extLst>
      <p:ext uri="{BB962C8B-B14F-4D97-AF65-F5344CB8AC3E}">
        <p14:creationId xmlns:p14="http://schemas.microsoft.com/office/powerpoint/2010/main" val="9221336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sldNum" idx="10"/>
          </p:nvPr>
        </p:nvSpPr>
        <p:spPr>
          <a:ln/>
        </p:spPr>
        <p:txBody>
          <a:bodyPr/>
          <a:lstStyle>
            <a:lvl1pPr>
              <a:defRPr/>
            </a:lvl1pPr>
          </a:lstStyle>
          <a:p>
            <a:fld id="{217CF516-9F5B-9E48-B482-42AFF91B59E8}" type="slidenum">
              <a:rPr lang="en-GB" altLang="x-none"/>
              <a:pPr/>
              <a:t>‹#›</a:t>
            </a:fld>
            <a:endParaRPr lang="en-GB" altLang="x-none"/>
          </a:p>
        </p:txBody>
      </p:sp>
    </p:spTree>
    <p:extLst>
      <p:ext uri="{BB962C8B-B14F-4D97-AF65-F5344CB8AC3E}">
        <p14:creationId xmlns:p14="http://schemas.microsoft.com/office/powerpoint/2010/main" val="5198505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96150" y="0"/>
            <a:ext cx="2274888" cy="67532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68313" y="0"/>
            <a:ext cx="6675437" cy="67532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sldNum" idx="10"/>
          </p:nvPr>
        </p:nvSpPr>
        <p:spPr>
          <a:ln/>
        </p:spPr>
        <p:txBody>
          <a:bodyPr/>
          <a:lstStyle>
            <a:lvl1pPr>
              <a:defRPr/>
            </a:lvl1pPr>
          </a:lstStyle>
          <a:p>
            <a:fld id="{30CDBE83-2D65-E541-96B1-749E00971261}" type="slidenum">
              <a:rPr lang="en-GB" altLang="x-none"/>
              <a:pPr/>
              <a:t>‹#›</a:t>
            </a:fld>
            <a:endParaRPr lang="en-GB" altLang="x-none"/>
          </a:p>
        </p:txBody>
      </p:sp>
    </p:spTree>
    <p:extLst>
      <p:ext uri="{BB962C8B-B14F-4D97-AF65-F5344CB8AC3E}">
        <p14:creationId xmlns:p14="http://schemas.microsoft.com/office/powerpoint/2010/main" val="11651044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68313" y="0"/>
            <a:ext cx="9067800" cy="1257300"/>
          </a:xfrm>
        </p:spPr>
        <p:txBody>
          <a:bodyPr/>
          <a:lstStyle/>
          <a:p>
            <a:r>
              <a:rPr lang="en-US"/>
              <a:t>Click to edit Master title style</a:t>
            </a:r>
          </a:p>
        </p:txBody>
      </p:sp>
      <p:sp>
        <p:nvSpPr>
          <p:cNvPr id="3" name="Rectangle 5"/>
          <p:cNvSpPr>
            <a:spLocks noGrp="1" noChangeArrowheads="1"/>
          </p:cNvSpPr>
          <p:nvPr>
            <p:ph type="sldNum" idx="10"/>
          </p:nvPr>
        </p:nvSpPr>
        <p:spPr>
          <a:ln/>
        </p:spPr>
        <p:txBody>
          <a:bodyPr/>
          <a:lstStyle>
            <a:lvl1pPr>
              <a:defRPr/>
            </a:lvl1pPr>
          </a:lstStyle>
          <a:p>
            <a:fld id="{9482C167-DCE7-5F40-91DA-B3F21C250AFD}" type="slidenum">
              <a:rPr lang="en-GB" altLang="x-none"/>
              <a:pPr/>
              <a:t>‹#›</a:t>
            </a:fld>
            <a:endParaRPr lang="en-GB" altLang="x-none"/>
          </a:p>
        </p:txBody>
      </p:sp>
    </p:spTree>
    <p:extLst>
      <p:ext uri="{BB962C8B-B14F-4D97-AF65-F5344CB8AC3E}">
        <p14:creationId xmlns:p14="http://schemas.microsoft.com/office/powerpoint/2010/main" val="11540095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sldNum" idx="10"/>
          </p:nvPr>
        </p:nvSpPr>
        <p:spPr>
          <a:ln/>
        </p:spPr>
        <p:txBody>
          <a:bodyPr/>
          <a:lstStyle>
            <a:lvl1pPr>
              <a:defRPr/>
            </a:lvl1pPr>
          </a:lstStyle>
          <a:p>
            <a:fld id="{5C35FFC4-E774-3448-96E1-778687BEC88C}" type="slidenum">
              <a:rPr lang="en-GB" altLang="x-none"/>
              <a:pPr/>
              <a:t>‹#›</a:t>
            </a:fld>
            <a:endParaRPr lang="en-GB" altLang="x-none"/>
          </a:p>
        </p:txBody>
      </p:sp>
    </p:spTree>
    <p:extLst>
      <p:ext uri="{BB962C8B-B14F-4D97-AF65-F5344CB8AC3E}">
        <p14:creationId xmlns:p14="http://schemas.microsoft.com/office/powerpoint/2010/main" val="20588302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6925" y="4857750"/>
            <a:ext cx="8567738" cy="15017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96925" y="3203575"/>
            <a:ext cx="8567738" cy="16541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sldNum" idx="10"/>
          </p:nvPr>
        </p:nvSpPr>
        <p:spPr>
          <a:ln/>
        </p:spPr>
        <p:txBody>
          <a:bodyPr/>
          <a:lstStyle>
            <a:lvl1pPr>
              <a:defRPr/>
            </a:lvl1pPr>
          </a:lstStyle>
          <a:p>
            <a:fld id="{B4FA628F-5178-4049-9290-C25A1253FE77}" type="slidenum">
              <a:rPr lang="en-GB" altLang="x-none"/>
              <a:pPr/>
              <a:t>‹#›</a:t>
            </a:fld>
            <a:endParaRPr lang="en-GB" altLang="x-none"/>
          </a:p>
        </p:txBody>
      </p:sp>
    </p:spTree>
    <p:extLst>
      <p:ext uri="{BB962C8B-B14F-4D97-AF65-F5344CB8AC3E}">
        <p14:creationId xmlns:p14="http://schemas.microsoft.com/office/powerpoint/2010/main" val="3557723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03238" y="1768475"/>
            <a:ext cx="4457700" cy="4984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13338" y="1768475"/>
            <a:ext cx="4457700" cy="4984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sldNum" idx="10"/>
          </p:nvPr>
        </p:nvSpPr>
        <p:spPr>
          <a:ln/>
        </p:spPr>
        <p:txBody>
          <a:bodyPr/>
          <a:lstStyle>
            <a:lvl1pPr>
              <a:defRPr/>
            </a:lvl1pPr>
          </a:lstStyle>
          <a:p>
            <a:fld id="{319ACC72-0F75-5244-9E14-E4567DBA8D5A}" type="slidenum">
              <a:rPr lang="en-GB" altLang="x-none"/>
              <a:pPr/>
              <a:t>‹#›</a:t>
            </a:fld>
            <a:endParaRPr lang="en-GB" altLang="x-none"/>
          </a:p>
        </p:txBody>
      </p:sp>
    </p:spTree>
    <p:extLst>
      <p:ext uri="{BB962C8B-B14F-4D97-AF65-F5344CB8AC3E}">
        <p14:creationId xmlns:p14="http://schemas.microsoft.com/office/powerpoint/2010/main" val="871261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504825" y="1692275"/>
            <a:ext cx="4452938"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04825" y="2397125"/>
            <a:ext cx="4452938"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121275" y="1692275"/>
            <a:ext cx="4456113"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21275" y="2397125"/>
            <a:ext cx="4456113"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sldNum" idx="10"/>
          </p:nvPr>
        </p:nvSpPr>
        <p:spPr>
          <a:ln/>
        </p:spPr>
        <p:txBody>
          <a:bodyPr/>
          <a:lstStyle>
            <a:lvl1pPr>
              <a:defRPr/>
            </a:lvl1pPr>
          </a:lstStyle>
          <a:p>
            <a:fld id="{A8D38A8F-B329-214C-8EFC-DE3CB301DCBF}" type="slidenum">
              <a:rPr lang="en-GB" altLang="x-none"/>
              <a:pPr/>
              <a:t>‹#›</a:t>
            </a:fld>
            <a:endParaRPr lang="en-GB" altLang="x-none"/>
          </a:p>
        </p:txBody>
      </p:sp>
    </p:spTree>
    <p:extLst>
      <p:ext uri="{BB962C8B-B14F-4D97-AF65-F5344CB8AC3E}">
        <p14:creationId xmlns:p14="http://schemas.microsoft.com/office/powerpoint/2010/main" val="17559035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sldNum" idx="10"/>
          </p:nvPr>
        </p:nvSpPr>
        <p:spPr>
          <a:ln/>
        </p:spPr>
        <p:txBody>
          <a:bodyPr/>
          <a:lstStyle>
            <a:lvl1pPr>
              <a:defRPr/>
            </a:lvl1pPr>
          </a:lstStyle>
          <a:p>
            <a:fld id="{897EDDE7-64C9-B847-B776-0D8774CCDED9}" type="slidenum">
              <a:rPr lang="en-GB" altLang="x-none"/>
              <a:pPr/>
              <a:t>‹#›</a:t>
            </a:fld>
            <a:endParaRPr lang="en-GB" altLang="x-none"/>
          </a:p>
        </p:txBody>
      </p:sp>
    </p:spTree>
    <p:extLst>
      <p:ext uri="{BB962C8B-B14F-4D97-AF65-F5344CB8AC3E}">
        <p14:creationId xmlns:p14="http://schemas.microsoft.com/office/powerpoint/2010/main" val="7503012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sldNum" idx="10"/>
          </p:nvPr>
        </p:nvSpPr>
        <p:spPr>
          <a:ln/>
        </p:spPr>
        <p:txBody>
          <a:bodyPr/>
          <a:lstStyle>
            <a:lvl1pPr>
              <a:defRPr/>
            </a:lvl1pPr>
          </a:lstStyle>
          <a:p>
            <a:fld id="{21072FF8-94A5-9241-8FA7-5928EE51FC13}" type="slidenum">
              <a:rPr lang="en-GB" altLang="x-none"/>
              <a:pPr/>
              <a:t>‹#›</a:t>
            </a:fld>
            <a:endParaRPr lang="en-GB" altLang="x-none"/>
          </a:p>
        </p:txBody>
      </p:sp>
    </p:spTree>
    <p:extLst>
      <p:ext uri="{BB962C8B-B14F-4D97-AF65-F5344CB8AC3E}">
        <p14:creationId xmlns:p14="http://schemas.microsoft.com/office/powerpoint/2010/main" val="2885453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1625"/>
            <a:ext cx="3316288" cy="1279525"/>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941763" y="301625"/>
            <a:ext cx="5635625" cy="64516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04825" y="1581150"/>
            <a:ext cx="3316288" cy="51720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sldNum" idx="10"/>
          </p:nvPr>
        </p:nvSpPr>
        <p:spPr>
          <a:ln/>
        </p:spPr>
        <p:txBody>
          <a:bodyPr/>
          <a:lstStyle>
            <a:lvl1pPr>
              <a:defRPr/>
            </a:lvl1pPr>
          </a:lstStyle>
          <a:p>
            <a:fld id="{A405E94A-2A07-8646-A9F3-36E2ECD675EB}" type="slidenum">
              <a:rPr lang="en-GB" altLang="x-none"/>
              <a:pPr/>
              <a:t>‹#›</a:t>
            </a:fld>
            <a:endParaRPr lang="en-GB" altLang="x-none"/>
          </a:p>
        </p:txBody>
      </p:sp>
    </p:spTree>
    <p:extLst>
      <p:ext uri="{BB962C8B-B14F-4D97-AF65-F5344CB8AC3E}">
        <p14:creationId xmlns:p14="http://schemas.microsoft.com/office/powerpoint/2010/main" val="5631351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6438" y="5291138"/>
            <a:ext cx="6048375" cy="625475"/>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976438" y="674688"/>
            <a:ext cx="6048375" cy="4537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976438" y="5916613"/>
            <a:ext cx="6048375" cy="887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sldNum" idx="10"/>
          </p:nvPr>
        </p:nvSpPr>
        <p:spPr>
          <a:ln/>
        </p:spPr>
        <p:txBody>
          <a:bodyPr/>
          <a:lstStyle>
            <a:lvl1pPr>
              <a:defRPr/>
            </a:lvl1pPr>
          </a:lstStyle>
          <a:p>
            <a:fld id="{BF541D16-3341-5C4E-AA4E-250C3494E92B}" type="slidenum">
              <a:rPr lang="en-GB" altLang="x-none"/>
              <a:pPr/>
              <a:t>‹#›</a:t>
            </a:fld>
            <a:endParaRPr lang="en-GB" altLang="x-none"/>
          </a:p>
        </p:txBody>
      </p:sp>
    </p:spTree>
    <p:extLst>
      <p:ext uri="{BB962C8B-B14F-4D97-AF65-F5344CB8AC3E}">
        <p14:creationId xmlns:p14="http://schemas.microsoft.com/office/powerpoint/2010/main" val="6515463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tile tx="0" ty="0" sx="100000" sy="100000" flip="none" algn="tl"/>
        </a:blipFill>
        <a:effectLst/>
      </p:bgPr>
    </p:bg>
    <p:spTree>
      <p:nvGrpSpPr>
        <p:cNvPr id="1" name=""/>
        <p:cNvGrpSpPr/>
        <p:nvPr/>
      </p:nvGrpSpPr>
      <p:grpSpPr>
        <a:xfrm>
          <a:off x="0" y="0"/>
          <a:ext cx="0" cy="0"/>
          <a:chOff x="0" y="0"/>
          <a:chExt cx="0" cy="0"/>
        </a:xfrm>
      </p:grpSpPr>
      <p:sp>
        <p:nvSpPr>
          <p:cNvPr id="1025" name="Rectangle 1"/>
          <p:cNvSpPr>
            <a:spLocks noChangeArrowheads="1"/>
          </p:cNvSpPr>
          <p:nvPr/>
        </p:nvSpPr>
        <p:spPr bwMode="auto">
          <a:xfrm>
            <a:off x="0" y="0"/>
            <a:ext cx="10080625" cy="7559675"/>
          </a:xfrm>
          <a:prstGeom prst="rect">
            <a:avLst/>
          </a:prstGeom>
          <a:solidFill>
            <a:srgbClr val="FFFFFF"/>
          </a:solidFill>
          <a:ln w="36000" cap="sq">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endParaRPr>
          </a:p>
        </p:txBody>
      </p:sp>
      <p:sp>
        <p:nvSpPr>
          <p:cNvPr id="1026" name="Rectangle 2"/>
          <p:cNvSpPr>
            <a:spLocks noGrp="1" noChangeArrowheads="1"/>
          </p:cNvSpPr>
          <p:nvPr>
            <p:ph type="title"/>
          </p:nvPr>
        </p:nvSpPr>
        <p:spPr bwMode="auto">
          <a:xfrm>
            <a:off x="468313" y="0"/>
            <a:ext cx="9067800" cy="12573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0" tIns="0" rIns="0" bIns="0" numCol="1" anchor="ctr" anchorCtr="0" compatLnSpc="1">
            <a:prstTxWarp prst="textNoShape">
              <a:avLst/>
            </a:prstTxWarp>
          </a:bodyPr>
          <a:lstStyle/>
          <a:p>
            <a:pPr lvl="0"/>
            <a:r>
              <a:rPr lang="en-GB"/>
              <a:t>Click to edit the title text format</a:t>
            </a:r>
          </a:p>
        </p:txBody>
      </p:sp>
      <p:sp>
        <p:nvSpPr>
          <p:cNvPr id="1027" name="Rectangle 3"/>
          <p:cNvSpPr>
            <a:spLocks noGrp="1" noChangeArrowheads="1"/>
          </p:cNvSpPr>
          <p:nvPr>
            <p:ph type="body" idx="1"/>
          </p:nvPr>
        </p:nvSpPr>
        <p:spPr bwMode="auto">
          <a:xfrm>
            <a:off x="503238" y="1768475"/>
            <a:ext cx="9067800" cy="498475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0" tIns="0" rIns="0" bIns="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a:p>
            <a:pPr lvl="3"/>
            <a:r>
              <a:rPr lang="en-GB"/>
              <a:t>Fourth Outline Level</a:t>
            </a:r>
          </a:p>
          <a:p>
            <a:pPr lvl="4"/>
            <a:r>
              <a:rPr lang="en-GB"/>
              <a:t>Fifth Outline Level</a:t>
            </a:r>
          </a:p>
          <a:p>
            <a:pPr lvl="4"/>
            <a:r>
              <a:rPr lang="en-GB"/>
              <a:t>Sixth Outline Level</a:t>
            </a:r>
          </a:p>
          <a:p>
            <a:pPr lvl="4"/>
            <a:r>
              <a:rPr lang="en-GB"/>
              <a:t>Seventh Outline Level</a:t>
            </a:r>
          </a:p>
        </p:txBody>
      </p:sp>
      <p:sp>
        <p:nvSpPr>
          <p:cNvPr id="1028" name="Text Box 4"/>
          <p:cNvSpPr txBox="1">
            <a:spLocks noChangeArrowheads="1"/>
          </p:cNvSpPr>
          <p:nvPr/>
        </p:nvSpPr>
        <p:spPr bwMode="auto">
          <a:xfrm>
            <a:off x="3448050" y="6886575"/>
            <a:ext cx="3194050" cy="5207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endParaRPr>
          </a:p>
        </p:txBody>
      </p:sp>
      <p:sp>
        <p:nvSpPr>
          <p:cNvPr id="1029" name="Rectangle 5"/>
          <p:cNvSpPr>
            <a:spLocks noGrp="1" noChangeArrowheads="1"/>
          </p:cNvSpPr>
          <p:nvPr>
            <p:ph type="sldNum"/>
          </p:nvPr>
        </p:nvSpPr>
        <p:spPr bwMode="auto">
          <a:xfrm>
            <a:off x="7226300" y="6886575"/>
            <a:ext cx="2343150" cy="517525"/>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0" tIns="0" rIns="0" bIns="0" numCol="1" anchor="t" anchorCtr="0" compatLnSpc="1">
            <a:prstTxWarp prst="textNoShape">
              <a:avLst/>
            </a:prstTxWarp>
          </a:bodyPr>
          <a:lstStyle>
            <a:lvl1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1pPr>
          </a:lstStyle>
          <a:p>
            <a:fld id="{31E16646-C2ED-4746-93BD-F0AE6A49AE53}" type="slidenum">
              <a:rPr lang="en-GB" altLang="x-none"/>
              <a:pPr/>
              <a:t>‹#›</a:t>
            </a:fld>
            <a:endParaRPr lang="en-GB" altLang="x-none"/>
          </a:p>
        </p:txBody>
      </p:sp>
      <p:pic>
        <p:nvPicPr>
          <p:cNvPr id="1030" name="Picture 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915400" y="6629400"/>
            <a:ext cx="1100138" cy="898525"/>
          </a:xfrm>
          <a:prstGeom prst="rect">
            <a:avLst/>
          </a:prstGeom>
          <a:noFill/>
          <a:ln>
            <a:noFill/>
          </a:ln>
          <a:effectLst/>
          <a:extLst>
            <a:ext uri="{909E8E84-426E-40dd-AFC4-6F175D3DCCD1}">
              <a14:hiddenFill xmlns:a14="http://schemas.microsoft.com/office/drawing/2010/main" xmlns="">
                <a:blipFill dpi="0" rotWithShape="0">
                  <a:blip xmlns:r="http://schemas.openxmlformats.org/officeDocument/2006/relationships"/>
                  <a:srcRect/>
                  <a:stretch>
                    <a:fillRect/>
                  </a:stretch>
                </a:blip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1031" name="Text Box 7"/>
          <p:cNvSpPr txBox="1">
            <a:spLocks noChangeArrowheads="1"/>
          </p:cNvSpPr>
          <p:nvPr/>
        </p:nvSpPr>
        <p:spPr bwMode="auto">
          <a:xfrm>
            <a:off x="503238" y="6886575"/>
            <a:ext cx="2346325" cy="5207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457200" rtl="0" eaLnBrk="0" fontAlgn="base" hangingPunct="0">
        <a:lnSpc>
          <a:spcPct val="97000"/>
        </a:lnSpc>
        <a:spcBef>
          <a:spcPct val="0"/>
        </a:spcBef>
        <a:spcAft>
          <a:spcPct val="0"/>
        </a:spcAft>
        <a:buClr>
          <a:srgbClr val="000000"/>
        </a:buClr>
        <a:buSzPct val="100000"/>
        <a:buFont typeface="Times New Roman" charset="0"/>
        <a:defRPr sz="4400" b="1">
          <a:solidFill>
            <a:srgbClr val="000000"/>
          </a:solidFill>
          <a:latin typeface="+mj-lt"/>
          <a:ea typeface="+mj-ea"/>
          <a:cs typeface="+mj-cs"/>
        </a:defRPr>
      </a:lvl1pPr>
      <a:lvl2pPr algn="l" defTabSz="457200" rtl="0" eaLnBrk="0" fontAlgn="base" hangingPunct="0">
        <a:lnSpc>
          <a:spcPct val="97000"/>
        </a:lnSpc>
        <a:spcBef>
          <a:spcPct val="0"/>
        </a:spcBef>
        <a:spcAft>
          <a:spcPct val="0"/>
        </a:spcAft>
        <a:buClr>
          <a:srgbClr val="000000"/>
        </a:buClr>
        <a:buSzPct val="100000"/>
        <a:buFont typeface="Times New Roman" charset="0"/>
        <a:defRPr sz="4400" b="1">
          <a:solidFill>
            <a:srgbClr val="000000"/>
          </a:solidFill>
          <a:latin typeface="Trebuchet MS" charset="0"/>
          <a:ea typeface="ＭＳ Ｐゴシック" charset="0"/>
          <a:cs typeface="DejaVu Sans" charset="0"/>
        </a:defRPr>
      </a:lvl2pPr>
      <a:lvl3pPr algn="l" defTabSz="457200" rtl="0" eaLnBrk="0" fontAlgn="base" hangingPunct="0">
        <a:lnSpc>
          <a:spcPct val="97000"/>
        </a:lnSpc>
        <a:spcBef>
          <a:spcPct val="0"/>
        </a:spcBef>
        <a:spcAft>
          <a:spcPct val="0"/>
        </a:spcAft>
        <a:buClr>
          <a:srgbClr val="000000"/>
        </a:buClr>
        <a:buSzPct val="100000"/>
        <a:buFont typeface="Times New Roman" charset="0"/>
        <a:defRPr sz="4400" b="1">
          <a:solidFill>
            <a:srgbClr val="000000"/>
          </a:solidFill>
          <a:latin typeface="Trebuchet MS" charset="0"/>
          <a:ea typeface="ＭＳ Ｐゴシック" charset="0"/>
          <a:cs typeface="DejaVu Sans" charset="0"/>
        </a:defRPr>
      </a:lvl3pPr>
      <a:lvl4pPr algn="l" defTabSz="457200" rtl="0" eaLnBrk="0" fontAlgn="base" hangingPunct="0">
        <a:lnSpc>
          <a:spcPct val="97000"/>
        </a:lnSpc>
        <a:spcBef>
          <a:spcPct val="0"/>
        </a:spcBef>
        <a:spcAft>
          <a:spcPct val="0"/>
        </a:spcAft>
        <a:buClr>
          <a:srgbClr val="000000"/>
        </a:buClr>
        <a:buSzPct val="100000"/>
        <a:buFont typeface="Times New Roman" charset="0"/>
        <a:defRPr sz="4400" b="1">
          <a:solidFill>
            <a:srgbClr val="000000"/>
          </a:solidFill>
          <a:latin typeface="Trebuchet MS" charset="0"/>
          <a:ea typeface="ＭＳ Ｐゴシック" charset="0"/>
          <a:cs typeface="DejaVu Sans" charset="0"/>
        </a:defRPr>
      </a:lvl4pPr>
      <a:lvl5pPr algn="l" defTabSz="457200" rtl="0" eaLnBrk="0" fontAlgn="base" hangingPunct="0">
        <a:lnSpc>
          <a:spcPct val="97000"/>
        </a:lnSpc>
        <a:spcBef>
          <a:spcPct val="0"/>
        </a:spcBef>
        <a:spcAft>
          <a:spcPct val="0"/>
        </a:spcAft>
        <a:buClr>
          <a:srgbClr val="000000"/>
        </a:buClr>
        <a:buSzPct val="100000"/>
        <a:buFont typeface="Times New Roman" charset="0"/>
        <a:defRPr sz="4400" b="1">
          <a:solidFill>
            <a:srgbClr val="000000"/>
          </a:solidFill>
          <a:latin typeface="Trebuchet MS" charset="0"/>
          <a:ea typeface="ＭＳ Ｐゴシック" charset="0"/>
          <a:cs typeface="DejaVu Sans" charset="0"/>
        </a:defRPr>
      </a:lvl5pPr>
      <a:lvl6pPr marL="2514600" indent="-228600" algn="l" defTabSz="457200" rtl="0" eaLnBrk="0" fontAlgn="base" hangingPunct="0">
        <a:lnSpc>
          <a:spcPct val="97000"/>
        </a:lnSpc>
        <a:spcBef>
          <a:spcPct val="0"/>
        </a:spcBef>
        <a:spcAft>
          <a:spcPct val="0"/>
        </a:spcAft>
        <a:buClr>
          <a:srgbClr val="000000"/>
        </a:buClr>
        <a:buSzPct val="100000"/>
        <a:buFont typeface="Times New Roman" charset="0"/>
        <a:defRPr sz="4400" b="1">
          <a:solidFill>
            <a:srgbClr val="000000"/>
          </a:solidFill>
          <a:latin typeface="Trebuchet MS" charset="0"/>
          <a:ea typeface="ＭＳ Ｐゴシック" charset="0"/>
          <a:cs typeface="DejaVu Sans" charset="0"/>
        </a:defRPr>
      </a:lvl6pPr>
      <a:lvl7pPr marL="2971800" indent="-228600" algn="l" defTabSz="457200" rtl="0" eaLnBrk="0" fontAlgn="base" hangingPunct="0">
        <a:lnSpc>
          <a:spcPct val="97000"/>
        </a:lnSpc>
        <a:spcBef>
          <a:spcPct val="0"/>
        </a:spcBef>
        <a:spcAft>
          <a:spcPct val="0"/>
        </a:spcAft>
        <a:buClr>
          <a:srgbClr val="000000"/>
        </a:buClr>
        <a:buSzPct val="100000"/>
        <a:buFont typeface="Times New Roman" charset="0"/>
        <a:defRPr sz="4400" b="1">
          <a:solidFill>
            <a:srgbClr val="000000"/>
          </a:solidFill>
          <a:latin typeface="Trebuchet MS" charset="0"/>
          <a:ea typeface="ＭＳ Ｐゴシック" charset="0"/>
          <a:cs typeface="DejaVu Sans" charset="0"/>
        </a:defRPr>
      </a:lvl7pPr>
      <a:lvl8pPr marL="3429000" indent="-228600" algn="l" defTabSz="457200" rtl="0" eaLnBrk="0" fontAlgn="base" hangingPunct="0">
        <a:lnSpc>
          <a:spcPct val="97000"/>
        </a:lnSpc>
        <a:spcBef>
          <a:spcPct val="0"/>
        </a:spcBef>
        <a:spcAft>
          <a:spcPct val="0"/>
        </a:spcAft>
        <a:buClr>
          <a:srgbClr val="000000"/>
        </a:buClr>
        <a:buSzPct val="100000"/>
        <a:buFont typeface="Times New Roman" charset="0"/>
        <a:defRPr sz="4400" b="1">
          <a:solidFill>
            <a:srgbClr val="000000"/>
          </a:solidFill>
          <a:latin typeface="Trebuchet MS" charset="0"/>
          <a:ea typeface="ＭＳ Ｐゴシック" charset="0"/>
          <a:cs typeface="DejaVu Sans" charset="0"/>
        </a:defRPr>
      </a:lvl8pPr>
      <a:lvl9pPr marL="3886200" indent="-228600" algn="l" defTabSz="457200" rtl="0" eaLnBrk="0" fontAlgn="base" hangingPunct="0">
        <a:lnSpc>
          <a:spcPct val="97000"/>
        </a:lnSpc>
        <a:spcBef>
          <a:spcPct val="0"/>
        </a:spcBef>
        <a:spcAft>
          <a:spcPct val="0"/>
        </a:spcAft>
        <a:buClr>
          <a:srgbClr val="000000"/>
        </a:buClr>
        <a:buSzPct val="100000"/>
        <a:buFont typeface="Times New Roman" charset="0"/>
        <a:defRPr sz="4400" b="1">
          <a:solidFill>
            <a:srgbClr val="000000"/>
          </a:solidFill>
          <a:latin typeface="Trebuchet MS" charset="0"/>
          <a:ea typeface="ＭＳ Ｐゴシック" charset="0"/>
          <a:cs typeface="DejaVu Sans" charset="0"/>
        </a:defRPr>
      </a:lvl9pPr>
    </p:titleStyle>
    <p:bodyStyle>
      <a:lvl1pPr marL="342900" indent="-342900" algn="l" defTabSz="457200" rtl="0" eaLnBrk="0" fontAlgn="base" hangingPunct="0">
        <a:lnSpc>
          <a:spcPct val="97000"/>
        </a:lnSpc>
        <a:spcBef>
          <a:spcPct val="0"/>
        </a:spcBef>
        <a:spcAft>
          <a:spcPts val="1413"/>
        </a:spcAft>
        <a:buClr>
          <a:srgbClr val="000000"/>
        </a:buClr>
        <a:buSzPct val="100000"/>
        <a:buFont typeface="Times New Roman" charset="0"/>
        <a:defRPr sz="3200">
          <a:solidFill>
            <a:srgbClr val="000000"/>
          </a:solidFill>
          <a:latin typeface="+mn-lt"/>
          <a:ea typeface="+mn-ea"/>
          <a:cs typeface="+mn-cs"/>
        </a:defRPr>
      </a:lvl1pPr>
      <a:lvl2pPr marL="742950" indent="-285750" algn="l" defTabSz="457200" rtl="0" eaLnBrk="0" fontAlgn="base" hangingPunct="0">
        <a:lnSpc>
          <a:spcPct val="97000"/>
        </a:lnSpc>
        <a:spcBef>
          <a:spcPct val="0"/>
        </a:spcBef>
        <a:spcAft>
          <a:spcPts val="1138"/>
        </a:spcAft>
        <a:buClr>
          <a:srgbClr val="000000"/>
        </a:buClr>
        <a:buSzPct val="100000"/>
        <a:buFont typeface="Times New Roman" charset="0"/>
        <a:defRPr sz="2800">
          <a:solidFill>
            <a:srgbClr val="000000"/>
          </a:solidFill>
          <a:latin typeface="+mn-lt"/>
          <a:ea typeface="+mn-ea"/>
          <a:cs typeface="ＭＳ Ｐゴシック" charset="0"/>
        </a:defRPr>
      </a:lvl2pPr>
      <a:lvl3pPr marL="1143000" indent="-228600" algn="l" defTabSz="457200" rtl="0" eaLnBrk="0" fontAlgn="base" hangingPunct="0">
        <a:lnSpc>
          <a:spcPct val="97000"/>
        </a:lnSpc>
        <a:spcBef>
          <a:spcPct val="0"/>
        </a:spcBef>
        <a:spcAft>
          <a:spcPts val="850"/>
        </a:spcAft>
        <a:buClr>
          <a:srgbClr val="000000"/>
        </a:buClr>
        <a:buSzPct val="100000"/>
        <a:buFont typeface="Times New Roman" charset="0"/>
        <a:defRPr sz="2400">
          <a:solidFill>
            <a:srgbClr val="000000"/>
          </a:solidFill>
          <a:latin typeface="+mn-lt"/>
          <a:ea typeface="+mn-ea"/>
          <a:cs typeface="ＭＳ Ｐゴシック" charset="0"/>
        </a:defRPr>
      </a:lvl3pPr>
      <a:lvl4pPr marL="1600200" indent="-228600" algn="l" defTabSz="457200" rtl="0" eaLnBrk="0" fontAlgn="base" hangingPunct="0">
        <a:lnSpc>
          <a:spcPct val="97000"/>
        </a:lnSpc>
        <a:spcBef>
          <a:spcPct val="0"/>
        </a:spcBef>
        <a:spcAft>
          <a:spcPts val="575"/>
        </a:spcAft>
        <a:buClr>
          <a:srgbClr val="000000"/>
        </a:buClr>
        <a:buSzPct val="100000"/>
        <a:buFont typeface="Times New Roman" charset="0"/>
        <a:defRPr sz="2000">
          <a:solidFill>
            <a:srgbClr val="000000"/>
          </a:solidFill>
          <a:latin typeface="+mn-lt"/>
          <a:ea typeface="+mn-ea"/>
          <a:cs typeface="ＭＳ Ｐゴシック" charset="0"/>
        </a:defRPr>
      </a:lvl4pPr>
      <a:lvl5pPr marL="2057400" indent="-228600" algn="l" defTabSz="457200" rtl="0" eaLnBrk="0" fontAlgn="base" hangingPunct="0">
        <a:lnSpc>
          <a:spcPct val="97000"/>
        </a:lnSpc>
        <a:spcBef>
          <a:spcPct val="0"/>
        </a:spcBef>
        <a:spcAft>
          <a:spcPts val="288"/>
        </a:spcAft>
        <a:buClr>
          <a:srgbClr val="000000"/>
        </a:buClr>
        <a:buSzPct val="100000"/>
        <a:buFont typeface="Times New Roman" charset="0"/>
        <a:defRPr sz="2000">
          <a:solidFill>
            <a:srgbClr val="000000"/>
          </a:solidFill>
          <a:latin typeface="+mn-lt"/>
          <a:ea typeface="+mn-ea"/>
          <a:cs typeface="ＭＳ Ｐゴシック" charset="0"/>
        </a:defRPr>
      </a:lvl5pPr>
      <a:lvl6pPr marL="2514600" indent="-228600" algn="l" defTabSz="457200" rtl="0" eaLnBrk="0" fontAlgn="base" hangingPunct="0">
        <a:lnSpc>
          <a:spcPct val="97000"/>
        </a:lnSpc>
        <a:spcBef>
          <a:spcPct val="0"/>
        </a:spcBef>
        <a:spcAft>
          <a:spcPts val="288"/>
        </a:spcAft>
        <a:buClr>
          <a:srgbClr val="000000"/>
        </a:buClr>
        <a:buSzPct val="100000"/>
        <a:buFont typeface="Times New Roman" charset="0"/>
        <a:defRPr sz="2000">
          <a:solidFill>
            <a:srgbClr val="000000"/>
          </a:solidFill>
          <a:latin typeface="+mn-lt"/>
          <a:ea typeface="+mn-ea"/>
          <a:cs typeface="ＭＳ Ｐゴシック" charset="0"/>
        </a:defRPr>
      </a:lvl6pPr>
      <a:lvl7pPr marL="2971800" indent="-228600" algn="l" defTabSz="457200" rtl="0" eaLnBrk="0" fontAlgn="base" hangingPunct="0">
        <a:lnSpc>
          <a:spcPct val="97000"/>
        </a:lnSpc>
        <a:spcBef>
          <a:spcPct val="0"/>
        </a:spcBef>
        <a:spcAft>
          <a:spcPts val="288"/>
        </a:spcAft>
        <a:buClr>
          <a:srgbClr val="000000"/>
        </a:buClr>
        <a:buSzPct val="100000"/>
        <a:buFont typeface="Times New Roman" charset="0"/>
        <a:defRPr sz="2000">
          <a:solidFill>
            <a:srgbClr val="000000"/>
          </a:solidFill>
          <a:latin typeface="+mn-lt"/>
          <a:ea typeface="+mn-ea"/>
          <a:cs typeface="ＭＳ Ｐゴシック" charset="0"/>
        </a:defRPr>
      </a:lvl7pPr>
      <a:lvl8pPr marL="3429000" indent="-228600" algn="l" defTabSz="457200" rtl="0" eaLnBrk="0" fontAlgn="base" hangingPunct="0">
        <a:lnSpc>
          <a:spcPct val="97000"/>
        </a:lnSpc>
        <a:spcBef>
          <a:spcPct val="0"/>
        </a:spcBef>
        <a:spcAft>
          <a:spcPts val="288"/>
        </a:spcAft>
        <a:buClr>
          <a:srgbClr val="000000"/>
        </a:buClr>
        <a:buSzPct val="100000"/>
        <a:buFont typeface="Times New Roman" charset="0"/>
        <a:defRPr sz="2000">
          <a:solidFill>
            <a:srgbClr val="000000"/>
          </a:solidFill>
          <a:latin typeface="+mn-lt"/>
          <a:ea typeface="+mn-ea"/>
          <a:cs typeface="ＭＳ Ｐゴシック" charset="0"/>
        </a:defRPr>
      </a:lvl8pPr>
      <a:lvl9pPr marL="3886200" indent="-228600" algn="l" defTabSz="457200" rtl="0" eaLnBrk="0" fontAlgn="base" hangingPunct="0">
        <a:lnSpc>
          <a:spcPct val="97000"/>
        </a:lnSpc>
        <a:spcBef>
          <a:spcPct val="0"/>
        </a:spcBef>
        <a:spcAft>
          <a:spcPts val="288"/>
        </a:spcAft>
        <a:buClr>
          <a:srgbClr val="000000"/>
        </a:buClr>
        <a:buSzPct val="100000"/>
        <a:buFont typeface="Times New Roman" charset="0"/>
        <a:defRPr sz="2000">
          <a:solidFill>
            <a:srgbClr val="000000"/>
          </a:solidFill>
          <a:latin typeface="+mn-lt"/>
          <a:ea typeface="+mn-ea"/>
          <a:cs typeface="ＭＳ Ｐゴシック"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hyperlink" Target="http://www.ntp.org/rfc.html"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3.tiff"/></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3073" name="Rectangle 1"/>
          <p:cNvSpPr>
            <a:spLocks noGrp="1" noChangeArrowheads="1"/>
          </p:cNvSpPr>
          <p:nvPr>
            <p:ph type="title"/>
          </p:nvPr>
        </p:nvSpPr>
        <p:spPr>
          <a:xfrm>
            <a:off x="468313" y="0"/>
            <a:ext cx="9072562" cy="1263650"/>
          </a:xfrm>
        </p:spPr>
        <p:txBody>
          <a:bodyPr/>
          <a:lstStyle/>
          <a:p>
            <a:pPr algn="ctr" eaLnBrk="1">
              <a:buClrTx/>
              <a:buSzPct val="4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dirty="0"/>
              <a:t>Network Time Protocol (NTP)</a:t>
            </a:r>
          </a:p>
        </p:txBody>
      </p:sp>
      <p:sp>
        <p:nvSpPr>
          <p:cNvPr id="3074" name="Rectangle 2"/>
          <p:cNvSpPr>
            <a:spLocks noGrp="1" noChangeArrowheads="1"/>
          </p:cNvSpPr>
          <p:nvPr>
            <p:ph type="subTitle" idx="4294967295"/>
          </p:nvPr>
        </p:nvSpPr>
        <p:spPr>
          <a:xfrm>
            <a:off x="503238" y="1768475"/>
            <a:ext cx="9072562" cy="4989513"/>
          </a:xfrm>
        </p:spPr>
        <p:txBody>
          <a:bodyPr anchor="ctr"/>
          <a:lstStyle/>
          <a:p>
            <a:pPr marL="215900" indent="-215900" algn="ctr" eaLnBrk="1">
              <a:spcAft>
                <a:spcPct val="0"/>
              </a:spcAft>
              <a:buSzPct val="45000"/>
              <a:buFont typeface="starbats" charset="0"/>
              <a:buNone/>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pPr>
            <a:endParaRPr lang="en-GB" altLang="x-none" dirty="0"/>
          </a:p>
          <a:p>
            <a:pPr marL="215900" indent="-215900" algn="ctr" eaLnBrk="1">
              <a:spcAft>
                <a:spcPct val="0"/>
              </a:spcAft>
              <a:buClrTx/>
              <a:buSzPct val="45000"/>
              <a:buFontTx/>
              <a:buNone/>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pPr>
            <a:endParaRPr lang="en-GB" altLang="x-none" dirty="0"/>
          </a:p>
          <a:p>
            <a:pPr marL="215900" indent="-215900" algn="ctr" eaLnBrk="1">
              <a:spcAft>
                <a:spcPct val="0"/>
              </a:spcAft>
              <a:buClrTx/>
              <a:buSzPct val="45000"/>
              <a:buFontTx/>
              <a:buNone/>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pPr>
            <a:r>
              <a:rPr lang="en-GB" altLang="x-none" dirty="0"/>
              <a:t>Quick and Dirty</a:t>
            </a:r>
          </a:p>
          <a:p>
            <a:pPr marL="215900" indent="-215900" algn="ctr" eaLnBrk="1">
              <a:spcAft>
                <a:spcPct val="0"/>
              </a:spcAft>
              <a:buClrTx/>
              <a:buSzPct val="45000"/>
              <a:buFontTx/>
              <a:buNone/>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pPr>
            <a:r>
              <a:rPr lang="en-GB" altLang="x-none" dirty="0"/>
              <a:t>for </a:t>
            </a:r>
            <a:r>
              <a:rPr lang="en-GB" altLang="x-none" dirty="0" err="1"/>
              <a:t>AfNOG</a:t>
            </a:r>
            <a:r>
              <a:rPr lang="en-GB" altLang="x-none" dirty="0"/>
              <a:t> 2018</a:t>
            </a:r>
          </a:p>
          <a:p>
            <a:pPr marL="215900" indent="-215900" algn="ctr" eaLnBrk="1">
              <a:spcAft>
                <a:spcPct val="0"/>
              </a:spcAft>
              <a:buClrTx/>
              <a:buSzPct val="45000"/>
              <a:buFontTx/>
              <a:buNone/>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pPr>
            <a:endParaRPr lang="en-GB" altLang="x-none" dirty="0"/>
          </a:p>
          <a:p>
            <a:pPr marL="215900" indent="-215900" algn="ctr" eaLnBrk="1">
              <a:spcAft>
                <a:spcPct val="0"/>
              </a:spcAft>
              <a:buClrTx/>
              <a:buSzPct val="45000"/>
              <a:buFontTx/>
              <a:buNone/>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pPr>
            <a:r>
              <a:rPr lang="en-GB" altLang="x-none" sz="2400" dirty="0"/>
              <a:t>(Michuki Mwangi)</a:t>
            </a:r>
            <a:r>
              <a:rPr lang="ar-SA" altLang="x-none" sz="2400" dirty="0">
                <a:latin typeface="DejaVu Sans" charset="0"/>
              </a:rPr>
              <a:t>‏</a:t>
            </a:r>
          </a:p>
          <a:p>
            <a:pPr marL="215900" indent="-215900" algn="ctr" eaLnBrk="1">
              <a:spcAft>
                <a:spcPct val="0"/>
              </a:spcAft>
              <a:buClrTx/>
              <a:buSzPct val="45000"/>
              <a:buFontTx/>
              <a:buNone/>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pPr>
            <a:r>
              <a:rPr lang="en-US" altLang="x-none" sz="2400" dirty="0">
                <a:latin typeface="DejaVu Sans" charset="0"/>
              </a:rPr>
              <a:t>Original slides by </a:t>
            </a:r>
            <a:r>
              <a:rPr lang="en-US" altLang="x-none" sz="2400" dirty="0" err="1">
                <a:latin typeface="DejaVu Sans" charset="0"/>
              </a:rPr>
              <a:t>Ayitey</a:t>
            </a:r>
            <a:r>
              <a:rPr lang="en-US" altLang="x-none" sz="2400">
                <a:latin typeface="DejaVu Sans" charset="0"/>
              </a:rPr>
              <a:t> Bulley</a:t>
            </a:r>
            <a:endParaRPr lang="ar-SA" altLang="x-none" sz="2400" dirty="0">
              <a:latin typeface="DejaVu Sans"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11265" name="Text Box 1"/>
          <p:cNvSpPr txBox="1">
            <a:spLocks noChangeArrowheads="1"/>
          </p:cNvSpPr>
          <p:nvPr/>
        </p:nvSpPr>
        <p:spPr bwMode="auto">
          <a:xfrm>
            <a:off x="503238" y="0"/>
            <a:ext cx="9070975" cy="12604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9pPr>
          </a:lstStyle>
          <a:p>
            <a:pPr>
              <a:lnSpc>
                <a:spcPct val="97000"/>
              </a:lnSpc>
              <a:buClrTx/>
              <a:buSzPct val="45000"/>
              <a:buFontTx/>
              <a:buNone/>
              <a:defRPr/>
            </a:pPr>
            <a:r>
              <a:rPr lang="en-US" sz="4400" b="1" dirty="0">
                <a:latin typeface="Trebuchet MS" charset="0"/>
              </a:rPr>
              <a:t>Step 2: NTP Server Configuration </a:t>
            </a:r>
          </a:p>
        </p:txBody>
      </p:sp>
      <p:sp>
        <p:nvSpPr>
          <p:cNvPr id="11266" name="Text Box 2"/>
          <p:cNvSpPr txBox="1">
            <a:spLocks noChangeArrowheads="1"/>
          </p:cNvSpPr>
          <p:nvPr/>
        </p:nvSpPr>
        <p:spPr bwMode="auto">
          <a:xfrm>
            <a:off x="503238" y="1403350"/>
            <a:ext cx="9070975" cy="5638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lvl1pPr marL="428625" indent="-323850" eaLnBrk="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1pPr>
            <a:lvl2pPr eaLnBrk="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2pPr>
            <a:lvl3pPr eaLnBrk="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3pPr>
            <a:lvl4pPr eaLnBrk="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4pPr>
            <a:lvl5pPr eaLnBrk="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5pPr>
            <a:lvl6pPr marL="2514600" indent="-228600" defTabSz="457200" eaLnBrk="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6pPr>
            <a:lvl7pPr marL="2971800" indent="-228600" defTabSz="457200" eaLnBrk="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7pPr>
            <a:lvl8pPr marL="3429000" indent="-228600" defTabSz="457200" eaLnBrk="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8pPr>
            <a:lvl9pPr marL="3886200" indent="-228600" defTabSz="457200" eaLnBrk="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9pPr>
          </a:lstStyle>
          <a:p>
            <a:pPr eaLnBrk="1">
              <a:lnSpc>
                <a:spcPct val="77000"/>
              </a:lnSpc>
              <a:spcAft>
                <a:spcPts val="1413"/>
              </a:spcAft>
              <a:buClr>
                <a:srgbClr val="FF6309"/>
              </a:buClr>
              <a:buSzPct val="45000"/>
              <a:buFont typeface="Wingdings" charset="2"/>
              <a:buChar char=""/>
            </a:pPr>
            <a:r>
              <a:rPr lang="en-US" altLang="x-none" sz="2800" dirty="0" err="1">
                <a:solidFill>
                  <a:srgbClr val="000000"/>
                </a:solidFill>
                <a:ea typeface="Arial" charset="0"/>
                <a:cs typeface="Arial" charset="0"/>
              </a:rPr>
              <a:t>Debian</a:t>
            </a:r>
            <a:r>
              <a:rPr lang="en-US" altLang="x-none" sz="2800" dirty="0">
                <a:solidFill>
                  <a:srgbClr val="000000"/>
                </a:solidFill>
                <a:ea typeface="Arial" charset="0"/>
                <a:cs typeface="Arial" charset="0"/>
              </a:rPr>
              <a:t> default NTP pool servers in the configuration file. </a:t>
            </a:r>
          </a:p>
          <a:p>
            <a:pPr lvl="1" eaLnBrk="1">
              <a:lnSpc>
                <a:spcPct val="77000"/>
              </a:lnSpc>
              <a:spcAft>
                <a:spcPts val="1413"/>
              </a:spcAft>
              <a:buClr>
                <a:srgbClr val="FF6309"/>
              </a:buClr>
              <a:buSzPct val="45000"/>
              <a:buFont typeface="Wingdings" charset="2"/>
              <a:buChar char=""/>
            </a:pPr>
            <a:endParaRPr lang="en-US" altLang="x-none" sz="2800" dirty="0">
              <a:solidFill>
                <a:srgbClr val="000000"/>
              </a:solidFill>
              <a:ea typeface="Arial" charset="0"/>
              <a:cs typeface="Arial" charset="0"/>
            </a:endParaRPr>
          </a:p>
          <a:p>
            <a:pPr lvl="1" eaLnBrk="1">
              <a:lnSpc>
                <a:spcPct val="77000"/>
              </a:lnSpc>
              <a:spcAft>
                <a:spcPts val="1413"/>
              </a:spcAft>
              <a:buClr>
                <a:srgbClr val="FF6309"/>
              </a:buClr>
              <a:buSzPct val="45000"/>
              <a:buFont typeface="Wingdings" charset="2"/>
              <a:buChar char=""/>
            </a:pPr>
            <a:endParaRPr lang="en-US" altLang="x-none" sz="2800" dirty="0">
              <a:solidFill>
                <a:srgbClr val="000000"/>
              </a:solidFill>
              <a:ea typeface="Arial" charset="0"/>
              <a:cs typeface="Arial" charset="0"/>
            </a:endParaRPr>
          </a:p>
          <a:p>
            <a:pPr lvl="1" eaLnBrk="1">
              <a:lnSpc>
                <a:spcPct val="77000"/>
              </a:lnSpc>
              <a:spcAft>
                <a:spcPts val="1413"/>
              </a:spcAft>
              <a:buClr>
                <a:srgbClr val="FF6309"/>
              </a:buClr>
              <a:buSzPct val="45000"/>
              <a:buFont typeface="Wingdings" charset="2"/>
              <a:buChar char=""/>
            </a:pPr>
            <a:endParaRPr lang="en-US" altLang="x-none" sz="2800" dirty="0">
              <a:solidFill>
                <a:srgbClr val="000000"/>
              </a:solidFill>
              <a:ea typeface="Arial" charset="0"/>
              <a:cs typeface="Arial" charset="0"/>
            </a:endParaRPr>
          </a:p>
          <a:p>
            <a:pPr eaLnBrk="1">
              <a:lnSpc>
                <a:spcPct val="77000"/>
              </a:lnSpc>
              <a:spcAft>
                <a:spcPts val="1413"/>
              </a:spcAft>
              <a:buClr>
                <a:srgbClr val="FF6309"/>
              </a:buClr>
              <a:buSzPct val="45000"/>
              <a:buFont typeface="Wingdings" charset="2"/>
              <a:buChar char=""/>
            </a:pPr>
            <a:r>
              <a:rPr lang="en-US" altLang="x-none" sz="2800" dirty="0" err="1">
                <a:solidFill>
                  <a:srgbClr val="000000"/>
                </a:solidFill>
                <a:ea typeface="Arial" charset="0"/>
                <a:cs typeface="Arial" charset="0"/>
              </a:rPr>
              <a:t>ntp.org</a:t>
            </a:r>
            <a:r>
              <a:rPr lang="en-US" altLang="x-none" sz="2800" dirty="0">
                <a:solidFill>
                  <a:srgbClr val="000000"/>
                </a:solidFill>
                <a:ea typeface="Arial" charset="0"/>
                <a:cs typeface="Arial" charset="0"/>
              </a:rPr>
              <a:t> pool servers</a:t>
            </a:r>
          </a:p>
          <a:p>
            <a:pPr lvl="1" eaLnBrk="1">
              <a:lnSpc>
                <a:spcPct val="77000"/>
              </a:lnSpc>
              <a:spcAft>
                <a:spcPts val="1413"/>
              </a:spcAft>
              <a:buClr>
                <a:srgbClr val="FF6309"/>
              </a:buClr>
              <a:buSzPct val="45000"/>
              <a:buFont typeface="Wingdings" charset="2"/>
              <a:buChar char=""/>
            </a:pPr>
            <a:endParaRPr lang="en-US" altLang="x-none" sz="2800" dirty="0">
              <a:solidFill>
                <a:srgbClr val="000000"/>
              </a:solidFill>
              <a:ea typeface="Arial" charset="0"/>
              <a:cs typeface="Arial" charset="0"/>
            </a:endParaRPr>
          </a:p>
          <a:p>
            <a:pPr lvl="1" eaLnBrk="1">
              <a:lnSpc>
                <a:spcPct val="77000"/>
              </a:lnSpc>
              <a:spcAft>
                <a:spcPts val="1413"/>
              </a:spcAft>
              <a:buClr>
                <a:srgbClr val="FF6309"/>
              </a:buClr>
              <a:buSzPct val="45000"/>
              <a:buFont typeface="Wingdings" charset="2"/>
              <a:buChar char=""/>
            </a:pPr>
            <a:endParaRPr lang="en-US" altLang="x-none" sz="2800" dirty="0">
              <a:solidFill>
                <a:srgbClr val="000000"/>
              </a:solidFill>
              <a:ea typeface="Arial" charset="0"/>
              <a:cs typeface="Arial" charset="0"/>
            </a:endParaRPr>
          </a:p>
          <a:p>
            <a:pPr lvl="1" eaLnBrk="1">
              <a:lnSpc>
                <a:spcPct val="77000"/>
              </a:lnSpc>
              <a:spcAft>
                <a:spcPts val="1413"/>
              </a:spcAft>
              <a:buClr>
                <a:srgbClr val="FF6309"/>
              </a:buClr>
              <a:buSzPct val="45000"/>
              <a:buFont typeface="Wingdings" charset="2"/>
              <a:buChar char=""/>
            </a:pPr>
            <a:endParaRPr lang="en-US" altLang="x-none" sz="2800" dirty="0">
              <a:solidFill>
                <a:srgbClr val="000000"/>
              </a:solidFill>
              <a:ea typeface="Arial" charset="0"/>
              <a:cs typeface="Arial" charset="0"/>
            </a:endParaRPr>
          </a:p>
          <a:p>
            <a:pPr eaLnBrk="1">
              <a:lnSpc>
                <a:spcPct val="77000"/>
              </a:lnSpc>
              <a:spcAft>
                <a:spcPts val="1413"/>
              </a:spcAft>
              <a:buClr>
                <a:srgbClr val="FF6309"/>
              </a:buClr>
              <a:buSzPct val="45000"/>
              <a:buFont typeface="Wingdings" charset="2"/>
              <a:buChar char=""/>
            </a:pPr>
            <a:r>
              <a:rPr lang="en-US" altLang="x-none" sz="2800" dirty="0">
                <a:solidFill>
                  <a:srgbClr val="000000"/>
                </a:solidFill>
                <a:ea typeface="Arial" charset="0"/>
                <a:cs typeface="Arial" charset="0"/>
              </a:rPr>
              <a:t>List of NTP servers from NIST to pick specific servers. </a:t>
            </a:r>
          </a:p>
          <a:p>
            <a:pPr marL="857250" lvl="2" indent="0" eaLnBrk="1">
              <a:lnSpc>
                <a:spcPct val="77000"/>
              </a:lnSpc>
              <a:spcAft>
                <a:spcPts val="1413"/>
              </a:spcAft>
              <a:buClr>
                <a:srgbClr val="FF6309"/>
              </a:buClr>
              <a:buSzPct val="45000"/>
            </a:pPr>
            <a:r>
              <a:rPr lang="en-US" altLang="x-none" dirty="0">
                <a:solidFill>
                  <a:srgbClr val="000000"/>
                </a:solidFill>
                <a:ea typeface="Arial" charset="0"/>
                <a:cs typeface="Arial" charset="0"/>
              </a:rPr>
              <a:t>http://</a:t>
            </a:r>
            <a:r>
              <a:rPr lang="en-US" altLang="x-none" dirty="0" err="1">
                <a:solidFill>
                  <a:srgbClr val="000000"/>
                </a:solidFill>
                <a:ea typeface="Arial" charset="0"/>
                <a:cs typeface="Arial" charset="0"/>
              </a:rPr>
              <a:t>tf.nist.gov</a:t>
            </a:r>
            <a:r>
              <a:rPr lang="en-US" altLang="x-none" dirty="0">
                <a:solidFill>
                  <a:srgbClr val="000000"/>
                </a:solidFill>
                <a:ea typeface="Arial" charset="0"/>
                <a:cs typeface="Arial" charset="0"/>
              </a:rPr>
              <a:t>/</a:t>
            </a:r>
            <a:r>
              <a:rPr lang="en-US" altLang="x-none" dirty="0" err="1">
                <a:solidFill>
                  <a:srgbClr val="000000"/>
                </a:solidFill>
                <a:ea typeface="Arial" charset="0"/>
                <a:cs typeface="Arial" charset="0"/>
              </a:rPr>
              <a:t>tf-cgi</a:t>
            </a:r>
            <a:r>
              <a:rPr lang="en-US" altLang="x-none" dirty="0">
                <a:solidFill>
                  <a:srgbClr val="000000"/>
                </a:solidFill>
                <a:ea typeface="Arial" charset="0"/>
                <a:cs typeface="Arial" charset="0"/>
              </a:rPr>
              <a:t>/</a:t>
            </a:r>
            <a:r>
              <a:rPr lang="en-US" altLang="x-none" dirty="0" err="1">
                <a:solidFill>
                  <a:srgbClr val="000000"/>
                </a:solidFill>
                <a:ea typeface="Arial" charset="0"/>
                <a:cs typeface="Arial" charset="0"/>
              </a:rPr>
              <a:t>servers.cgi</a:t>
            </a:r>
            <a:endParaRPr lang="en-US" altLang="x-none" dirty="0">
              <a:solidFill>
                <a:srgbClr val="000000"/>
              </a:solidFill>
              <a:ea typeface="Arial" charset="0"/>
              <a:cs typeface="Arial" charset="0"/>
            </a:endParaRPr>
          </a:p>
        </p:txBody>
      </p:sp>
      <p:sp>
        <p:nvSpPr>
          <p:cNvPr id="2" name="TextBox 1"/>
          <p:cNvSpPr txBox="1"/>
          <p:nvPr/>
        </p:nvSpPr>
        <p:spPr>
          <a:xfrm>
            <a:off x="1154112" y="2103437"/>
            <a:ext cx="7924800" cy="1510670"/>
          </a:xfrm>
          <a:prstGeom prst="rect">
            <a:avLst/>
          </a:prstGeom>
          <a:solidFill>
            <a:schemeClr val="bg2"/>
          </a:solidFill>
        </p:spPr>
        <p:txBody>
          <a:bodyPr wrap="square" rtlCol="0">
            <a:spAutoFit/>
          </a:bodyPr>
          <a:lstStyle/>
          <a:p>
            <a:r>
              <a:rPr lang="en-US" dirty="0">
                <a:solidFill>
                  <a:schemeClr val="tx1"/>
                </a:solidFill>
                <a:latin typeface="Courier" charset="0"/>
                <a:ea typeface="Courier" charset="0"/>
                <a:cs typeface="Courier" charset="0"/>
              </a:rPr>
              <a:t>server 0.debian.pool.ntp.org </a:t>
            </a:r>
            <a:r>
              <a:rPr lang="en-US" dirty="0" err="1">
                <a:solidFill>
                  <a:schemeClr val="tx1"/>
                </a:solidFill>
                <a:latin typeface="Courier" charset="0"/>
                <a:ea typeface="Courier" charset="0"/>
                <a:cs typeface="Courier" charset="0"/>
              </a:rPr>
              <a:t>iburst</a:t>
            </a:r>
            <a:endParaRPr lang="en-US" dirty="0">
              <a:solidFill>
                <a:schemeClr val="tx1"/>
              </a:solidFill>
              <a:latin typeface="Courier" charset="0"/>
              <a:ea typeface="Courier" charset="0"/>
              <a:cs typeface="Courier" charset="0"/>
            </a:endParaRPr>
          </a:p>
          <a:p>
            <a:r>
              <a:rPr lang="en-US" dirty="0">
                <a:solidFill>
                  <a:schemeClr val="tx1"/>
                </a:solidFill>
                <a:latin typeface="Courier" charset="0"/>
                <a:ea typeface="Courier" charset="0"/>
                <a:cs typeface="Courier" charset="0"/>
              </a:rPr>
              <a:t>server 1.debian.pool.ntp.org </a:t>
            </a:r>
            <a:r>
              <a:rPr lang="en-US" dirty="0" err="1">
                <a:solidFill>
                  <a:schemeClr val="tx1"/>
                </a:solidFill>
                <a:latin typeface="Courier" charset="0"/>
                <a:ea typeface="Courier" charset="0"/>
                <a:cs typeface="Courier" charset="0"/>
              </a:rPr>
              <a:t>iburst</a:t>
            </a:r>
            <a:endParaRPr lang="en-US" dirty="0">
              <a:solidFill>
                <a:schemeClr val="tx1"/>
              </a:solidFill>
              <a:latin typeface="Courier" charset="0"/>
              <a:ea typeface="Courier" charset="0"/>
              <a:cs typeface="Courier" charset="0"/>
            </a:endParaRPr>
          </a:p>
          <a:p>
            <a:r>
              <a:rPr lang="en-US" dirty="0">
                <a:solidFill>
                  <a:schemeClr val="tx1"/>
                </a:solidFill>
                <a:latin typeface="Courier" charset="0"/>
                <a:ea typeface="Courier" charset="0"/>
                <a:cs typeface="Courier" charset="0"/>
              </a:rPr>
              <a:t>server 2.debian.pool.ntp.org </a:t>
            </a:r>
            <a:r>
              <a:rPr lang="en-US" dirty="0" err="1">
                <a:solidFill>
                  <a:schemeClr val="tx1"/>
                </a:solidFill>
                <a:latin typeface="Courier" charset="0"/>
                <a:ea typeface="Courier" charset="0"/>
                <a:cs typeface="Courier" charset="0"/>
              </a:rPr>
              <a:t>iburst</a:t>
            </a:r>
            <a:endParaRPr lang="en-US" dirty="0">
              <a:solidFill>
                <a:schemeClr val="tx1"/>
              </a:solidFill>
              <a:latin typeface="Courier" charset="0"/>
              <a:ea typeface="Courier" charset="0"/>
              <a:cs typeface="Courier" charset="0"/>
            </a:endParaRPr>
          </a:p>
          <a:p>
            <a:r>
              <a:rPr lang="en-US" dirty="0">
                <a:solidFill>
                  <a:schemeClr val="tx1"/>
                </a:solidFill>
                <a:latin typeface="Courier" charset="0"/>
                <a:ea typeface="Courier" charset="0"/>
                <a:cs typeface="Courier" charset="0"/>
              </a:rPr>
              <a:t>server 3.debian.pool.ntp.org </a:t>
            </a:r>
            <a:r>
              <a:rPr lang="en-US" dirty="0" err="1">
                <a:solidFill>
                  <a:schemeClr val="tx1"/>
                </a:solidFill>
                <a:latin typeface="Courier" charset="0"/>
                <a:ea typeface="Courier" charset="0"/>
                <a:cs typeface="Courier" charset="0"/>
              </a:rPr>
              <a:t>iburst</a:t>
            </a:r>
            <a:endParaRPr lang="en-US" dirty="0">
              <a:solidFill>
                <a:schemeClr val="tx1"/>
              </a:solidFill>
              <a:latin typeface="Courier" charset="0"/>
              <a:ea typeface="Courier" charset="0"/>
              <a:cs typeface="Courier" charset="0"/>
            </a:endParaRPr>
          </a:p>
        </p:txBody>
      </p:sp>
      <p:sp>
        <p:nvSpPr>
          <p:cNvPr id="3" name="TextBox 2"/>
          <p:cNvSpPr txBox="1"/>
          <p:nvPr/>
        </p:nvSpPr>
        <p:spPr>
          <a:xfrm>
            <a:off x="1146174" y="4160837"/>
            <a:ext cx="7932738" cy="1510670"/>
          </a:xfrm>
          <a:prstGeom prst="rect">
            <a:avLst/>
          </a:prstGeom>
          <a:solidFill>
            <a:schemeClr val="bg2"/>
          </a:solidFill>
        </p:spPr>
        <p:txBody>
          <a:bodyPr wrap="square" rtlCol="0">
            <a:spAutoFit/>
          </a:bodyPr>
          <a:lstStyle/>
          <a:p>
            <a:r>
              <a:rPr lang="en-US" dirty="0">
                <a:solidFill>
                  <a:schemeClr val="tx1"/>
                </a:solidFill>
                <a:latin typeface="Courier" charset="0"/>
                <a:ea typeface="Courier" charset="0"/>
                <a:cs typeface="Courier" charset="0"/>
              </a:rPr>
              <a:t>server 0.pool.ntp.org </a:t>
            </a:r>
            <a:r>
              <a:rPr lang="en-US" dirty="0" err="1">
                <a:solidFill>
                  <a:schemeClr val="tx1"/>
                </a:solidFill>
                <a:latin typeface="Courier" charset="0"/>
                <a:ea typeface="Courier" charset="0"/>
                <a:cs typeface="Courier" charset="0"/>
              </a:rPr>
              <a:t>iburst</a:t>
            </a:r>
            <a:endParaRPr lang="en-US" dirty="0">
              <a:solidFill>
                <a:schemeClr val="tx1"/>
              </a:solidFill>
              <a:latin typeface="Courier" charset="0"/>
              <a:ea typeface="Courier" charset="0"/>
              <a:cs typeface="Courier" charset="0"/>
            </a:endParaRPr>
          </a:p>
          <a:p>
            <a:r>
              <a:rPr lang="en-US" dirty="0">
                <a:solidFill>
                  <a:schemeClr val="tx1"/>
                </a:solidFill>
                <a:latin typeface="Courier" charset="0"/>
                <a:ea typeface="Courier" charset="0"/>
                <a:cs typeface="Courier" charset="0"/>
              </a:rPr>
              <a:t>server 1.pool.ntp.org </a:t>
            </a:r>
            <a:r>
              <a:rPr lang="en-US" dirty="0" err="1">
                <a:solidFill>
                  <a:schemeClr val="tx1"/>
                </a:solidFill>
                <a:latin typeface="Courier" charset="0"/>
                <a:ea typeface="Courier" charset="0"/>
                <a:cs typeface="Courier" charset="0"/>
              </a:rPr>
              <a:t>iburst</a:t>
            </a:r>
            <a:endParaRPr lang="en-US" dirty="0">
              <a:solidFill>
                <a:schemeClr val="tx1"/>
              </a:solidFill>
              <a:latin typeface="Courier" charset="0"/>
              <a:ea typeface="Courier" charset="0"/>
              <a:cs typeface="Courier" charset="0"/>
            </a:endParaRPr>
          </a:p>
          <a:p>
            <a:r>
              <a:rPr lang="en-US" dirty="0">
                <a:solidFill>
                  <a:schemeClr val="tx1"/>
                </a:solidFill>
                <a:latin typeface="Courier" charset="0"/>
                <a:ea typeface="Courier" charset="0"/>
                <a:cs typeface="Courier" charset="0"/>
              </a:rPr>
              <a:t>server 2.pool.ntp.org </a:t>
            </a:r>
            <a:r>
              <a:rPr lang="en-US" dirty="0" err="1">
                <a:solidFill>
                  <a:schemeClr val="tx1"/>
                </a:solidFill>
                <a:latin typeface="Courier" charset="0"/>
                <a:ea typeface="Courier" charset="0"/>
                <a:cs typeface="Courier" charset="0"/>
              </a:rPr>
              <a:t>iburst</a:t>
            </a:r>
            <a:endParaRPr lang="en-US" dirty="0">
              <a:solidFill>
                <a:schemeClr val="tx1"/>
              </a:solidFill>
              <a:latin typeface="Courier" charset="0"/>
              <a:ea typeface="Courier" charset="0"/>
              <a:cs typeface="Courier" charset="0"/>
            </a:endParaRPr>
          </a:p>
          <a:p>
            <a:r>
              <a:rPr lang="en-US" dirty="0">
                <a:solidFill>
                  <a:schemeClr val="tx1"/>
                </a:solidFill>
                <a:latin typeface="Courier" charset="0"/>
                <a:ea typeface="Courier" charset="0"/>
                <a:cs typeface="Courier" charset="0"/>
              </a:rPr>
              <a:t>server 3.pool.ntp.org </a:t>
            </a:r>
            <a:r>
              <a:rPr lang="en-US" dirty="0" err="1">
                <a:solidFill>
                  <a:schemeClr val="tx1"/>
                </a:solidFill>
                <a:latin typeface="Courier" charset="0"/>
                <a:ea typeface="Courier" charset="0"/>
                <a:cs typeface="Courier" charset="0"/>
              </a:rPr>
              <a:t>iburst</a:t>
            </a:r>
            <a:endParaRPr lang="en-US" dirty="0">
              <a:solidFill>
                <a:schemeClr val="tx1"/>
              </a:solidFill>
              <a:latin typeface="Courier" charset="0"/>
              <a:ea typeface="Courier" charset="0"/>
              <a:cs typeface="Courier" charset="0"/>
            </a:endParaRPr>
          </a:p>
        </p:txBody>
      </p:sp>
    </p:spTree>
    <p:extLst>
      <p:ext uri="{BB962C8B-B14F-4D97-AF65-F5344CB8AC3E}">
        <p14:creationId xmlns:p14="http://schemas.microsoft.com/office/powerpoint/2010/main" val="22981868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12289" name="Text Box 1"/>
          <p:cNvSpPr txBox="1">
            <a:spLocks noChangeArrowheads="1"/>
          </p:cNvSpPr>
          <p:nvPr/>
        </p:nvSpPr>
        <p:spPr bwMode="auto">
          <a:xfrm>
            <a:off x="468313" y="0"/>
            <a:ext cx="9070975" cy="12604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9pPr>
          </a:lstStyle>
          <a:p>
            <a:pPr>
              <a:lnSpc>
                <a:spcPct val="97000"/>
              </a:lnSpc>
              <a:buClrTx/>
              <a:buSzPct val="45000"/>
              <a:buFontTx/>
              <a:buNone/>
              <a:defRPr/>
            </a:pPr>
            <a:r>
              <a:rPr lang="en-US" sz="4400" b="1" dirty="0">
                <a:latin typeface="Trebuchet MS" charset="0"/>
              </a:rPr>
              <a:t>Step 3: Configure NTP Restrictions</a:t>
            </a:r>
          </a:p>
        </p:txBody>
      </p:sp>
      <p:sp>
        <p:nvSpPr>
          <p:cNvPr id="12290" name="Text Box 2"/>
          <p:cNvSpPr txBox="1">
            <a:spLocks noChangeArrowheads="1"/>
          </p:cNvSpPr>
          <p:nvPr/>
        </p:nvSpPr>
        <p:spPr bwMode="auto">
          <a:xfrm>
            <a:off x="503238" y="1768475"/>
            <a:ext cx="9070975" cy="49879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lvl1pPr marL="428625" indent="-32385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1pPr>
            <a:lvl2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2pPr>
            <a:lvl3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3pPr>
            <a:lvl4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4pPr>
            <a:lvl5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9pPr>
          </a:lstStyle>
          <a:p>
            <a:pPr>
              <a:lnSpc>
                <a:spcPct val="97000"/>
              </a:lnSpc>
              <a:spcAft>
                <a:spcPts val="1413"/>
              </a:spcAft>
              <a:buClr>
                <a:srgbClr val="FF6309"/>
              </a:buClr>
              <a:buSzPct val="45000"/>
              <a:buFont typeface="Wingdings" charset="0"/>
              <a:buChar char=""/>
              <a:defRPr/>
            </a:pPr>
            <a:r>
              <a:rPr lang="en-US" sz="2800" dirty="0">
                <a:ea typeface="Arial" charset="0"/>
                <a:cs typeface="Arial" charset="0"/>
              </a:rPr>
              <a:t>NTP restrictions are used to allow or dis-allow hosts to interact with the NTP server. </a:t>
            </a:r>
          </a:p>
          <a:p>
            <a:pPr>
              <a:lnSpc>
                <a:spcPct val="97000"/>
              </a:lnSpc>
              <a:spcAft>
                <a:spcPts val="1413"/>
              </a:spcAft>
              <a:buClr>
                <a:srgbClr val="FF6309"/>
              </a:buClr>
              <a:buSzPct val="45000"/>
              <a:buFont typeface="Wingdings" charset="0"/>
              <a:buChar char=""/>
              <a:defRPr/>
            </a:pPr>
            <a:r>
              <a:rPr lang="en-US" sz="2800" dirty="0">
                <a:ea typeface="Arial" charset="0"/>
                <a:cs typeface="Arial" charset="0"/>
              </a:rPr>
              <a:t>The default for NTP is serve time to anyone but do not allow configuration on both IPv4 and IPv6 connections.</a:t>
            </a:r>
          </a:p>
          <a:p>
            <a:pPr>
              <a:lnSpc>
                <a:spcPct val="97000"/>
              </a:lnSpc>
              <a:spcAft>
                <a:spcPts val="1413"/>
              </a:spcAft>
              <a:buClr>
                <a:srgbClr val="FF6309"/>
              </a:buClr>
              <a:buSzPct val="45000"/>
              <a:buFont typeface="Wingdings" charset="0"/>
              <a:buChar char=""/>
              <a:defRPr/>
            </a:pPr>
            <a:endParaRPr lang="en-US" sz="2800" dirty="0">
              <a:ea typeface="Arial" charset="0"/>
              <a:cs typeface="Arial" charset="0"/>
            </a:endParaRPr>
          </a:p>
          <a:p>
            <a:pPr>
              <a:lnSpc>
                <a:spcPct val="97000"/>
              </a:lnSpc>
              <a:spcAft>
                <a:spcPts val="1413"/>
              </a:spcAft>
              <a:buClr>
                <a:srgbClr val="FF6309"/>
              </a:buClr>
              <a:buSzPct val="45000"/>
              <a:buFont typeface="Wingdings" charset="0"/>
              <a:buChar char=""/>
              <a:defRPr/>
            </a:pPr>
            <a:endParaRPr lang="en-US" sz="2800" dirty="0">
              <a:ea typeface="Arial" charset="0"/>
              <a:cs typeface="Arial" charset="0"/>
            </a:endParaRPr>
          </a:p>
          <a:p>
            <a:pPr>
              <a:lnSpc>
                <a:spcPct val="97000"/>
              </a:lnSpc>
              <a:spcAft>
                <a:spcPts val="1413"/>
              </a:spcAft>
              <a:buClr>
                <a:srgbClr val="FF6309"/>
              </a:buClr>
              <a:buSzPct val="45000"/>
              <a:buFont typeface="Wingdings" charset="0"/>
              <a:buChar char=""/>
              <a:defRPr/>
            </a:pPr>
            <a:endParaRPr lang="en-US" sz="2800" dirty="0">
              <a:ea typeface="Arial" charset="0"/>
              <a:cs typeface="Arial" charset="0"/>
            </a:endParaRPr>
          </a:p>
        </p:txBody>
      </p:sp>
      <p:sp>
        <p:nvSpPr>
          <p:cNvPr id="4" name="TextBox 3"/>
          <p:cNvSpPr txBox="1"/>
          <p:nvPr/>
        </p:nvSpPr>
        <p:spPr>
          <a:xfrm>
            <a:off x="925512" y="4084637"/>
            <a:ext cx="8648701" cy="1274195"/>
          </a:xfrm>
          <a:prstGeom prst="rect">
            <a:avLst/>
          </a:prstGeom>
          <a:solidFill>
            <a:schemeClr val="bg2"/>
          </a:solidFill>
        </p:spPr>
        <p:txBody>
          <a:bodyPr wrap="square" rtlCol="0">
            <a:spAutoFit/>
          </a:bodyPr>
          <a:lstStyle/>
          <a:p>
            <a:r>
              <a:rPr lang="en-US" sz="2000" dirty="0">
                <a:solidFill>
                  <a:schemeClr val="tx1"/>
                </a:solidFill>
                <a:latin typeface="Courier" charset="0"/>
                <a:ea typeface="Courier" charset="0"/>
                <a:cs typeface="Courier" charset="0"/>
              </a:rPr>
              <a:t># By default, exchange time with everybody, but don't</a:t>
            </a:r>
          </a:p>
          <a:p>
            <a:r>
              <a:rPr lang="en-US" sz="2000" dirty="0">
                <a:solidFill>
                  <a:schemeClr val="tx1"/>
                </a:solidFill>
                <a:latin typeface="Courier" charset="0"/>
                <a:ea typeface="Courier" charset="0"/>
                <a:cs typeface="Courier" charset="0"/>
              </a:rPr>
              <a:t># allow configuration.</a:t>
            </a:r>
          </a:p>
          <a:p>
            <a:r>
              <a:rPr lang="en-US" sz="2000" dirty="0">
                <a:solidFill>
                  <a:schemeClr val="tx1"/>
                </a:solidFill>
                <a:latin typeface="Courier" charset="0"/>
                <a:ea typeface="Courier" charset="0"/>
                <a:cs typeface="Courier" charset="0"/>
              </a:rPr>
              <a:t>restrict -4 default </a:t>
            </a:r>
            <a:r>
              <a:rPr lang="en-US" sz="2000" dirty="0" err="1">
                <a:solidFill>
                  <a:schemeClr val="tx1"/>
                </a:solidFill>
                <a:latin typeface="Courier" charset="0"/>
                <a:ea typeface="Courier" charset="0"/>
                <a:cs typeface="Courier" charset="0"/>
              </a:rPr>
              <a:t>kod</a:t>
            </a:r>
            <a:r>
              <a:rPr lang="en-US" sz="2000" dirty="0">
                <a:solidFill>
                  <a:schemeClr val="tx1"/>
                </a:solidFill>
                <a:latin typeface="Courier" charset="0"/>
                <a:ea typeface="Courier" charset="0"/>
                <a:cs typeface="Courier" charset="0"/>
              </a:rPr>
              <a:t> </a:t>
            </a:r>
            <a:r>
              <a:rPr lang="en-US" sz="2000" dirty="0" err="1">
                <a:solidFill>
                  <a:schemeClr val="tx1"/>
                </a:solidFill>
                <a:latin typeface="Courier" charset="0"/>
                <a:ea typeface="Courier" charset="0"/>
                <a:cs typeface="Courier" charset="0"/>
              </a:rPr>
              <a:t>notrap</a:t>
            </a:r>
            <a:r>
              <a:rPr lang="en-US" sz="2000" dirty="0">
                <a:solidFill>
                  <a:schemeClr val="tx1"/>
                </a:solidFill>
                <a:latin typeface="Courier" charset="0"/>
                <a:ea typeface="Courier" charset="0"/>
                <a:cs typeface="Courier" charset="0"/>
              </a:rPr>
              <a:t> </a:t>
            </a:r>
            <a:r>
              <a:rPr lang="en-US" sz="2000" dirty="0" err="1">
                <a:solidFill>
                  <a:schemeClr val="tx1"/>
                </a:solidFill>
                <a:latin typeface="Courier" charset="0"/>
                <a:ea typeface="Courier" charset="0"/>
                <a:cs typeface="Courier" charset="0"/>
              </a:rPr>
              <a:t>nomodify</a:t>
            </a:r>
            <a:r>
              <a:rPr lang="en-US" sz="2000" dirty="0">
                <a:solidFill>
                  <a:schemeClr val="tx1"/>
                </a:solidFill>
                <a:latin typeface="Courier" charset="0"/>
                <a:ea typeface="Courier" charset="0"/>
                <a:cs typeface="Courier" charset="0"/>
              </a:rPr>
              <a:t> </a:t>
            </a:r>
            <a:r>
              <a:rPr lang="en-US" sz="2000" dirty="0" err="1">
                <a:solidFill>
                  <a:schemeClr val="tx1"/>
                </a:solidFill>
                <a:latin typeface="Courier" charset="0"/>
                <a:ea typeface="Courier" charset="0"/>
                <a:cs typeface="Courier" charset="0"/>
              </a:rPr>
              <a:t>nopeer</a:t>
            </a:r>
            <a:r>
              <a:rPr lang="en-US" sz="2000" dirty="0">
                <a:solidFill>
                  <a:schemeClr val="tx1"/>
                </a:solidFill>
                <a:latin typeface="Courier" charset="0"/>
                <a:ea typeface="Courier" charset="0"/>
                <a:cs typeface="Courier" charset="0"/>
              </a:rPr>
              <a:t> </a:t>
            </a:r>
            <a:r>
              <a:rPr lang="en-US" sz="2000" dirty="0" err="1">
                <a:solidFill>
                  <a:schemeClr val="tx1"/>
                </a:solidFill>
                <a:latin typeface="Courier" charset="0"/>
                <a:ea typeface="Courier" charset="0"/>
                <a:cs typeface="Courier" charset="0"/>
              </a:rPr>
              <a:t>noquery</a:t>
            </a:r>
            <a:endParaRPr lang="en-US" sz="2000" dirty="0">
              <a:solidFill>
                <a:schemeClr val="tx1"/>
              </a:solidFill>
              <a:latin typeface="Courier" charset="0"/>
              <a:ea typeface="Courier" charset="0"/>
              <a:cs typeface="Courier" charset="0"/>
            </a:endParaRPr>
          </a:p>
          <a:p>
            <a:r>
              <a:rPr lang="en-US" sz="2000" dirty="0">
                <a:solidFill>
                  <a:schemeClr val="tx1"/>
                </a:solidFill>
                <a:latin typeface="Courier" charset="0"/>
                <a:ea typeface="Courier" charset="0"/>
                <a:cs typeface="Courier" charset="0"/>
              </a:rPr>
              <a:t>restrict -6 default </a:t>
            </a:r>
            <a:r>
              <a:rPr lang="en-US" sz="2000" dirty="0" err="1">
                <a:solidFill>
                  <a:schemeClr val="tx1"/>
                </a:solidFill>
                <a:latin typeface="Courier" charset="0"/>
                <a:ea typeface="Courier" charset="0"/>
                <a:cs typeface="Courier" charset="0"/>
              </a:rPr>
              <a:t>kod</a:t>
            </a:r>
            <a:r>
              <a:rPr lang="en-US" sz="2000" dirty="0">
                <a:solidFill>
                  <a:schemeClr val="tx1"/>
                </a:solidFill>
                <a:latin typeface="Courier" charset="0"/>
                <a:ea typeface="Courier" charset="0"/>
                <a:cs typeface="Courier" charset="0"/>
              </a:rPr>
              <a:t> </a:t>
            </a:r>
            <a:r>
              <a:rPr lang="en-US" sz="2000" dirty="0" err="1">
                <a:solidFill>
                  <a:schemeClr val="tx1"/>
                </a:solidFill>
                <a:latin typeface="Courier" charset="0"/>
                <a:ea typeface="Courier" charset="0"/>
                <a:cs typeface="Courier" charset="0"/>
              </a:rPr>
              <a:t>notrap</a:t>
            </a:r>
            <a:r>
              <a:rPr lang="en-US" sz="2000" dirty="0">
                <a:solidFill>
                  <a:schemeClr val="tx1"/>
                </a:solidFill>
                <a:latin typeface="Courier" charset="0"/>
                <a:ea typeface="Courier" charset="0"/>
                <a:cs typeface="Courier" charset="0"/>
              </a:rPr>
              <a:t> </a:t>
            </a:r>
            <a:r>
              <a:rPr lang="en-US" sz="2000" dirty="0" err="1">
                <a:solidFill>
                  <a:schemeClr val="tx1"/>
                </a:solidFill>
                <a:latin typeface="Courier" charset="0"/>
                <a:ea typeface="Courier" charset="0"/>
                <a:cs typeface="Courier" charset="0"/>
              </a:rPr>
              <a:t>nomodify</a:t>
            </a:r>
            <a:r>
              <a:rPr lang="en-US" sz="2000" dirty="0">
                <a:solidFill>
                  <a:schemeClr val="tx1"/>
                </a:solidFill>
                <a:latin typeface="Courier" charset="0"/>
                <a:ea typeface="Courier" charset="0"/>
                <a:cs typeface="Courier" charset="0"/>
              </a:rPr>
              <a:t> </a:t>
            </a:r>
            <a:r>
              <a:rPr lang="en-US" sz="2000" dirty="0" err="1">
                <a:solidFill>
                  <a:schemeClr val="tx1"/>
                </a:solidFill>
                <a:latin typeface="Courier" charset="0"/>
                <a:ea typeface="Courier" charset="0"/>
                <a:cs typeface="Courier" charset="0"/>
              </a:rPr>
              <a:t>nopeer</a:t>
            </a:r>
            <a:r>
              <a:rPr lang="en-US" sz="2000" dirty="0">
                <a:solidFill>
                  <a:schemeClr val="tx1"/>
                </a:solidFill>
                <a:latin typeface="Courier" charset="0"/>
                <a:ea typeface="Courier" charset="0"/>
                <a:cs typeface="Courier" charset="0"/>
              </a:rPr>
              <a:t> </a:t>
            </a:r>
            <a:r>
              <a:rPr lang="en-US" sz="2000" dirty="0" err="1">
                <a:solidFill>
                  <a:schemeClr val="tx1"/>
                </a:solidFill>
                <a:latin typeface="Courier" charset="0"/>
                <a:ea typeface="Courier" charset="0"/>
                <a:cs typeface="Courier" charset="0"/>
              </a:rPr>
              <a:t>noquer</a:t>
            </a:r>
            <a:endParaRPr lang="en-US" sz="2000" dirty="0">
              <a:solidFill>
                <a:schemeClr val="tx1"/>
              </a:solidFill>
              <a:latin typeface="Courier" charset="0"/>
              <a:ea typeface="Courier" charset="0"/>
              <a:cs typeface="Courier"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12289" name="Text Box 1"/>
          <p:cNvSpPr txBox="1">
            <a:spLocks noChangeArrowheads="1"/>
          </p:cNvSpPr>
          <p:nvPr/>
        </p:nvSpPr>
        <p:spPr bwMode="auto">
          <a:xfrm>
            <a:off x="468313" y="0"/>
            <a:ext cx="9070975" cy="12604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9pPr>
          </a:lstStyle>
          <a:p>
            <a:pPr>
              <a:lnSpc>
                <a:spcPct val="97000"/>
              </a:lnSpc>
              <a:buClrTx/>
              <a:buSzPct val="45000"/>
              <a:buFontTx/>
              <a:buNone/>
              <a:defRPr/>
            </a:pPr>
            <a:r>
              <a:rPr lang="en-US" sz="4400" b="1" dirty="0">
                <a:latin typeface="Trebuchet MS" charset="0"/>
              </a:rPr>
              <a:t>Step 3: Configure NTP Restrictions</a:t>
            </a:r>
          </a:p>
        </p:txBody>
      </p:sp>
      <p:sp>
        <p:nvSpPr>
          <p:cNvPr id="12290" name="Text Box 2"/>
          <p:cNvSpPr txBox="1">
            <a:spLocks noChangeArrowheads="1"/>
          </p:cNvSpPr>
          <p:nvPr/>
        </p:nvSpPr>
        <p:spPr bwMode="auto">
          <a:xfrm>
            <a:off x="503238" y="1768475"/>
            <a:ext cx="9070975" cy="49879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lvl1pPr marL="428625" indent="-32385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1pPr>
            <a:lvl2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2pPr>
            <a:lvl3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3pPr>
            <a:lvl4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4pPr>
            <a:lvl5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9pPr>
          </a:lstStyle>
          <a:p>
            <a:pPr>
              <a:lnSpc>
                <a:spcPct val="97000"/>
              </a:lnSpc>
              <a:spcAft>
                <a:spcPts val="1413"/>
              </a:spcAft>
              <a:buClr>
                <a:srgbClr val="FF6309"/>
              </a:buClr>
              <a:buSzPct val="45000"/>
              <a:buFont typeface="Wingdings" charset="0"/>
              <a:buChar char=""/>
              <a:defRPr/>
            </a:pPr>
            <a:r>
              <a:rPr lang="en-US" sz="2800" dirty="0">
                <a:ea typeface="Arial" charset="0"/>
                <a:cs typeface="Arial" charset="0"/>
              </a:rPr>
              <a:t>Now restrict who is allowed to query the server for time and what else they are allowed to do with the NTP server.</a:t>
            </a:r>
          </a:p>
          <a:p>
            <a:pPr>
              <a:lnSpc>
                <a:spcPct val="97000"/>
              </a:lnSpc>
              <a:spcAft>
                <a:spcPts val="1413"/>
              </a:spcAft>
              <a:buClr>
                <a:srgbClr val="FF6309"/>
              </a:buClr>
              <a:buSzPct val="45000"/>
              <a:buFont typeface="Wingdings" charset="0"/>
              <a:buChar char=""/>
              <a:defRPr/>
            </a:pPr>
            <a:endParaRPr lang="en-US" sz="2800" dirty="0">
              <a:ea typeface="Arial" charset="0"/>
              <a:cs typeface="Arial" charset="0"/>
            </a:endParaRPr>
          </a:p>
          <a:p>
            <a:pPr>
              <a:lnSpc>
                <a:spcPct val="97000"/>
              </a:lnSpc>
              <a:spcAft>
                <a:spcPts val="1413"/>
              </a:spcAft>
              <a:buClr>
                <a:srgbClr val="FF6309"/>
              </a:buClr>
              <a:buSzPct val="45000"/>
              <a:buFont typeface="Wingdings" charset="0"/>
              <a:buChar char=""/>
              <a:defRPr/>
            </a:pPr>
            <a:endParaRPr lang="en-US" sz="2800" dirty="0">
              <a:ea typeface="Arial" charset="0"/>
              <a:cs typeface="Arial" charset="0"/>
            </a:endParaRPr>
          </a:p>
          <a:p>
            <a:pPr>
              <a:lnSpc>
                <a:spcPct val="97000"/>
              </a:lnSpc>
              <a:spcAft>
                <a:spcPts val="1413"/>
              </a:spcAft>
              <a:buClr>
                <a:srgbClr val="FF6309"/>
              </a:buClr>
              <a:buSzPct val="45000"/>
              <a:buFont typeface="Wingdings" charset="0"/>
              <a:buChar char=""/>
              <a:defRPr/>
            </a:pPr>
            <a:endParaRPr lang="en-US" sz="2800" dirty="0">
              <a:ea typeface="Arial" charset="0"/>
              <a:cs typeface="Arial" charset="0"/>
            </a:endParaRPr>
          </a:p>
          <a:p>
            <a:pPr>
              <a:lnSpc>
                <a:spcPct val="97000"/>
              </a:lnSpc>
              <a:spcAft>
                <a:spcPts val="1413"/>
              </a:spcAft>
              <a:buClr>
                <a:srgbClr val="FF6309"/>
              </a:buClr>
              <a:buSzPct val="45000"/>
              <a:buFont typeface="Wingdings" charset="0"/>
              <a:buChar char=""/>
              <a:defRPr/>
            </a:pPr>
            <a:r>
              <a:rPr lang="en-US" sz="2800" dirty="0">
                <a:ea typeface="Arial" charset="0"/>
                <a:cs typeface="Arial" charset="0"/>
              </a:rPr>
              <a:t>We can also restrict the server from answering </a:t>
            </a:r>
            <a:r>
              <a:rPr lang="en-US" sz="2800" dirty="0" err="1">
                <a:ea typeface="Arial" charset="0"/>
                <a:cs typeface="Arial" charset="0"/>
              </a:rPr>
              <a:t>ntp</a:t>
            </a:r>
            <a:r>
              <a:rPr lang="en-US" sz="2800" dirty="0">
                <a:ea typeface="Arial" charset="0"/>
                <a:cs typeface="Arial" charset="0"/>
              </a:rPr>
              <a:t> queries</a:t>
            </a:r>
          </a:p>
          <a:p>
            <a:pPr>
              <a:lnSpc>
                <a:spcPct val="97000"/>
              </a:lnSpc>
              <a:spcAft>
                <a:spcPts val="1413"/>
              </a:spcAft>
              <a:buClr>
                <a:srgbClr val="FF6309"/>
              </a:buClr>
              <a:buSzPct val="45000"/>
              <a:buFont typeface="Wingdings" charset="0"/>
              <a:buChar char=""/>
              <a:defRPr/>
            </a:pPr>
            <a:endParaRPr lang="en-US" sz="2800" dirty="0">
              <a:ea typeface="Arial" charset="0"/>
              <a:cs typeface="Arial" charset="0"/>
            </a:endParaRPr>
          </a:p>
          <a:p>
            <a:pPr>
              <a:lnSpc>
                <a:spcPct val="97000"/>
              </a:lnSpc>
              <a:spcAft>
                <a:spcPts val="1413"/>
              </a:spcAft>
              <a:buClr>
                <a:srgbClr val="FF6309"/>
              </a:buClr>
              <a:buSzPct val="45000"/>
              <a:buFont typeface="Wingdings" charset="0"/>
              <a:buChar char=""/>
              <a:defRPr/>
            </a:pPr>
            <a:endParaRPr lang="en-US" sz="2800" dirty="0">
              <a:ea typeface="Arial" charset="0"/>
              <a:cs typeface="Arial" charset="0"/>
            </a:endParaRPr>
          </a:p>
        </p:txBody>
      </p:sp>
      <p:sp>
        <p:nvSpPr>
          <p:cNvPr id="4" name="TextBox 3"/>
          <p:cNvSpPr txBox="1"/>
          <p:nvPr/>
        </p:nvSpPr>
        <p:spPr>
          <a:xfrm>
            <a:off x="503237" y="3170237"/>
            <a:ext cx="9185275" cy="1628779"/>
          </a:xfrm>
          <a:prstGeom prst="rect">
            <a:avLst/>
          </a:prstGeom>
          <a:solidFill>
            <a:schemeClr val="bg2"/>
          </a:solidFill>
        </p:spPr>
        <p:txBody>
          <a:bodyPr wrap="square" rtlCol="0">
            <a:spAutoFit/>
          </a:bodyPr>
          <a:lstStyle/>
          <a:p>
            <a:r>
              <a:rPr lang="en-US" sz="2000" dirty="0">
                <a:solidFill>
                  <a:schemeClr val="tx1"/>
                </a:solidFill>
                <a:latin typeface="Courier" charset="0"/>
                <a:ea typeface="Courier" charset="0"/>
                <a:cs typeface="Courier" charset="0"/>
              </a:rPr>
              <a:t>restrict 196.200.219.0 mask 255.255.255.0 limited </a:t>
            </a:r>
            <a:r>
              <a:rPr lang="en-US" sz="2000" dirty="0" err="1">
                <a:solidFill>
                  <a:schemeClr val="tx1"/>
                </a:solidFill>
                <a:latin typeface="Courier" charset="0"/>
                <a:ea typeface="Courier" charset="0"/>
                <a:cs typeface="Courier" charset="0"/>
              </a:rPr>
              <a:t>kod</a:t>
            </a:r>
            <a:r>
              <a:rPr lang="en-US" sz="2000" dirty="0">
                <a:solidFill>
                  <a:schemeClr val="tx1"/>
                </a:solidFill>
                <a:latin typeface="Courier" charset="0"/>
                <a:ea typeface="Courier" charset="0"/>
                <a:cs typeface="Courier" charset="0"/>
              </a:rPr>
              <a:t> </a:t>
            </a:r>
            <a:r>
              <a:rPr lang="en-US" sz="2000" dirty="0" err="1">
                <a:solidFill>
                  <a:schemeClr val="tx1"/>
                </a:solidFill>
                <a:latin typeface="Courier" charset="0"/>
                <a:ea typeface="Courier" charset="0"/>
                <a:cs typeface="Courier" charset="0"/>
              </a:rPr>
              <a:t>notrap</a:t>
            </a:r>
            <a:r>
              <a:rPr lang="en-US" sz="2000" dirty="0">
                <a:solidFill>
                  <a:schemeClr val="tx1"/>
                </a:solidFill>
                <a:latin typeface="Courier" charset="0"/>
                <a:ea typeface="Courier" charset="0"/>
                <a:cs typeface="Courier" charset="0"/>
              </a:rPr>
              <a:t> </a:t>
            </a:r>
            <a:r>
              <a:rPr lang="en-US" sz="2000" dirty="0" err="1">
                <a:solidFill>
                  <a:schemeClr val="tx1"/>
                </a:solidFill>
                <a:latin typeface="Courier" charset="0"/>
                <a:ea typeface="Courier" charset="0"/>
                <a:cs typeface="Courier" charset="0"/>
              </a:rPr>
              <a:t>nomodify</a:t>
            </a:r>
            <a:r>
              <a:rPr lang="en-US" sz="2000" dirty="0">
                <a:solidFill>
                  <a:schemeClr val="tx1"/>
                </a:solidFill>
                <a:latin typeface="Courier" charset="0"/>
                <a:ea typeface="Courier" charset="0"/>
                <a:cs typeface="Courier" charset="0"/>
              </a:rPr>
              <a:t> </a:t>
            </a:r>
            <a:r>
              <a:rPr lang="en-US" sz="2000" dirty="0" err="1">
                <a:solidFill>
                  <a:schemeClr val="tx1"/>
                </a:solidFill>
                <a:latin typeface="Courier" charset="0"/>
                <a:ea typeface="Courier" charset="0"/>
                <a:cs typeface="Courier" charset="0"/>
              </a:rPr>
              <a:t>nopeer</a:t>
            </a:r>
            <a:r>
              <a:rPr lang="en-US" sz="2000" dirty="0">
                <a:solidFill>
                  <a:schemeClr val="tx1"/>
                </a:solidFill>
                <a:latin typeface="Courier" charset="0"/>
                <a:ea typeface="Courier" charset="0"/>
                <a:cs typeface="Courier" charset="0"/>
              </a:rPr>
              <a:t> </a:t>
            </a:r>
            <a:r>
              <a:rPr lang="en-US" sz="2000" dirty="0" err="1">
                <a:solidFill>
                  <a:schemeClr val="tx1"/>
                </a:solidFill>
                <a:latin typeface="Courier" charset="0"/>
                <a:ea typeface="Courier" charset="0"/>
                <a:cs typeface="Courier" charset="0"/>
              </a:rPr>
              <a:t>noquery</a:t>
            </a:r>
            <a:endParaRPr lang="en-US" sz="2000" dirty="0">
              <a:solidFill>
                <a:schemeClr val="tx1"/>
              </a:solidFill>
              <a:latin typeface="Courier" charset="0"/>
              <a:ea typeface="Courier" charset="0"/>
              <a:cs typeface="Courier" charset="0"/>
            </a:endParaRPr>
          </a:p>
          <a:p>
            <a:r>
              <a:rPr lang="en-US" sz="2000" dirty="0">
                <a:solidFill>
                  <a:schemeClr val="tx1"/>
                </a:solidFill>
                <a:latin typeface="Courier" charset="0"/>
                <a:ea typeface="Courier" charset="0"/>
                <a:cs typeface="Courier" charset="0"/>
              </a:rPr>
              <a:t>restrict 2001:43f8:0220:219:: mask </a:t>
            </a:r>
            <a:r>
              <a:rPr lang="en-US" sz="2000" dirty="0" err="1">
                <a:solidFill>
                  <a:schemeClr val="tx1"/>
                </a:solidFill>
                <a:latin typeface="Courier" charset="0"/>
                <a:ea typeface="Courier" charset="0"/>
                <a:cs typeface="Courier" charset="0"/>
              </a:rPr>
              <a:t>ffff:ffff:ffff:ffff</a:t>
            </a:r>
            <a:r>
              <a:rPr lang="en-US" sz="2000" dirty="0">
                <a:solidFill>
                  <a:schemeClr val="tx1"/>
                </a:solidFill>
                <a:latin typeface="Courier" charset="0"/>
                <a:ea typeface="Courier" charset="0"/>
                <a:cs typeface="Courier" charset="0"/>
              </a:rPr>
              <a:t>:: limited </a:t>
            </a:r>
            <a:r>
              <a:rPr lang="en-US" sz="2000" dirty="0" err="1">
                <a:solidFill>
                  <a:schemeClr val="tx1"/>
                </a:solidFill>
                <a:latin typeface="Courier" charset="0"/>
                <a:ea typeface="Courier" charset="0"/>
                <a:cs typeface="Courier" charset="0"/>
              </a:rPr>
              <a:t>kod</a:t>
            </a:r>
            <a:r>
              <a:rPr lang="en-US" sz="2000" dirty="0">
                <a:solidFill>
                  <a:schemeClr val="tx1"/>
                </a:solidFill>
                <a:latin typeface="Courier" charset="0"/>
                <a:ea typeface="Courier" charset="0"/>
                <a:cs typeface="Courier" charset="0"/>
              </a:rPr>
              <a:t> </a:t>
            </a:r>
            <a:r>
              <a:rPr lang="en-US" sz="2000" dirty="0" err="1">
                <a:solidFill>
                  <a:schemeClr val="tx1"/>
                </a:solidFill>
                <a:latin typeface="Courier" charset="0"/>
                <a:ea typeface="Courier" charset="0"/>
                <a:cs typeface="Courier" charset="0"/>
              </a:rPr>
              <a:t>notrap</a:t>
            </a:r>
            <a:r>
              <a:rPr lang="en-US" sz="2000" dirty="0">
                <a:solidFill>
                  <a:schemeClr val="tx1"/>
                </a:solidFill>
                <a:latin typeface="Courier" charset="0"/>
                <a:ea typeface="Courier" charset="0"/>
                <a:cs typeface="Courier" charset="0"/>
              </a:rPr>
              <a:t> </a:t>
            </a:r>
            <a:r>
              <a:rPr lang="en-US" sz="2000" dirty="0" err="1">
                <a:solidFill>
                  <a:schemeClr val="tx1"/>
                </a:solidFill>
                <a:latin typeface="Courier" charset="0"/>
                <a:ea typeface="Courier" charset="0"/>
                <a:cs typeface="Courier" charset="0"/>
              </a:rPr>
              <a:t>nomodify</a:t>
            </a:r>
            <a:r>
              <a:rPr lang="en-US" sz="2000" dirty="0">
                <a:solidFill>
                  <a:schemeClr val="tx1"/>
                </a:solidFill>
                <a:latin typeface="Courier" charset="0"/>
                <a:ea typeface="Courier" charset="0"/>
                <a:cs typeface="Courier" charset="0"/>
              </a:rPr>
              <a:t> </a:t>
            </a:r>
            <a:r>
              <a:rPr lang="en-US" sz="2000" dirty="0" err="1">
                <a:solidFill>
                  <a:schemeClr val="tx1"/>
                </a:solidFill>
                <a:latin typeface="Courier" charset="0"/>
                <a:ea typeface="Courier" charset="0"/>
                <a:cs typeface="Courier" charset="0"/>
              </a:rPr>
              <a:t>nopeer</a:t>
            </a:r>
            <a:r>
              <a:rPr lang="en-US" sz="2000" dirty="0">
                <a:solidFill>
                  <a:schemeClr val="tx1"/>
                </a:solidFill>
                <a:latin typeface="Courier" charset="0"/>
                <a:ea typeface="Courier" charset="0"/>
                <a:cs typeface="Courier" charset="0"/>
              </a:rPr>
              <a:t> </a:t>
            </a:r>
            <a:r>
              <a:rPr lang="en-US" sz="2000" dirty="0" err="1">
                <a:solidFill>
                  <a:schemeClr val="tx1"/>
                </a:solidFill>
                <a:latin typeface="Courier" charset="0"/>
                <a:ea typeface="Courier" charset="0"/>
                <a:cs typeface="Courier" charset="0"/>
              </a:rPr>
              <a:t>noquery</a:t>
            </a:r>
            <a:endParaRPr lang="en-US" sz="2000" dirty="0">
              <a:solidFill>
                <a:schemeClr val="tx1"/>
              </a:solidFill>
              <a:latin typeface="Courier" charset="0"/>
              <a:ea typeface="Courier" charset="0"/>
              <a:cs typeface="Courier" charset="0"/>
            </a:endParaRPr>
          </a:p>
          <a:p>
            <a:endParaRPr lang="en-US" dirty="0">
              <a:solidFill>
                <a:schemeClr val="tx1"/>
              </a:solidFill>
              <a:latin typeface="Courier" charset="0"/>
              <a:ea typeface="Courier" charset="0"/>
              <a:cs typeface="Courier" charset="0"/>
            </a:endParaRPr>
          </a:p>
        </p:txBody>
      </p:sp>
      <p:sp>
        <p:nvSpPr>
          <p:cNvPr id="6" name="TextBox 5"/>
          <p:cNvSpPr txBox="1"/>
          <p:nvPr/>
        </p:nvSpPr>
        <p:spPr>
          <a:xfrm>
            <a:off x="863599" y="5947760"/>
            <a:ext cx="8648701" cy="978729"/>
          </a:xfrm>
          <a:prstGeom prst="rect">
            <a:avLst/>
          </a:prstGeom>
          <a:solidFill>
            <a:schemeClr val="bg2"/>
          </a:solidFill>
        </p:spPr>
        <p:txBody>
          <a:bodyPr wrap="square" rtlCol="0">
            <a:spAutoFit/>
          </a:bodyPr>
          <a:lstStyle/>
          <a:p>
            <a:r>
              <a:rPr lang="en-US" sz="2000" dirty="0">
                <a:solidFill>
                  <a:schemeClr val="tx1"/>
                </a:solidFill>
                <a:latin typeface="Courier" charset="0"/>
                <a:ea typeface="Courier" charset="0"/>
                <a:cs typeface="Courier" charset="0"/>
              </a:rPr>
              <a:t># By default don’t answer anything</a:t>
            </a:r>
          </a:p>
          <a:p>
            <a:r>
              <a:rPr lang="en-US" sz="2000" dirty="0">
                <a:solidFill>
                  <a:schemeClr val="tx1"/>
                </a:solidFill>
                <a:latin typeface="Courier" charset="0"/>
                <a:ea typeface="Courier" charset="0"/>
                <a:cs typeface="Courier" charset="0"/>
              </a:rPr>
              <a:t>restrict default ignore</a:t>
            </a:r>
          </a:p>
          <a:p>
            <a:r>
              <a:rPr lang="en-US" sz="2000" dirty="0">
                <a:solidFill>
                  <a:schemeClr val="tx1"/>
                </a:solidFill>
                <a:latin typeface="Courier" charset="0"/>
                <a:ea typeface="Courier" charset="0"/>
                <a:cs typeface="Courier" charset="0"/>
              </a:rPr>
              <a:t>restrict -6 default ignore </a:t>
            </a:r>
          </a:p>
        </p:txBody>
      </p:sp>
    </p:spTree>
    <p:extLst>
      <p:ext uri="{BB962C8B-B14F-4D97-AF65-F5344CB8AC3E}">
        <p14:creationId xmlns:p14="http://schemas.microsoft.com/office/powerpoint/2010/main" val="171881871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12289" name="Text Box 1"/>
          <p:cNvSpPr txBox="1">
            <a:spLocks noChangeArrowheads="1"/>
          </p:cNvSpPr>
          <p:nvPr/>
        </p:nvSpPr>
        <p:spPr bwMode="auto">
          <a:xfrm>
            <a:off x="468313" y="0"/>
            <a:ext cx="9070975" cy="12604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9pPr>
          </a:lstStyle>
          <a:p>
            <a:pPr>
              <a:lnSpc>
                <a:spcPct val="97000"/>
              </a:lnSpc>
              <a:buClrTx/>
              <a:buSzPct val="45000"/>
              <a:buFontTx/>
              <a:buNone/>
              <a:defRPr/>
            </a:pPr>
            <a:r>
              <a:rPr lang="en-US" sz="4400" b="1" dirty="0">
                <a:latin typeface="Trebuchet MS" charset="0"/>
              </a:rPr>
              <a:t>Step 3: Configure NTP Restrictions</a:t>
            </a:r>
          </a:p>
        </p:txBody>
      </p:sp>
      <p:sp>
        <p:nvSpPr>
          <p:cNvPr id="12290" name="Text Box 2"/>
          <p:cNvSpPr txBox="1">
            <a:spLocks noChangeArrowheads="1"/>
          </p:cNvSpPr>
          <p:nvPr/>
        </p:nvSpPr>
        <p:spPr bwMode="auto">
          <a:xfrm>
            <a:off x="503238" y="1768475"/>
            <a:ext cx="9070975" cy="49879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lvl1pPr marL="428625" indent="-32385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1pPr>
            <a:lvl2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2pPr>
            <a:lvl3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3pPr>
            <a:lvl4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4pPr>
            <a:lvl5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9pPr>
          </a:lstStyle>
          <a:p>
            <a:pPr>
              <a:lnSpc>
                <a:spcPct val="97000"/>
              </a:lnSpc>
              <a:spcAft>
                <a:spcPts val="1413"/>
              </a:spcAft>
              <a:buClr>
                <a:srgbClr val="FF6309"/>
              </a:buClr>
              <a:buSzPct val="45000"/>
              <a:buFont typeface="Wingdings" charset="0"/>
              <a:buChar char=""/>
              <a:defRPr/>
            </a:pPr>
            <a:r>
              <a:rPr lang="en-US" sz="2800" dirty="0">
                <a:ea typeface="Arial" charset="0"/>
                <a:cs typeface="Arial" charset="0"/>
              </a:rPr>
              <a:t>Configure the server to unrestricted access to local users</a:t>
            </a:r>
          </a:p>
          <a:p>
            <a:pPr>
              <a:lnSpc>
                <a:spcPct val="97000"/>
              </a:lnSpc>
              <a:spcAft>
                <a:spcPts val="1413"/>
              </a:spcAft>
              <a:buClr>
                <a:srgbClr val="FF6309"/>
              </a:buClr>
              <a:buSzPct val="45000"/>
              <a:buFont typeface="Wingdings" charset="0"/>
              <a:buChar char=""/>
              <a:defRPr/>
            </a:pPr>
            <a:endParaRPr lang="en-US" sz="2800" dirty="0">
              <a:ea typeface="Arial" charset="0"/>
              <a:cs typeface="Arial" charset="0"/>
            </a:endParaRPr>
          </a:p>
          <a:p>
            <a:pPr>
              <a:lnSpc>
                <a:spcPct val="97000"/>
              </a:lnSpc>
              <a:spcAft>
                <a:spcPts val="1413"/>
              </a:spcAft>
              <a:buClr>
                <a:srgbClr val="FF6309"/>
              </a:buClr>
              <a:buSzPct val="45000"/>
              <a:buFont typeface="Wingdings" charset="0"/>
              <a:buChar char=""/>
              <a:defRPr/>
            </a:pPr>
            <a:endParaRPr lang="en-US" sz="2800" dirty="0">
              <a:ea typeface="Arial" charset="0"/>
              <a:cs typeface="Arial" charset="0"/>
            </a:endParaRPr>
          </a:p>
          <a:p>
            <a:pPr>
              <a:lnSpc>
                <a:spcPct val="97000"/>
              </a:lnSpc>
              <a:spcAft>
                <a:spcPts val="1413"/>
              </a:spcAft>
              <a:buClr>
                <a:srgbClr val="FF6309"/>
              </a:buClr>
              <a:buSzPct val="45000"/>
              <a:buFont typeface="Wingdings" charset="0"/>
              <a:buChar char=""/>
              <a:defRPr/>
            </a:pPr>
            <a:endParaRPr lang="en-US" sz="2800" dirty="0">
              <a:ea typeface="Arial" charset="0"/>
              <a:cs typeface="Arial" charset="0"/>
            </a:endParaRPr>
          </a:p>
          <a:p>
            <a:pPr>
              <a:lnSpc>
                <a:spcPct val="97000"/>
              </a:lnSpc>
              <a:spcAft>
                <a:spcPts val="1413"/>
              </a:spcAft>
              <a:buClr>
                <a:srgbClr val="FF6309"/>
              </a:buClr>
              <a:buSzPct val="45000"/>
              <a:buFont typeface="Wingdings" charset="0"/>
              <a:buChar char=""/>
              <a:defRPr/>
            </a:pPr>
            <a:r>
              <a:rPr lang="en-US" sz="2800" dirty="0">
                <a:ea typeface="Arial" charset="0"/>
                <a:cs typeface="Arial" charset="0"/>
              </a:rPr>
              <a:t>We can also restrict the server from answering </a:t>
            </a:r>
            <a:r>
              <a:rPr lang="en-US" sz="2800" dirty="0" err="1">
                <a:ea typeface="Arial" charset="0"/>
                <a:cs typeface="Arial" charset="0"/>
              </a:rPr>
              <a:t>ntp</a:t>
            </a:r>
            <a:r>
              <a:rPr lang="en-US" sz="2800" dirty="0">
                <a:ea typeface="Arial" charset="0"/>
                <a:cs typeface="Arial" charset="0"/>
              </a:rPr>
              <a:t> queries</a:t>
            </a:r>
          </a:p>
          <a:p>
            <a:pPr>
              <a:lnSpc>
                <a:spcPct val="97000"/>
              </a:lnSpc>
              <a:spcAft>
                <a:spcPts val="1413"/>
              </a:spcAft>
              <a:buClr>
                <a:srgbClr val="FF6309"/>
              </a:buClr>
              <a:buSzPct val="45000"/>
              <a:buFont typeface="Wingdings" charset="0"/>
              <a:buChar char=""/>
              <a:defRPr/>
            </a:pPr>
            <a:endParaRPr lang="en-US" sz="2800" dirty="0">
              <a:ea typeface="Arial" charset="0"/>
              <a:cs typeface="Arial" charset="0"/>
            </a:endParaRPr>
          </a:p>
          <a:p>
            <a:pPr>
              <a:lnSpc>
                <a:spcPct val="97000"/>
              </a:lnSpc>
              <a:spcAft>
                <a:spcPts val="1413"/>
              </a:spcAft>
              <a:buClr>
                <a:srgbClr val="FF6309"/>
              </a:buClr>
              <a:buSzPct val="45000"/>
              <a:buFont typeface="Wingdings" charset="0"/>
              <a:buChar char=""/>
              <a:defRPr/>
            </a:pPr>
            <a:endParaRPr lang="en-US" sz="2800" dirty="0">
              <a:ea typeface="Arial" charset="0"/>
              <a:cs typeface="Arial" charset="0"/>
            </a:endParaRPr>
          </a:p>
        </p:txBody>
      </p:sp>
      <p:sp>
        <p:nvSpPr>
          <p:cNvPr id="4" name="TextBox 3"/>
          <p:cNvSpPr txBox="1"/>
          <p:nvPr/>
        </p:nvSpPr>
        <p:spPr>
          <a:xfrm>
            <a:off x="863599" y="2636837"/>
            <a:ext cx="8648701" cy="1865126"/>
          </a:xfrm>
          <a:prstGeom prst="rect">
            <a:avLst/>
          </a:prstGeom>
          <a:solidFill>
            <a:schemeClr val="bg2"/>
          </a:solidFill>
        </p:spPr>
        <p:txBody>
          <a:bodyPr wrap="square" rtlCol="0">
            <a:spAutoFit/>
          </a:bodyPr>
          <a:lstStyle/>
          <a:p>
            <a:r>
              <a:rPr lang="en-US" sz="2000" dirty="0">
                <a:solidFill>
                  <a:schemeClr val="tx1"/>
                </a:solidFill>
                <a:latin typeface="Courier" charset="0"/>
                <a:ea typeface="Courier" charset="0"/>
                <a:cs typeface="Courier" charset="0"/>
              </a:rPr>
              <a:t>restrict 196.200.219.0 mask 255.255.255.0 limited </a:t>
            </a:r>
            <a:r>
              <a:rPr lang="en-US" sz="2000" dirty="0" err="1">
                <a:solidFill>
                  <a:schemeClr val="tx1"/>
                </a:solidFill>
                <a:latin typeface="Courier" charset="0"/>
                <a:ea typeface="Courier" charset="0"/>
                <a:cs typeface="Courier" charset="0"/>
              </a:rPr>
              <a:t>kod</a:t>
            </a:r>
            <a:r>
              <a:rPr lang="en-US" sz="2000" dirty="0">
                <a:solidFill>
                  <a:schemeClr val="tx1"/>
                </a:solidFill>
                <a:latin typeface="Courier" charset="0"/>
                <a:ea typeface="Courier" charset="0"/>
                <a:cs typeface="Courier" charset="0"/>
              </a:rPr>
              <a:t> </a:t>
            </a:r>
            <a:r>
              <a:rPr lang="en-US" sz="2000" dirty="0" err="1">
                <a:solidFill>
                  <a:schemeClr val="tx1"/>
                </a:solidFill>
                <a:latin typeface="Courier" charset="0"/>
                <a:ea typeface="Courier" charset="0"/>
                <a:cs typeface="Courier" charset="0"/>
              </a:rPr>
              <a:t>notrap</a:t>
            </a:r>
            <a:r>
              <a:rPr lang="en-US" sz="2000" dirty="0">
                <a:solidFill>
                  <a:schemeClr val="tx1"/>
                </a:solidFill>
                <a:latin typeface="Courier" charset="0"/>
                <a:ea typeface="Courier" charset="0"/>
                <a:cs typeface="Courier" charset="0"/>
              </a:rPr>
              <a:t> </a:t>
            </a:r>
            <a:r>
              <a:rPr lang="en-US" sz="2000" dirty="0" err="1">
                <a:solidFill>
                  <a:schemeClr val="tx1"/>
                </a:solidFill>
                <a:latin typeface="Courier" charset="0"/>
                <a:ea typeface="Courier" charset="0"/>
                <a:cs typeface="Courier" charset="0"/>
              </a:rPr>
              <a:t>nomodify</a:t>
            </a:r>
            <a:r>
              <a:rPr lang="en-US" sz="2000" dirty="0">
                <a:solidFill>
                  <a:schemeClr val="tx1"/>
                </a:solidFill>
                <a:latin typeface="Courier" charset="0"/>
                <a:ea typeface="Courier" charset="0"/>
                <a:cs typeface="Courier" charset="0"/>
              </a:rPr>
              <a:t> </a:t>
            </a:r>
            <a:r>
              <a:rPr lang="en-US" sz="2000" dirty="0" err="1">
                <a:solidFill>
                  <a:schemeClr val="tx1"/>
                </a:solidFill>
                <a:latin typeface="Courier" charset="0"/>
                <a:ea typeface="Courier" charset="0"/>
                <a:cs typeface="Courier" charset="0"/>
              </a:rPr>
              <a:t>nopeer</a:t>
            </a:r>
            <a:r>
              <a:rPr lang="en-US" sz="2000" dirty="0">
                <a:solidFill>
                  <a:schemeClr val="tx1"/>
                </a:solidFill>
                <a:latin typeface="Courier" charset="0"/>
                <a:ea typeface="Courier" charset="0"/>
                <a:cs typeface="Courier" charset="0"/>
              </a:rPr>
              <a:t> </a:t>
            </a:r>
            <a:r>
              <a:rPr lang="en-US" sz="2000" dirty="0" err="1">
                <a:solidFill>
                  <a:schemeClr val="tx1"/>
                </a:solidFill>
                <a:latin typeface="Courier" charset="0"/>
                <a:ea typeface="Courier" charset="0"/>
                <a:cs typeface="Courier" charset="0"/>
              </a:rPr>
              <a:t>noquery</a:t>
            </a:r>
            <a:endParaRPr lang="en-US" sz="2000" dirty="0">
              <a:solidFill>
                <a:schemeClr val="tx1"/>
              </a:solidFill>
              <a:latin typeface="Courier" charset="0"/>
              <a:ea typeface="Courier" charset="0"/>
              <a:cs typeface="Courier" charset="0"/>
            </a:endParaRPr>
          </a:p>
          <a:p>
            <a:r>
              <a:rPr lang="en-US" sz="2000" dirty="0">
                <a:solidFill>
                  <a:schemeClr val="tx1"/>
                </a:solidFill>
                <a:latin typeface="Courier" charset="0"/>
                <a:ea typeface="Courier" charset="0"/>
                <a:cs typeface="Courier" charset="0"/>
              </a:rPr>
              <a:t>restrict 2001:43f8:0220:219:: mask </a:t>
            </a:r>
            <a:r>
              <a:rPr lang="en-US" sz="2000" dirty="0" err="1">
                <a:solidFill>
                  <a:schemeClr val="tx1"/>
                </a:solidFill>
                <a:latin typeface="Courier" charset="0"/>
                <a:ea typeface="Courier" charset="0"/>
                <a:cs typeface="Courier" charset="0"/>
              </a:rPr>
              <a:t>ffff:ffff:ffff:ffff</a:t>
            </a:r>
            <a:r>
              <a:rPr lang="en-US" sz="2000" dirty="0">
                <a:solidFill>
                  <a:schemeClr val="tx1"/>
                </a:solidFill>
                <a:latin typeface="Courier" charset="0"/>
                <a:ea typeface="Courier" charset="0"/>
                <a:cs typeface="Courier" charset="0"/>
              </a:rPr>
              <a:t>:: limited </a:t>
            </a:r>
            <a:r>
              <a:rPr lang="en-US" sz="2000" dirty="0" err="1">
                <a:solidFill>
                  <a:schemeClr val="tx1"/>
                </a:solidFill>
                <a:latin typeface="Courier" charset="0"/>
                <a:ea typeface="Courier" charset="0"/>
                <a:cs typeface="Courier" charset="0"/>
              </a:rPr>
              <a:t>kod</a:t>
            </a:r>
            <a:r>
              <a:rPr lang="en-US" sz="2000" dirty="0">
                <a:solidFill>
                  <a:schemeClr val="tx1"/>
                </a:solidFill>
                <a:latin typeface="Courier" charset="0"/>
                <a:ea typeface="Courier" charset="0"/>
                <a:cs typeface="Courier" charset="0"/>
              </a:rPr>
              <a:t> </a:t>
            </a:r>
            <a:r>
              <a:rPr lang="en-US" sz="2000" dirty="0" err="1">
                <a:solidFill>
                  <a:schemeClr val="tx1"/>
                </a:solidFill>
                <a:latin typeface="Courier" charset="0"/>
                <a:ea typeface="Courier" charset="0"/>
                <a:cs typeface="Courier" charset="0"/>
              </a:rPr>
              <a:t>notrap</a:t>
            </a:r>
            <a:r>
              <a:rPr lang="en-US" sz="2000" dirty="0">
                <a:solidFill>
                  <a:schemeClr val="tx1"/>
                </a:solidFill>
                <a:latin typeface="Courier" charset="0"/>
                <a:ea typeface="Courier" charset="0"/>
                <a:cs typeface="Courier" charset="0"/>
              </a:rPr>
              <a:t> </a:t>
            </a:r>
            <a:r>
              <a:rPr lang="en-US" sz="2000" dirty="0" err="1">
                <a:solidFill>
                  <a:schemeClr val="tx1"/>
                </a:solidFill>
                <a:latin typeface="Courier" charset="0"/>
                <a:ea typeface="Courier" charset="0"/>
                <a:cs typeface="Courier" charset="0"/>
              </a:rPr>
              <a:t>nomodify</a:t>
            </a:r>
            <a:r>
              <a:rPr lang="en-US" sz="2000" dirty="0">
                <a:solidFill>
                  <a:schemeClr val="tx1"/>
                </a:solidFill>
                <a:latin typeface="Courier" charset="0"/>
                <a:ea typeface="Courier" charset="0"/>
                <a:cs typeface="Courier" charset="0"/>
              </a:rPr>
              <a:t> </a:t>
            </a:r>
            <a:r>
              <a:rPr lang="en-US" sz="2000" dirty="0" err="1">
                <a:solidFill>
                  <a:schemeClr val="tx1"/>
                </a:solidFill>
                <a:latin typeface="Courier" charset="0"/>
                <a:ea typeface="Courier" charset="0"/>
                <a:cs typeface="Courier" charset="0"/>
              </a:rPr>
              <a:t>nopeer</a:t>
            </a:r>
            <a:r>
              <a:rPr lang="en-US" sz="2000" dirty="0">
                <a:solidFill>
                  <a:schemeClr val="tx1"/>
                </a:solidFill>
                <a:latin typeface="Courier" charset="0"/>
                <a:ea typeface="Courier" charset="0"/>
                <a:cs typeface="Courier" charset="0"/>
              </a:rPr>
              <a:t> </a:t>
            </a:r>
            <a:r>
              <a:rPr lang="en-US" sz="2000" dirty="0" err="1">
                <a:solidFill>
                  <a:schemeClr val="tx1"/>
                </a:solidFill>
                <a:latin typeface="Courier" charset="0"/>
                <a:ea typeface="Courier" charset="0"/>
                <a:cs typeface="Courier" charset="0"/>
              </a:rPr>
              <a:t>noquery</a:t>
            </a:r>
            <a:endParaRPr lang="en-US" sz="2000" dirty="0">
              <a:solidFill>
                <a:schemeClr val="tx1"/>
              </a:solidFill>
              <a:latin typeface="Courier" charset="0"/>
              <a:ea typeface="Courier" charset="0"/>
              <a:cs typeface="Courier" charset="0"/>
            </a:endParaRPr>
          </a:p>
          <a:p>
            <a:endParaRPr lang="en-US" sz="2000" dirty="0">
              <a:solidFill>
                <a:schemeClr val="tx1"/>
              </a:solidFill>
              <a:latin typeface="Courier" charset="0"/>
              <a:ea typeface="Courier" charset="0"/>
              <a:cs typeface="Courier" charset="0"/>
            </a:endParaRPr>
          </a:p>
        </p:txBody>
      </p:sp>
      <p:sp>
        <p:nvSpPr>
          <p:cNvPr id="6" name="TextBox 5"/>
          <p:cNvSpPr txBox="1"/>
          <p:nvPr/>
        </p:nvSpPr>
        <p:spPr>
          <a:xfrm>
            <a:off x="887411" y="5608637"/>
            <a:ext cx="8648701" cy="978729"/>
          </a:xfrm>
          <a:prstGeom prst="rect">
            <a:avLst/>
          </a:prstGeom>
          <a:solidFill>
            <a:schemeClr val="bg2"/>
          </a:solidFill>
        </p:spPr>
        <p:txBody>
          <a:bodyPr wrap="square" rtlCol="0">
            <a:spAutoFit/>
          </a:bodyPr>
          <a:lstStyle/>
          <a:p>
            <a:r>
              <a:rPr lang="en-US" sz="2000" dirty="0">
                <a:solidFill>
                  <a:schemeClr val="tx1"/>
                </a:solidFill>
                <a:latin typeface="Courier" charset="0"/>
                <a:ea typeface="Courier" charset="0"/>
                <a:cs typeface="Courier" charset="0"/>
              </a:rPr>
              <a:t># By default don’t answer anything</a:t>
            </a:r>
          </a:p>
          <a:p>
            <a:r>
              <a:rPr lang="en-US" sz="2000" dirty="0">
                <a:solidFill>
                  <a:schemeClr val="tx1"/>
                </a:solidFill>
                <a:latin typeface="Courier" charset="0"/>
                <a:ea typeface="Courier" charset="0"/>
                <a:cs typeface="Courier" charset="0"/>
              </a:rPr>
              <a:t>restrict default ignore</a:t>
            </a:r>
          </a:p>
          <a:p>
            <a:r>
              <a:rPr lang="en-US" sz="2000" dirty="0">
                <a:solidFill>
                  <a:schemeClr val="tx1"/>
                </a:solidFill>
                <a:latin typeface="Courier" charset="0"/>
                <a:ea typeface="Courier" charset="0"/>
                <a:cs typeface="Courier" charset="0"/>
              </a:rPr>
              <a:t>restrict -6 default ignore </a:t>
            </a:r>
          </a:p>
        </p:txBody>
      </p:sp>
    </p:spTree>
    <p:extLst>
      <p:ext uri="{BB962C8B-B14F-4D97-AF65-F5344CB8AC3E}">
        <p14:creationId xmlns:p14="http://schemas.microsoft.com/office/powerpoint/2010/main" val="169314853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12289" name="Text Box 1"/>
          <p:cNvSpPr txBox="1">
            <a:spLocks noChangeArrowheads="1"/>
          </p:cNvSpPr>
          <p:nvPr/>
        </p:nvSpPr>
        <p:spPr bwMode="auto">
          <a:xfrm>
            <a:off x="468313" y="0"/>
            <a:ext cx="9070975" cy="12604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9pPr>
          </a:lstStyle>
          <a:p>
            <a:pPr>
              <a:lnSpc>
                <a:spcPct val="97000"/>
              </a:lnSpc>
              <a:buClrTx/>
              <a:buSzPct val="45000"/>
              <a:buFontTx/>
              <a:buNone/>
              <a:defRPr/>
            </a:pPr>
            <a:r>
              <a:rPr lang="en-US" sz="4400" b="1" dirty="0">
                <a:latin typeface="Trebuchet MS" charset="0"/>
              </a:rPr>
              <a:t>Step 3: Configure NTP Restrictions</a:t>
            </a:r>
          </a:p>
        </p:txBody>
      </p:sp>
      <p:sp>
        <p:nvSpPr>
          <p:cNvPr id="12290" name="Text Box 2"/>
          <p:cNvSpPr txBox="1">
            <a:spLocks noChangeArrowheads="1"/>
          </p:cNvSpPr>
          <p:nvPr/>
        </p:nvSpPr>
        <p:spPr bwMode="auto">
          <a:xfrm>
            <a:off x="503238" y="1768475"/>
            <a:ext cx="9070975" cy="49879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lvl1pPr marL="428625" indent="-32385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1pPr>
            <a:lvl2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2pPr>
            <a:lvl3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3pPr>
            <a:lvl4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4pPr>
            <a:lvl5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9pPr>
          </a:lstStyle>
          <a:p>
            <a:pPr>
              <a:lnSpc>
                <a:spcPct val="97000"/>
              </a:lnSpc>
              <a:spcAft>
                <a:spcPts val="1413"/>
              </a:spcAft>
              <a:buClr>
                <a:srgbClr val="FF6309"/>
              </a:buClr>
              <a:buSzPct val="45000"/>
              <a:buFont typeface="Wingdings" charset="0"/>
              <a:buChar char=""/>
              <a:defRPr/>
            </a:pPr>
            <a:r>
              <a:rPr lang="en-US" sz="2000" b="1" dirty="0">
                <a:latin typeface="Courier" charset="0"/>
                <a:ea typeface="Courier" charset="0"/>
                <a:cs typeface="Courier" charset="0"/>
              </a:rPr>
              <a:t>limited</a:t>
            </a:r>
            <a:r>
              <a:rPr lang="en-US" sz="2000" b="1" dirty="0"/>
              <a:t>: </a:t>
            </a:r>
            <a:r>
              <a:rPr lang="en-US" sz="2000" dirty="0"/>
              <a:t>Indicates that if a client should abuse the number of packets rate control, the packets will be discarded by the sever. If the Kiss of Death packet is enabled, it will be sent back to the abusive host. The rates are configurable by an admin but the defaults are assumed here.</a:t>
            </a:r>
          </a:p>
          <a:p>
            <a:pPr>
              <a:lnSpc>
                <a:spcPct val="97000"/>
              </a:lnSpc>
              <a:spcAft>
                <a:spcPts val="1413"/>
              </a:spcAft>
              <a:buClr>
                <a:srgbClr val="FF6309"/>
              </a:buClr>
              <a:buSzPct val="45000"/>
              <a:buFont typeface="Wingdings" charset="0"/>
              <a:buChar char=""/>
              <a:defRPr/>
            </a:pPr>
            <a:r>
              <a:rPr lang="en-US" sz="2000" b="1" dirty="0" err="1">
                <a:latin typeface="Courier" charset="0"/>
                <a:ea typeface="Courier" charset="0"/>
                <a:cs typeface="Courier" charset="0"/>
              </a:rPr>
              <a:t>kod</a:t>
            </a:r>
            <a:r>
              <a:rPr lang="en-US" sz="2000" b="1" dirty="0"/>
              <a:t>: </a:t>
            </a:r>
            <a:r>
              <a:rPr lang="en-US" sz="2000" dirty="0"/>
              <a:t>Kiss of Death. If a host violates the limit of packets to the server, the server will respond with </a:t>
            </a:r>
            <a:r>
              <a:rPr lang="en-US" sz="2000" dirty="0" err="1"/>
              <a:t>KoD</a:t>
            </a:r>
            <a:r>
              <a:rPr lang="en-US" sz="2000" dirty="0"/>
              <a:t> packet to the violating host.</a:t>
            </a:r>
          </a:p>
          <a:p>
            <a:pPr>
              <a:lnSpc>
                <a:spcPct val="97000"/>
              </a:lnSpc>
              <a:spcAft>
                <a:spcPts val="1413"/>
              </a:spcAft>
              <a:buClr>
                <a:srgbClr val="FF6309"/>
              </a:buClr>
              <a:buSzPct val="45000"/>
              <a:buFont typeface="Wingdings" charset="0"/>
              <a:buChar char=""/>
              <a:defRPr/>
            </a:pPr>
            <a:r>
              <a:rPr lang="en-US" sz="2000" b="1" dirty="0" err="1">
                <a:latin typeface="Courier" charset="0"/>
                <a:ea typeface="Courier" charset="0"/>
                <a:cs typeface="Courier" charset="0"/>
              </a:rPr>
              <a:t>notrap</a:t>
            </a:r>
            <a:r>
              <a:rPr lang="en-US" sz="2000" b="1" dirty="0"/>
              <a:t>: </a:t>
            </a:r>
            <a:r>
              <a:rPr lang="en-US" sz="2000" dirty="0"/>
              <a:t>Decline mode 6 control messages. These control messages are used for remote logging programs.</a:t>
            </a:r>
          </a:p>
          <a:p>
            <a:pPr>
              <a:lnSpc>
                <a:spcPct val="97000"/>
              </a:lnSpc>
              <a:spcAft>
                <a:spcPts val="1413"/>
              </a:spcAft>
              <a:buClr>
                <a:srgbClr val="FF6309"/>
              </a:buClr>
              <a:buSzPct val="45000"/>
              <a:buFont typeface="Wingdings" charset="0"/>
              <a:buChar char=""/>
              <a:defRPr/>
            </a:pPr>
            <a:r>
              <a:rPr lang="en-US" sz="2000" b="1" dirty="0" err="1">
                <a:latin typeface="Courier" charset="0"/>
                <a:ea typeface="Courier" charset="0"/>
                <a:cs typeface="Courier" charset="0"/>
              </a:rPr>
              <a:t>nomodify</a:t>
            </a:r>
            <a:r>
              <a:rPr lang="en-US" sz="2000" b="1" dirty="0"/>
              <a:t>: </a:t>
            </a:r>
            <a:r>
              <a:rPr lang="en-US" sz="2000" dirty="0"/>
              <a:t>Prevents </a:t>
            </a:r>
            <a:r>
              <a:rPr lang="en-US" sz="2000" dirty="0" err="1"/>
              <a:t>ntpq</a:t>
            </a:r>
            <a:r>
              <a:rPr lang="en-US" sz="2000" dirty="0"/>
              <a:t> and </a:t>
            </a:r>
            <a:r>
              <a:rPr lang="en-US" sz="2000" dirty="0" err="1"/>
              <a:t>ntpdc</a:t>
            </a:r>
            <a:r>
              <a:rPr lang="en-US" sz="2000" dirty="0"/>
              <a:t> queries that would modify the server’s configuration but informational queries are still permitted.</a:t>
            </a:r>
          </a:p>
          <a:p>
            <a:pPr>
              <a:lnSpc>
                <a:spcPct val="97000"/>
              </a:lnSpc>
              <a:spcAft>
                <a:spcPts val="1413"/>
              </a:spcAft>
              <a:buClr>
                <a:srgbClr val="FF6309"/>
              </a:buClr>
              <a:buSzPct val="45000"/>
              <a:buFont typeface="Wingdings" charset="0"/>
              <a:buChar char=""/>
              <a:defRPr/>
            </a:pPr>
            <a:r>
              <a:rPr lang="en-US" sz="2000" b="1" dirty="0" err="1">
                <a:latin typeface="Courier" charset="0"/>
                <a:ea typeface="Courier" charset="0"/>
                <a:cs typeface="Courier" charset="0"/>
              </a:rPr>
              <a:t>noquery</a:t>
            </a:r>
            <a:r>
              <a:rPr lang="en-US" sz="2000" b="1" dirty="0"/>
              <a:t>: </a:t>
            </a:r>
            <a:r>
              <a:rPr lang="en-US" sz="2000" dirty="0"/>
              <a:t>This option prevents hosts from querying the server for information. For example without this option hosts can use </a:t>
            </a:r>
            <a:r>
              <a:rPr lang="en-US" sz="2000" dirty="0" err="1"/>
              <a:t>ntpdc</a:t>
            </a:r>
            <a:r>
              <a:rPr lang="en-US" sz="2000" dirty="0"/>
              <a:t> or </a:t>
            </a:r>
            <a:r>
              <a:rPr lang="en-US" sz="2000" dirty="0" err="1"/>
              <a:t>ntpq</a:t>
            </a:r>
            <a:r>
              <a:rPr lang="en-US" sz="2000" dirty="0"/>
              <a:t> to determine where a particular time server is getting it’s time from or other peer time servers that it may be communicating with.</a:t>
            </a:r>
          </a:p>
          <a:p>
            <a:pPr>
              <a:lnSpc>
                <a:spcPct val="97000"/>
              </a:lnSpc>
              <a:spcAft>
                <a:spcPts val="1413"/>
              </a:spcAft>
              <a:buClr>
                <a:srgbClr val="FF6309"/>
              </a:buClr>
              <a:buSzPct val="45000"/>
              <a:buFont typeface="Wingdings" charset="0"/>
              <a:buChar char=""/>
              <a:defRPr/>
            </a:pPr>
            <a:endParaRPr lang="en-US" sz="3200" dirty="0"/>
          </a:p>
          <a:p>
            <a:pPr>
              <a:lnSpc>
                <a:spcPct val="97000"/>
              </a:lnSpc>
              <a:spcAft>
                <a:spcPts val="1413"/>
              </a:spcAft>
              <a:buClr>
                <a:srgbClr val="FF6309"/>
              </a:buClr>
              <a:buSzPct val="45000"/>
              <a:buFont typeface="Wingdings" charset="0"/>
              <a:buChar char=""/>
              <a:defRPr/>
            </a:pPr>
            <a:endParaRPr lang="en-US" sz="3200" dirty="0">
              <a:latin typeface="Trebuchet MS" charset="0"/>
            </a:endParaRPr>
          </a:p>
        </p:txBody>
      </p:sp>
    </p:spTree>
    <p:extLst>
      <p:ext uri="{BB962C8B-B14F-4D97-AF65-F5344CB8AC3E}">
        <p14:creationId xmlns:p14="http://schemas.microsoft.com/office/powerpoint/2010/main" val="113529045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9217" name="Text Box 1"/>
          <p:cNvSpPr txBox="1">
            <a:spLocks noChangeArrowheads="1"/>
          </p:cNvSpPr>
          <p:nvPr/>
        </p:nvSpPr>
        <p:spPr bwMode="auto">
          <a:xfrm>
            <a:off x="503238" y="122238"/>
            <a:ext cx="9072562" cy="12636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9pPr>
          </a:lstStyle>
          <a:p>
            <a:pPr>
              <a:lnSpc>
                <a:spcPct val="97000"/>
              </a:lnSpc>
              <a:buClrTx/>
              <a:buSzPct val="45000"/>
              <a:buFontTx/>
              <a:buNone/>
              <a:defRPr/>
            </a:pPr>
            <a:r>
              <a:rPr lang="en-GB" sz="4400" b="1" dirty="0">
                <a:latin typeface="Trebuchet MS" charset="0"/>
              </a:rPr>
              <a:t>Step 4: Starting NTP</a:t>
            </a:r>
          </a:p>
        </p:txBody>
      </p:sp>
      <p:sp>
        <p:nvSpPr>
          <p:cNvPr id="9218" name="Text Box 2"/>
          <p:cNvSpPr txBox="1">
            <a:spLocks noChangeArrowheads="1"/>
          </p:cNvSpPr>
          <p:nvPr/>
        </p:nvSpPr>
        <p:spPr bwMode="auto">
          <a:xfrm>
            <a:off x="503238" y="1493838"/>
            <a:ext cx="9072562" cy="52641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lvl1pPr marL="428625" indent="-323850" eaLnBrk="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1pPr>
            <a:lvl2pPr marL="577850" eaLnBrk="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2pPr>
            <a:lvl3pPr eaLnBrk="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3pPr>
            <a:lvl4pPr eaLnBrk="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4pPr>
            <a:lvl5pPr eaLnBrk="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5pPr>
            <a:lvl6pPr marL="2514600" indent="-228600" defTabSz="457200" eaLnBrk="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6pPr>
            <a:lvl7pPr marL="2971800" indent="-228600" defTabSz="457200" eaLnBrk="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7pPr>
            <a:lvl8pPr marL="3429000" indent="-228600" defTabSz="457200" eaLnBrk="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8pPr>
            <a:lvl9pPr marL="3886200" indent="-228600" defTabSz="457200" eaLnBrk="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9pPr>
          </a:lstStyle>
          <a:p>
            <a:pPr eaLnBrk="1">
              <a:lnSpc>
                <a:spcPct val="76000"/>
              </a:lnSpc>
              <a:spcAft>
                <a:spcPts val="1413"/>
              </a:spcAft>
              <a:buClr>
                <a:srgbClr val="FF6309"/>
              </a:buClr>
              <a:buSzPct val="45000"/>
              <a:buFont typeface="Wingdings" charset="2"/>
              <a:buChar char=""/>
            </a:pPr>
            <a:r>
              <a:rPr lang="en-GB" altLang="x-none" sz="2700" b="1" dirty="0" err="1">
                <a:solidFill>
                  <a:srgbClr val="000000"/>
                </a:solidFill>
              </a:rPr>
              <a:t>Startup</a:t>
            </a:r>
            <a:r>
              <a:rPr lang="en-GB" altLang="x-none" sz="2700" b="1" dirty="0">
                <a:solidFill>
                  <a:srgbClr val="000000"/>
                </a:solidFill>
              </a:rPr>
              <a:t> scripts are located at</a:t>
            </a:r>
            <a:br>
              <a:rPr lang="en-GB" altLang="x-none" sz="2700" b="1" dirty="0">
                <a:solidFill>
                  <a:srgbClr val="000000"/>
                </a:solidFill>
              </a:rPr>
            </a:br>
            <a:r>
              <a:rPr lang="en-GB" altLang="x-none" sz="2700" dirty="0">
                <a:solidFill>
                  <a:srgbClr val="000000"/>
                </a:solidFill>
                <a:latin typeface="Courier New" charset="0"/>
              </a:rPr>
              <a:t>/</a:t>
            </a:r>
            <a:r>
              <a:rPr lang="en-GB" altLang="x-none" sz="2700" dirty="0" err="1">
                <a:solidFill>
                  <a:srgbClr val="000000"/>
                </a:solidFill>
                <a:latin typeface="Courier New" charset="0"/>
              </a:rPr>
              <a:t>etc</a:t>
            </a:r>
            <a:r>
              <a:rPr lang="en-GB" altLang="x-none" sz="2700" dirty="0">
                <a:solidFill>
                  <a:srgbClr val="000000"/>
                </a:solidFill>
                <a:latin typeface="Courier New" charset="0"/>
              </a:rPr>
              <a:t>/</a:t>
            </a:r>
            <a:r>
              <a:rPr lang="en-GB" altLang="x-none" sz="2700" dirty="0" err="1">
                <a:solidFill>
                  <a:srgbClr val="000000"/>
                </a:solidFill>
                <a:latin typeface="Courier New" charset="0"/>
              </a:rPr>
              <a:t>init.d</a:t>
            </a:r>
            <a:r>
              <a:rPr lang="en-GB" altLang="x-none" sz="2700" dirty="0">
                <a:solidFill>
                  <a:srgbClr val="000000"/>
                </a:solidFill>
                <a:latin typeface="Courier New" charset="0"/>
              </a:rPr>
              <a:t>/</a:t>
            </a:r>
          </a:p>
          <a:p>
            <a:pPr eaLnBrk="1">
              <a:lnSpc>
                <a:spcPct val="77000"/>
              </a:lnSpc>
              <a:spcAft>
                <a:spcPts val="1413"/>
              </a:spcAft>
              <a:buClr>
                <a:srgbClr val="FF6309"/>
              </a:buClr>
              <a:buSzPct val="45000"/>
              <a:buFont typeface="Wingdings" charset="2"/>
              <a:buChar char=""/>
            </a:pPr>
            <a:r>
              <a:rPr lang="en-GB" altLang="x-none" sz="2700" b="1" dirty="0">
                <a:solidFill>
                  <a:srgbClr val="000000"/>
                </a:solidFill>
                <a:latin typeface="Trebuchet MS" charset="0"/>
              </a:rPr>
              <a:t>Take a look in </a:t>
            </a:r>
            <a:r>
              <a:rPr lang="en-GB" altLang="x-none" sz="2700" b="1" dirty="0" err="1">
                <a:solidFill>
                  <a:srgbClr val="000000"/>
                </a:solidFill>
                <a:latin typeface="Trebuchet MS" charset="0"/>
              </a:rPr>
              <a:t>startup</a:t>
            </a:r>
            <a:r>
              <a:rPr lang="en-GB" altLang="x-none" sz="2700" b="1" dirty="0">
                <a:solidFill>
                  <a:srgbClr val="000000"/>
                </a:solidFill>
                <a:latin typeface="Trebuchet MS" charset="0"/>
              </a:rPr>
              <a:t> script</a:t>
            </a:r>
            <a:br>
              <a:rPr lang="en-GB" altLang="x-none" sz="2700" b="1" dirty="0">
                <a:solidFill>
                  <a:srgbClr val="000000"/>
                </a:solidFill>
                <a:latin typeface="Trebuchet MS" charset="0"/>
              </a:rPr>
            </a:br>
            <a:r>
              <a:rPr lang="en-GB" altLang="x-none" sz="2700" dirty="0">
                <a:solidFill>
                  <a:srgbClr val="000000"/>
                </a:solidFill>
                <a:latin typeface="Courier New" charset="0"/>
              </a:rPr>
              <a:t>/</a:t>
            </a:r>
            <a:r>
              <a:rPr lang="en-GB" altLang="x-none" sz="2700" dirty="0" err="1">
                <a:solidFill>
                  <a:srgbClr val="000000"/>
                </a:solidFill>
                <a:latin typeface="Courier New" charset="0"/>
              </a:rPr>
              <a:t>etc</a:t>
            </a:r>
            <a:r>
              <a:rPr lang="en-GB" altLang="x-none" sz="2700" dirty="0">
                <a:solidFill>
                  <a:srgbClr val="000000"/>
                </a:solidFill>
                <a:latin typeface="Courier New" charset="0"/>
              </a:rPr>
              <a:t>/</a:t>
            </a:r>
            <a:r>
              <a:rPr lang="en-GB" altLang="x-none" sz="2700" dirty="0" err="1">
                <a:solidFill>
                  <a:srgbClr val="000000"/>
                </a:solidFill>
                <a:latin typeface="Courier New" charset="0"/>
              </a:rPr>
              <a:t>init.d</a:t>
            </a:r>
            <a:r>
              <a:rPr lang="en-GB" altLang="x-none" sz="2700" dirty="0">
                <a:solidFill>
                  <a:srgbClr val="000000"/>
                </a:solidFill>
                <a:latin typeface="Courier New" charset="0"/>
              </a:rPr>
              <a:t>/</a:t>
            </a:r>
            <a:r>
              <a:rPr lang="en-GB" altLang="x-none" sz="2700" dirty="0" err="1">
                <a:solidFill>
                  <a:srgbClr val="000000"/>
                </a:solidFill>
                <a:latin typeface="Courier New" charset="0"/>
              </a:rPr>
              <a:t>ntp</a:t>
            </a:r>
            <a:endParaRPr lang="en-GB" altLang="x-none" sz="2700" dirty="0">
              <a:solidFill>
                <a:srgbClr val="000000"/>
              </a:solidFill>
              <a:latin typeface="Courier New" charset="0"/>
            </a:endParaRPr>
          </a:p>
          <a:p>
            <a:pPr eaLnBrk="1">
              <a:lnSpc>
                <a:spcPct val="77000"/>
              </a:lnSpc>
              <a:spcAft>
                <a:spcPts val="1413"/>
              </a:spcAft>
              <a:buClr>
                <a:srgbClr val="FF6309"/>
              </a:buClr>
              <a:buSzPct val="45000"/>
              <a:buFont typeface="Wingdings" charset="2"/>
              <a:buChar char=""/>
            </a:pPr>
            <a:r>
              <a:rPr lang="en-GB" altLang="x-none" sz="2700" b="1" dirty="0">
                <a:solidFill>
                  <a:srgbClr val="000000"/>
                </a:solidFill>
                <a:latin typeface="Trebuchet MS" charset="0"/>
              </a:rPr>
              <a:t>Add </a:t>
            </a:r>
            <a:r>
              <a:rPr lang="en-GB" altLang="x-none" sz="2700" b="1" dirty="0" err="1">
                <a:solidFill>
                  <a:srgbClr val="000000"/>
                </a:solidFill>
                <a:latin typeface="Trebuchet MS" charset="0"/>
              </a:rPr>
              <a:t>ntp</a:t>
            </a:r>
            <a:r>
              <a:rPr lang="en-GB" altLang="x-none" sz="2700" b="1" dirty="0">
                <a:solidFill>
                  <a:srgbClr val="000000"/>
                </a:solidFill>
                <a:latin typeface="Trebuchet MS" charset="0"/>
              </a:rPr>
              <a:t> to </a:t>
            </a:r>
            <a:r>
              <a:rPr lang="en-GB" altLang="x-none" sz="2700" b="1" dirty="0" err="1">
                <a:solidFill>
                  <a:srgbClr val="000000"/>
                </a:solidFill>
                <a:latin typeface="Trebuchet MS" charset="0"/>
              </a:rPr>
              <a:t>startup</a:t>
            </a:r>
            <a:r>
              <a:rPr lang="en-GB" altLang="x-none" sz="2700" b="1" dirty="0">
                <a:solidFill>
                  <a:srgbClr val="000000"/>
                </a:solidFill>
                <a:latin typeface="Trebuchet MS" charset="0"/>
              </a:rPr>
              <a:t> i.e. </a:t>
            </a:r>
            <a:r>
              <a:rPr lang="en-GB" altLang="x-none" sz="2700" b="1" dirty="0" err="1">
                <a:solidFill>
                  <a:srgbClr val="000000"/>
                </a:solidFill>
                <a:latin typeface="Trebuchet MS" charset="0"/>
              </a:rPr>
              <a:t>ntp</a:t>
            </a:r>
            <a:r>
              <a:rPr lang="en-GB" altLang="x-none" sz="2700" b="1" dirty="0">
                <a:solidFill>
                  <a:srgbClr val="000000"/>
                </a:solidFill>
                <a:latin typeface="Trebuchet MS" charset="0"/>
              </a:rPr>
              <a:t> to start up on boot</a:t>
            </a:r>
          </a:p>
          <a:p>
            <a:pPr eaLnBrk="1">
              <a:lnSpc>
                <a:spcPct val="77000"/>
              </a:lnSpc>
              <a:spcAft>
                <a:spcPts val="1413"/>
              </a:spcAft>
              <a:buClr>
                <a:srgbClr val="FF6309"/>
              </a:buClr>
              <a:buSzPct val="45000"/>
              <a:buFont typeface="Wingdings" charset="2"/>
              <a:buChar char=""/>
            </a:pPr>
            <a:endParaRPr lang="en-GB" altLang="x-none" sz="2700" b="1" dirty="0">
              <a:solidFill>
                <a:srgbClr val="000000"/>
              </a:solidFill>
              <a:latin typeface="Trebuchet MS" charset="0"/>
            </a:endParaRPr>
          </a:p>
          <a:p>
            <a:pPr eaLnBrk="1">
              <a:lnSpc>
                <a:spcPct val="77000"/>
              </a:lnSpc>
              <a:spcAft>
                <a:spcPts val="1413"/>
              </a:spcAft>
              <a:buClr>
                <a:srgbClr val="FF6309"/>
              </a:buClr>
              <a:buSzPct val="45000"/>
              <a:buFont typeface="Wingdings" charset="2"/>
              <a:buChar char=""/>
            </a:pPr>
            <a:r>
              <a:rPr lang="en-GB" altLang="x-none" sz="2700" b="1" dirty="0">
                <a:solidFill>
                  <a:srgbClr val="000000"/>
                </a:solidFill>
                <a:latin typeface="Trebuchet MS" charset="0"/>
              </a:rPr>
              <a:t>To Run </a:t>
            </a:r>
            <a:r>
              <a:rPr lang="en-GB" altLang="x-none" sz="2700" b="1" dirty="0" err="1">
                <a:solidFill>
                  <a:srgbClr val="000000"/>
                </a:solidFill>
                <a:latin typeface="Trebuchet MS" charset="0"/>
              </a:rPr>
              <a:t>ntp</a:t>
            </a:r>
            <a:br>
              <a:rPr lang="en-GB" altLang="x-none" dirty="0">
                <a:solidFill>
                  <a:srgbClr val="000000"/>
                </a:solidFill>
                <a:latin typeface="Courier New" charset="0"/>
              </a:rPr>
            </a:br>
            <a:endParaRPr lang="en-GB" altLang="x-none" dirty="0">
              <a:solidFill>
                <a:srgbClr val="000000"/>
              </a:solidFill>
              <a:latin typeface="Courier New" charset="0"/>
            </a:endParaRPr>
          </a:p>
          <a:p>
            <a:pPr eaLnBrk="1">
              <a:lnSpc>
                <a:spcPct val="77000"/>
              </a:lnSpc>
              <a:spcAft>
                <a:spcPts val="1413"/>
              </a:spcAft>
              <a:buClr>
                <a:srgbClr val="FF6309"/>
              </a:buClr>
              <a:buSzPct val="45000"/>
              <a:buFont typeface="Wingdings" charset="2"/>
              <a:buChar char=""/>
            </a:pPr>
            <a:endParaRPr lang="en-GB" altLang="x-none" dirty="0">
              <a:solidFill>
                <a:srgbClr val="000000"/>
              </a:solidFill>
              <a:latin typeface="Courier New" charset="0"/>
            </a:endParaRPr>
          </a:p>
          <a:p>
            <a:pPr eaLnBrk="1">
              <a:lnSpc>
                <a:spcPct val="77000"/>
              </a:lnSpc>
              <a:spcAft>
                <a:spcPts val="1413"/>
              </a:spcAft>
              <a:buClr>
                <a:srgbClr val="FF6309"/>
              </a:buClr>
              <a:buSzPct val="45000"/>
              <a:buFont typeface="Wingdings" charset="2"/>
              <a:buChar char=""/>
            </a:pPr>
            <a:r>
              <a:rPr lang="en-GB" altLang="x-none" sz="2700" b="1" dirty="0">
                <a:solidFill>
                  <a:srgbClr val="000000"/>
                </a:solidFill>
                <a:latin typeface="Trebuchet MS" charset="0"/>
              </a:rPr>
              <a:t>To Restart </a:t>
            </a:r>
            <a:r>
              <a:rPr lang="en-GB" altLang="x-none" sz="2700" b="1" dirty="0" err="1">
                <a:solidFill>
                  <a:srgbClr val="000000"/>
                </a:solidFill>
                <a:latin typeface="Trebuchet MS" charset="0"/>
              </a:rPr>
              <a:t>ntp</a:t>
            </a:r>
            <a:endParaRPr lang="en-GB" altLang="x-none" sz="2700" b="1" dirty="0">
              <a:solidFill>
                <a:srgbClr val="000000"/>
              </a:solidFill>
              <a:latin typeface="Trebuchet MS" charset="0"/>
            </a:endParaRPr>
          </a:p>
        </p:txBody>
      </p:sp>
      <p:sp>
        <p:nvSpPr>
          <p:cNvPr id="4" name="TextBox 3"/>
          <p:cNvSpPr txBox="1"/>
          <p:nvPr/>
        </p:nvSpPr>
        <p:spPr>
          <a:xfrm>
            <a:off x="715168" y="3475037"/>
            <a:ext cx="8648701" cy="450573"/>
          </a:xfrm>
          <a:prstGeom prst="rect">
            <a:avLst/>
          </a:prstGeom>
          <a:solidFill>
            <a:schemeClr val="bg2"/>
          </a:solidFill>
        </p:spPr>
        <p:txBody>
          <a:bodyPr wrap="square" rtlCol="0">
            <a:spAutoFit/>
          </a:bodyPr>
          <a:lstStyle/>
          <a:p>
            <a:r>
              <a:rPr lang="en-US" dirty="0">
                <a:latin typeface="Courier" charset="0"/>
                <a:ea typeface="Courier" charset="0"/>
                <a:cs typeface="Courier" charset="0"/>
              </a:rPr>
              <a:t>$ </a:t>
            </a:r>
            <a:r>
              <a:rPr lang="en-US" dirty="0" err="1">
                <a:latin typeface="Courier" charset="0"/>
                <a:ea typeface="Courier" charset="0"/>
                <a:cs typeface="Courier" charset="0"/>
              </a:rPr>
              <a:t>sudo</a:t>
            </a:r>
            <a:r>
              <a:rPr lang="en-US" dirty="0">
                <a:latin typeface="Courier" charset="0"/>
                <a:ea typeface="Courier" charset="0"/>
                <a:cs typeface="Courier" charset="0"/>
              </a:rPr>
              <a:t> update-</a:t>
            </a:r>
            <a:r>
              <a:rPr lang="en-US" dirty="0" err="1">
                <a:latin typeface="Courier" charset="0"/>
                <a:ea typeface="Courier" charset="0"/>
                <a:cs typeface="Courier" charset="0"/>
              </a:rPr>
              <a:t>rc.d</a:t>
            </a:r>
            <a:r>
              <a:rPr lang="en-US" dirty="0">
                <a:latin typeface="Courier" charset="0"/>
                <a:ea typeface="Courier" charset="0"/>
                <a:cs typeface="Courier" charset="0"/>
              </a:rPr>
              <a:t> </a:t>
            </a:r>
            <a:r>
              <a:rPr lang="en-US" dirty="0" err="1">
                <a:latin typeface="Courier" charset="0"/>
                <a:ea typeface="Courier" charset="0"/>
                <a:cs typeface="Courier" charset="0"/>
              </a:rPr>
              <a:t>ntp</a:t>
            </a:r>
            <a:r>
              <a:rPr lang="en-US" dirty="0">
                <a:latin typeface="Courier" charset="0"/>
                <a:ea typeface="Courier" charset="0"/>
                <a:cs typeface="Courier" charset="0"/>
              </a:rPr>
              <a:t> enable</a:t>
            </a:r>
          </a:p>
        </p:txBody>
      </p:sp>
      <p:sp>
        <p:nvSpPr>
          <p:cNvPr id="5" name="TextBox 4"/>
          <p:cNvSpPr txBox="1"/>
          <p:nvPr/>
        </p:nvSpPr>
        <p:spPr>
          <a:xfrm>
            <a:off x="715167" y="4465637"/>
            <a:ext cx="8648701" cy="450573"/>
          </a:xfrm>
          <a:prstGeom prst="rect">
            <a:avLst/>
          </a:prstGeom>
          <a:solidFill>
            <a:schemeClr val="bg2"/>
          </a:solidFill>
        </p:spPr>
        <p:txBody>
          <a:bodyPr wrap="square" rtlCol="0">
            <a:spAutoFit/>
          </a:bodyPr>
          <a:lstStyle/>
          <a:p>
            <a:r>
              <a:rPr lang="en-US" dirty="0">
                <a:latin typeface="Courier" charset="0"/>
                <a:ea typeface="Courier" charset="0"/>
                <a:cs typeface="Courier" charset="0"/>
              </a:rPr>
              <a:t>$ </a:t>
            </a:r>
            <a:r>
              <a:rPr lang="en-US" dirty="0" err="1">
                <a:latin typeface="Courier" charset="0"/>
                <a:ea typeface="Courier" charset="0"/>
                <a:cs typeface="Courier" charset="0"/>
              </a:rPr>
              <a:t>sudo</a:t>
            </a:r>
            <a:r>
              <a:rPr lang="en-US" dirty="0">
                <a:latin typeface="Courier" charset="0"/>
                <a:ea typeface="Courier" charset="0"/>
                <a:cs typeface="Courier" charset="0"/>
              </a:rPr>
              <a:t> service </a:t>
            </a:r>
            <a:r>
              <a:rPr lang="en-US" dirty="0" err="1">
                <a:latin typeface="Courier" charset="0"/>
                <a:ea typeface="Courier" charset="0"/>
                <a:cs typeface="Courier" charset="0"/>
              </a:rPr>
              <a:t>ntp</a:t>
            </a:r>
            <a:r>
              <a:rPr lang="en-US" dirty="0">
                <a:latin typeface="Courier" charset="0"/>
                <a:ea typeface="Courier" charset="0"/>
                <a:cs typeface="Courier" charset="0"/>
              </a:rPr>
              <a:t> start</a:t>
            </a:r>
          </a:p>
        </p:txBody>
      </p:sp>
      <p:sp>
        <p:nvSpPr>
          <p:cNvPr id="6" name="TextBox 5"/>
          <p:cNvSpPr txBox="1"/>
          <p:nvPr/>
        </p:nvSpPr>
        <p:spPr>
          <a:xfrm>
            <a:off x="715167" y="5684837"/>
            <a:ext cx="8648701" cy="450573"/>
          </a:xfrm>
          <a:prstGeom prst="rect">
            <a:avLst/>
          </a:prstGeom>
          <a:solidFill>
            <a:schemeClr val="bg2"/>
          </a:solidFill>
        </p:spPr>
        <p:txBody>
          <a:bodyPr wrap="square" rtlCol="0">
            <a:spAutoFit/>
          </a:bodyPr>
          <a:lstStyle/>
          <a:p>
            <a:r>
              <a:rPr lang="en-US" dirty="0">
                <a:latin typeface="Courier" charset="0"/>
                <a:ea typeface="Courier" charset="0"/>
                <a:cs typeface="Courier" charset="0"/>
              </a:rPr>
              <a:t>$ </a:t>
            </a:r>
            <a:r>
              <a:rPr lang="en-US" dirty="0" err="1">
                <a:latin typeface="Courier" charset="0"/>
                <a:ea typeface="Courier" charset="0"/>
                <a:cs typeface="Courier" charset="0"/>
              </a:rPr>
              <a:t>sudo</a:t>
            </a:r>
            <a:r>
              <a:rPr lang="en-US" dirty="0">
                <a:latin typeface="Courier" charset="0"/>
                <a:ea typeface="Courier" charset="0"/>
                <a:cs typeface="Courier" charset="0"/>
              </a:rPr>
              <a:t> service </a:t>
            </a:r>
            <a:r>
              <a:rPr lang="en-US" dirty="0" err="1">
                <a:latin typeface="Courier" charset="0"/>
                <a:ea typeface="Courier" charset="0"/>
                <a:cs typeface="Courier" charset="0"/>
              </a:rPr>
              <a:t>ntp</a:t>
            </a:r>
            <a:r>
              <a:rPr lang="en-US" dirty="0">
                <a:latin typeface="Courier" charset="0"/>
                <a:ea typeface="Courier" charset="0"/>
                <a:cs typeface="Courier" charset="0"/>
              </a:rPr>
              <a:t> restart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17409" name="Text Box 1"/>
          <p:cNvSpPr txBox="1">
            <a:spLocks noChangeArrowheads="1"/>
          </p:cNvSpPr>
          <p:nvPr/>
        </p:nvSpPr>
        <p:spPr bwMode="auto">
          <a:xfrm>
            <a:off x="468313" y="0"/>
            <a:ext cx="9072562" cy="12636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9pPr>
          </a:lstStyle>
          <a:p>
            <a:pPr>
              <a:lnSpc>
                <a:spcPct val="97000"/>
              </a:lnSpc>
              <a:buClrTx/>
              <a:buSzPct val="45000"/>
              <a:buFontTx/>
              <a:buNone/>
              <a:defRPr/>
            </a:pPr>
            <a:r>
              <a:rPr lang="en-GB" sz="4400" b="1" dirty="0">
                <a:latin typeface="Trebuchet MS" charset="0"/>
              </a:rPr>
              <a:t>Step 5: Start NTP!</a:t>
            </a:r>
          </a:p>
        </p:txBody>
      </p:sp>
      <p:sp>
        <p:nvSpPr>
          <p:cNvPr id="17410" name="Text Box 2"/>
          <p:cNvSpPr txBox="1">
            <a:spLocks noChangeArrowheads="1"/>
          </p:cNvSpPr>
          <p:nvPr/>
        </p:nvSpPr>
        <p:spPr bwMode="auto">
          <a:xfrm>
            <a:off x="503238" y="1768475"/>
            <a:ext cx="9072562" cy="49895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lvl1pPr marL="428625" indent="-32385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1pPr>
            <a:lvl2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2pPr>
            <a:lvl3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3pPr>
            <a:lvl4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4pPr>
            <a:lvl5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9pPr>
          </a:lstStyle>
          <a:p>
            <a:pPr>
              <a:lnSpc>
                <a:spcPct val="83000"/>
              </a:lnSpc>
              <a:spcAft>
                <a:spcPts val="1413"/>
              </a:spcAft>
              <a:buClr>
                <a:srgbClr val="FF6309"/>
              </a:buClr>
              <a:buSzPct val="45000"/>
              <a:buFont typeface="Wingdings" charset="0"/>
              <a:buChar char=""/>
              <a:defRPr/>
            </a:pPr>
            <a:r>
              <a:rPr lang="en-GB" sz="3200" dirty="0">
                <a:latin typeface="Courier" charset="0"/>
                <a:ea typeface="Courier" charset="0"/>
                <a:cs typeface="Courier" charset="0"/>
              </a:rPr>
              <a:t>$ </a:t>
            </a:r>
            <a:r>
              <a:rPr lang="en-GB" sz="3200" dirty="0" err="1">
                <a:latin typeface="Courier" charset="0"/>
                <a:ea typeface="Courier" charset="0"/>
                <a:cs typeface="Courier" charset="0"/>
              </a:rPr>
              <a:t>sudo</a:t>
            </a:r>
            <a:r>
              <a:rPr lang="en-GB" sz="3200" dirty="0">
                <a:latin typeface="Courier" charset="0"/>
                <a:ea typeface="Courier" charset="0"/>
                <a:cs typeface="Courier" charset="0"/>
              </a:rPr>
              <a:t> /</a:t>
            </a:r>
            <a:r>
              <a:rPr lang="en-GB" sz="3200" dirty="0" err="1">
                <a:latin typeface="Courier" charset="0"/>
                <a:ea typeface="Courier" charset="0"/>
                <a:cs typeface="Courier" charset="0"/>
              </a:rPr>
              <a:t>etc</a:t>
            </a:r>
            <a:r>
              <a:rPr lang="en-GB" sz="3200" dirty="0">
                <a:latin typeface="Courier" charset="0"/>
                <a:ea typeface="Courier" charset="0"/>
                <a:cs typeface="Courier" charset="0"/>
              </a:rPr>
              <a:t>/</a:t>
            </a:r>
            <a:r>
              <a:rPr lang="en-GB" sz="3200" dirty="0" err="1">
                <a:latin typeface="Courier" charset="0"/>
                <a:ea typeface="Courier" charset="0"/>
                <a:cs typeface="Courier" charset="0"/>
              </a:rPr>
              <a:t>init.d</a:t>
            </a:r>
            <a:r>
              <a:rPr lang="en-GB" sz="3200" dirty="0">
                <a:latin typeface="Courier" charset="0"/>
                <a:ea typeface="Courier" charset="0"/>
                <a:cs typeface="Courier" charset="0"/>
              </a:rPr>
              <a:t>/</a:t>
            </a:r>
            <a:r>
              <a:rPr lang="en-GB" sz="3200" dirty="0" err="1">
                <a:latin typeface="Courier" charset="0"/>
                <a:ea typeface="Courier" charset="0"/>
                <a:cs typeface="Courier" charset="0"/>
              </a:rPr>
              <a:t>ntp</a:t>
            </a:r>
            <a:r>
              <a:rPr lang="en-GB" sz="3200" dirty="0">
                <a:latin typeface="Courier" charset="0"/>
                <a:ea typeface="Courier" charset="0"/>
                <a:cs typeface="Courier" charset="0"/>
              </a:rPr>
              <a:t> start</a:t>
            </a:r>
          </a:p>
          <a:p>
            <a:pPr>
              <a:lnSpc>
                <a:spcPct val="83000"/>
              </a:lnSpc>
              <a:spcAft>
                <a:spcPts val="1413"/>
              </a:spcAft>
              <a:buClr>
                <a:srgbClr val="FF6309"/>
              </a:buClr>
              <a:buSzPct val="45000"/>
              <a:buFont typeface="Wingdings" charset="0"/>
              <a:buChar char=""/>
              <a:defRPr/>
            </a:pPr>
            <a:r>
              <a:rPr lang="en-GB" sz="3200" dirty="0">
                <a:latin typeface="Courier" charset="0"/>
                <a:ea typeface="Courier" charset="0"/>
                <a:cs typeface="Courier" charset="0"/>
              </a:rPr>
              <a:t>Or</a:t>
            </a:r>
          </a:p>
          <a:p>
            <a:pPr>
              <a:lnSpc>
                <a:spcPct val="83000"/>
              </a:lnSpc>
              <a:spcAft>
                <a:spcPts val="1413"/>
              </a:spcAft>
              <a:buClr>
                <a:srgbClr val="FF6309"/>
              </a:buClr>
              <a:buSzPct val="45000"/>
              <a:buFont typeface="Wingdings" charset="0"/>
              <a:buChar char=""/>
              <a:defRPr/>
            </a:pPr>
            <a:r>
              <a:rPr lang="en-GB" sz="3200" dirty="0">
                <a:latin typeface="Courier" charset="0"/>
                <a:ea typeface="Courier" charset="0"/>
                <a:cs typeface="Courier" charset="0"/>
              </a:rPr>
              <a:t>$ </a:t>
            </a:r>
            <a:r>
              <a:rPr lang="en-GB" sz="3200" dirty="0" err="1">
                <a:latin typeface="Courier" charset="0"/>
                <a:ea typeface="Courier" charset="0"/>
                <a:cs typeface="Courier" charset="0"/>
              </a:rPr>
              <a:t>sudo</a:t>
            </a:r>
            <a:r>
              <a:rPr lang="en-GB" sz="3200" dirty="0">
                <a:latin typeface="Courier" charset="0"/>
                <a:ea typeface="Courier" charset="0"/>
                <a:cs typeface="Courier" charset="0"/>
              </a:rPr>
              <a:t> service </a:t>
            </a:r>
            <a:r>
              <a:rPr lang="en-GB" sz="3200" dirty="0" err="1">
                <a:latin typeface="Courier" charset="0"/>
                <a:ea typeface="Courier" charset="0"/>
                <a:cs typeface="Courier" charset="0"/>
              </a:rPr>
              <a:t>ntp</a:t>
            </a:r>
            <a:r>
              <a:rPr lang="en-GB" sz="3200" dirty="0">
                <a:latin typeface="Courier" charset="0"/>
                <a:ea typeface="Courier" charset="0"/>
                <a:cs typeface="Courier" charset="0"/>
              </a:rPr>
              <a:t> start</a:t>
            </a:r>
          </a:p>
          <a:p>
            <a:pPr>
              <a:lnSpc>
                <a:spcPct val="97000"/>
              </a:lnSpc>
              <a:spcAft>
                <a:spcPts val="1413"/>
              </a:spcAft>
              <a:buClr>
                <a:srgbClr val="FF6309"/>
              </a:buClr>
              <a:buSzPct val="45000"/>
              <a:buFont typeface="Wingdings" charset="0"/>
              <a:buChar char=""/>
              <a:defRPr/>
            </a:pPr>
            <a:r>
              <a:rPr lang="en-GB" sz="3200" dirty="0">
                <a:latin typeface="Trebuchet MS" charset="0"/>
              </a:rPr>
              <a:t>Check that your server is synchronized with the </a:t>
            </a:r>
            <a:r>
              <a:rPr lang="en-GB" sz="3200" dirty="0" err="1">
                <a:latin typeface="Trebuchet MS" charset="0"/>
              </a:rPr>
              <a:t>ntp</a:t>
            </a:r>
            <a:r>
              <a:rPr lang="en-GB" sz="3200" dirty="0">
                <a:latin typeface="Trebuchet MS" charset="0"/>
              </a:rPr>
              <a:t> servers listed in /</a:t>
            </a:r>
            <a:r>
              <a:rPr lang="en-GB" sz="3200" dirty="0" err="1">
                <a:latin typeface="Trebuchet MS" charset="0"/>
              </a:rPr>
              <a:t>etc</a:t>
            </a:r>
            <a:r>
              <a:rPr lang="en-GB" sz="3200" dirty="0">
                <a:latin typeface="Trebuchet MS" charset="0"/>
              </a:rPr>
              <a:t>/</a:t>
            </a:r>
            <a:r>
              <a:rPr lang="en-GB" sz="3200" dirty="0" err="1">
                <a:latin typeface="Trebuchet MS" charset="0"/>
              </a:rPr>
              <a:t>ntp.conf</a:t>
            </a:r>
            <a:endParaRPr lang="en-GB" sz="3200" dirty="0">
              <a:latin typeface="Trebuchet MS" charset="0"/>
            </a:endParaRPr>
          </a:p>
          <a:p>
            <a:pPr>
              <a:lnSpc>
                <a:spcPct val="97000"/>
              </a:lnSpc>
              <a:spcAft>
                <a:spcPts val="1413"/>
              </a:spcAft>
              <a:buClr>
                <a:srgbClr val="FF6309"/>
              </a:buClr>
              <a:buSzPct val="45000"/>
              <a:buFont typeface="Wingdings" charset="0"/>
              <a:buChar char=""/>
              <a:defRPr/>
            </a:pPr>
            <a:r>
              <a:rPr lang="en-GB" sz="3200" dirty="0">
                <a:latin typeface="Courier" charset="0"/>
                <a:ea typeface="Courier" charset="0"/>
                <a:cs typeface="Courier" charset="0"/>
              </a:rPr>
              <a:t>$ </a:t>
            </a:r>
            <a:r>
              <a:rPr lang="en-GB" sz="3200" dirty="0" err="1">
                <a:latin typeface="Courier" charset="0"/>
                <a:ea typeface="Courier" charset="0"/>
                <a:cs typeface="Courier" charset="0"/>
              </a:rPr>
              <a:t>sudo</a:t>
            </a:r>
            <a:r>
              <a:rPr lang="en-GB" sz="3200" dirty="0">
                <a:latin typeface="Courier" charset="0"/>
                <a:ea typeface="Courier" charset="0"/>
                <a:cs typeface="Courier" charset="0"/>
              </a:rPr>
              <a:t> </a:t>
            </a:r>
            <a:r>
              <a:rPr lang="en-GB" sz="3200" dirty="0" err="1">
                <a:latin typeface="Courier" charset="0"/>
                <a:ea typeface="Courier" charset="0"/>
                <a:cs typeface="Courier" charset="0"/>
              </a:rPr>
              <a:t>ntpq</a:t>
            </a:r>
            <a:r>
              <a:rPr lang="en-GB" sz="3200" dirty="0">
                <a:latin typeface="Courier" charset="0"/>
                <a:ea typeface="Courier" charset="0"/>
                <a:cs typeface="Courier" charset="0"/>
              </a:rPr>
              <a:t> -</a:t>
            </a:r>
            <a:r>
              <a:rPr lang="en-GB" sz="3200" dirty="0" err="1">
                <a:latin typeface="Courier" charset="0"/>
                <a:ea typeface="Courier" charset="0"/>
                <a:cs typeface="Courier" charset="0"/>
              </a:rPr>
              <a:t>pn</a:t>
            </a:r>
            <a:endParaRPr lang="en-GB" sz="3200" dirty="0">
              <a:latin typeface="Courier" charset="0"/>
              <a:ea typeface="Courier" charset="0"/>
              <a:cs typeface="Courier" charset="0"/>
            </a:endParaRPr>
          </a:p>
        </p:txBody>
      </p:sp>
      <p:sp>
        <p:nvSpPr>
          <p:cNvPr id="4" name="TextBox 3"/>
          <p:cNvSpPr txBox="1"/>
          <p:nvPr/>
        </p:nvSpPr>
        <p:spPr>
          <a:xfrm>
            <a:off x="1" y="5227637"/>
            <a:ext cx="10080624" cy="1983107"/>
          </a:xfrm>
          <a:prstGeom prst="rect">
            <a:avLst/>
          </a:prstGeom>
          <a:solidFill>
            <a:schemeClr val="bg2"/>
          </a:solidFill>
        </p:spPr>
        <p:txBody>
          <a:bodyPr wrap="square" rtlCol="0">
            <a:spAutoFit/>
          </a:bodyPr>
          <a:lstStyle/>
          <a:p>
            <a:r>
              <a:rPr lang="is-IS" sz="1600">
                <a:latin typeface="Courier" charset="0"/>
                <a:ea typeface="Courier" charset="0"/>
                <a:cs typeface="Courier" charset="0"/>
              </a:rPr>
              <a:t>$ sudo ntpq </a:t>
            </a:r>
            <a:r>
              <a:rPr lang="is-IS" sz="1600" dirty="0">
                <a:latin typeface="Courier" charset="0"/>
                <a:ea typeface="Courier" charset="0"/>
                <a:cs typeface="Courier" charset="0"/>
              </a:rPr>
              <a:t>-p</a:t>
            </a:r>
          </a:p>
          <a:p>
            <a:r>
              <a:rPr lang="is-IS" sz="1600" dirty="0">
                <a:latin typeface="Courier" charset="0"/>
                <a:ea typeface="Courier" charset="0"/>
                <a:cs typeface="Courier" charset="0"/>
              </a:rPr>
              <a:t>     remote           refid      st t when poll reach   delay   offset  jitter</a:t>
            </a:r>
          </a:p>
          <a:p>
            <a:r>
              <a:rPr lang="is-IS" sz="1600" dirty="0">
                <a:latin typeface="Courier" charset="0"/>
                <a:ea typeface="Courier" charset="0"/>
                <a:cs typeface="Courier" charset="0"/>
              </a:rPr>
              <a:t>==============================================================================</a:t>
            </a:r>
          </a:p>
          <a:p>
            <a:r>
              <a:rPr lang="is-IS" sz="1600" dirty="0">
                <a:latin typeface="Courier" charset="0"/>
                <a:ea typeface="Courier" charset="0"/>
                <a:cs typeface="Courier" charset="0"/>
              </a:rPr>
              <a:t>*riditt.de       131.188.3.221    2 u   27   64    1  183.792    0.439   0.079</a:t>
            </a:r>
          </a:p>
          <a:p>
            <a:r>
              <a:rPr lang="is-IS" sz="1600" dirty="0">
                <a:latin typeface="Courier" charset="0"/>
                <a:ea typeface="Courier" charset="0"/>
                <a:cs typeface="Courier" charset="0"/>
              </a:rPr>
              <a:t> lofn.fancube.co .INIT.          16 u    -   64    0    0.000    0.000   0.000</a:t>
            </a:r>
          </a:p>
          <a:p>
            <a:r>
              <a:rPr lang="is-IS" sz="1600" dirty="0">
                <a:latin typeface="Courier" charset="0"/>
                <a:ea typeface="Courier" charset="0"/>
                <a:cs typeface="Courier" charset="0"/>
              </a:rPr>
              <a:t> service1-eth3.d 228.143.95.23    2 u   28   64    1  200.457   -1.965   0.035</a:t>
            </a:r>
          </a:p>
          <a:p>
            <a:r>
              <a:rPr lang="is-IS" sz="1600" dirty="0">
                <a:latin typeface="Courier" charset="0"/>
                <a:ea typeface="Courier" charset="0"/>
                <a:cs typeface="Courier" charset="0"/>
              </a:rPr>
              <a:t> makaki.miuku.ne 218.186.3.36     2 u   28   64    1  377.207   -7.893   0.169</a:t>
            </a:r>
          </a:p>
          <a:p>
            <a:r>
              <a:rPr lang="is-IS" sz="1600" dirty="0">
                <a:latin typeface="Courier" charset="0"/>
                <a:ea typeface="Courier" charset="0"/>
                <a:cs typeface="Courier" charset="0"/>
              </a:rPr>
              <a:t> noc.mtg.afnog.o 45.222.43.250    3 u   27   64    1    0.284    1.810   0.040</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19457" name="Text Box 1"/>
          <p:cNvSpPr txBox="1">
            <a:spLocks noChangeArrowheads="1"/>
          </p:cNvSpPr>
          <p:nvPr/>
        </p:nvSpPr>
        <p:spPr bwMode="auto">
          <a:xfrm>
            <a:off x="755650" y="2347913"/>
            <a:ext cx="8569325" cy="162083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nchor="ctr"/>
          <a:lstStyle>
            <a:lvl1pPr marL="342900" indent="-339725">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rgbClr val="000000"/>
                </a:solidFill>
                <a:latin typeface="Arial" charset="0"/>
                <a:ea typeface="ＭＳ Ｐゴシック" charset="0"/>
                <a:cs typeface="DejaVu Sans" charset="0"/>
              </a:defRPr>
            </a:lvl1pPr>
            <a:lvl2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rgbClr val="000000"/>
                </a:solidFill>
                <a:latin typeface="Arial" charset="0"/>
                <a:ea typeface="ＭＳ Ｐゴシック" charset="0"/>
                <a:cs typeface="DejaVu Sans" charset="0"/>
              </a:defRPr>
            </a:lvl2pPr>
            <a:lvl3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rgbClr val="000000"/>
                </a:solidFill>
                <a:latin typeface="Arial" charset="0"/>
                <a:ea typeface="ＭＳ Ｐゴシック" charset="0"/>
                <a:cs typeface="DejaVu Sans" charset="0"/>
              </a:defRPr>
            </a:lvl3pPr>
            <a:lvl4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rgbClr val="000000"/>
                </a:solidFill>
                <a:latin typeface="Arial" charset="0"/>
                <a:ea typeface="ＭＳ Ｐゴシック" charset="0"/>
                <a:cs typeface="DejaVu Sans" charset="0"/>
              </a:defRPr>
            </a:lvl4pPr>
            <a:lvl5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rgbClr val="000000"/>
                </a:solidFill>
                <a:latin typeface="Arial" charset="0"/>
                <a:ea typeface="ＭＳ Ｐゴシック" charset="0"/>
                <a:cs typeface="DejaVu Sans" charset="0"/>
              </a:defRPr>
            </a:lvl9pPr>
          </a:lstStyle>
          <a:p>
            <a:pPr algn="ctr">
              <a:lnSpc>
                <a:spcPct val="97000"/>
              </a:lnSpc>
              <a:buClrTx/>
              <a:buSzPct val="45000"/>
              <a:buFontTx/>
              <a:buNone/>
              <a:defRPr/>
            </a:pPr>
            <a:r>
              <a:rPr lang="en-US" sz="4400" b="1" dirty="0">
                <a:latin typeface="Trebuchet MS" charset="0"/>
              </a:rPr>
              <a:t>NTP Exercises</a:t>
            </a:r>
          </a:p>
        </p:txBody>
      </p:sp>
      <p:sp>
        <p:nvSpPr>
          <p:cNvPr id="19458" name="Text Box 2"/>
          <p:cNvSpPr txBox="1">
            <a:spLocks noChangeArrowheads="1"/>
          </p:cNvSpPr>
          <p:nvPr/>
        </p:nvSpPr>
        <p:spPr bwMode="auto">
          <a:xfrm>
            <a:off x="1512888" y="4160837"/>
            <a:ext cx="7056437" cy="193198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4097" name="Text Box 1"/>
          <p:cNvSpPr txBox="1">
            <a:spLocks noChangeArrowheads="1"/>
          </p:cNvSpPr>
          <p:nvPr/>
        </p:nvSpPr>
        <p:spPr bwMode="auto">
          <a:xfrm>
            <a:off x="468313" y="0"/>
            <a:ext cx="9072562" cy="12636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9pPr>
          </a:lstStyle>
          <a:p>
            <a:pPr>
              <a:lnSpc>
                <a:spcPct val="97000"/>
              </a:lnSpc>
              <a:buClrTx/>
              <a:buSzPct val="45000"/>
              <a:buFontTx/>
              <a:buNone/>
              <a:defRPr/>
            </a:pPr>
            <a:r>
              <a:rPr lang="en-GB" sz="4400" b="1" dirty="0">
                <a:latin typeface="Trebuchet MS" charset="0"/>
              </a:rPr>
              <a:t>About NTP</a:t>
            </a:r>
          </a:p>
        </p:txBody>
      </p:sp>
      <p:sp>
        <p:nvSpPr>
          <p:cNvPr id="4098" name="Text Box 2"/>
          <p:cNvSpPr txBox="1">
            <a:spLocks noChangeArrowheads="1"/>
          </p:cNvSpPr>
          <p:nvPr/>
        </p:nvSpPr>
        <p:spPr bwMode="auto">
          <a:xfrm>
            <a:off x="503238" y="1768475"/>
            <a:ext cx="9072562" cy="49895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lvl1pPr marL="428625" indent="-32385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1pPr>
            <a:lvl2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2pPr>
            <a:lvl3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3pPr>
            <a:lvl4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4pPr>
            <a:lvl5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9pPr>
          </a:lstStyle>
          <a:p>
            <a:pPr>
              <a:lnSpc>
                <a:spcPct val="97000"/>
              </a:lnSpc>
              <a:spcAft>
                <a:spcPts val="1413"/>
              </a:spcAft>
              <a:buClr>
                <a:srgbClr val="FF6309"/>
              </a:buClr>
              <a:buSzPct val="45000"/>
              <a:buFont typeface="Wingdings" charset="0"/>
              <a:buChar char=""/>
              <a:defRPr/>
            </a:pPr>
            <a:r>
              <a:rPr lang="en-GB" sz="3200" dirty="0">
                <a:latin typeface="Trebuchet MS" charset="0"/>
              </a:rPr>
              <a:t>Network Time Protocol project</a:t>
            </a:r>
          </a:p>
          <a:p>
            <a:pPr>
              <a:lnSpc>
                <a:spcPct val="97000"/>
              </a:lnSpc>
              <a:spcAft>
                <a:spcPts val="1413"/>
              </a:spcAft>
              <a:buClr>
                <a:srgbClr val="FF6309"/>
              </a:buClr>
              <a:buSzPct val="45000"/>
              <a:buFont typeface="Wingdings" charset="0"/>
              <a:buChar char=""/>
              <a:defRPr/>
            </a:pPr>
            <a:r>
              <a:rPr lang="en-GB" sz="3200" dirty="0">
                <a:latin typeface="Trebuchet MS" charset="0"/>
              </a:rPr>
              <a:t>http://</a:t>
            </a:r>
            <a:r>
              <a:rPr lang="en-GB" sz="3200" dirty="0" err="1">
                <a:latin typeface="Trebuchet MS" charset="0"/>
              </a:rPr>
              <a:t>ntp.org</a:t>
            </a:r>
            <a:endParaRPr lang="en-GB" sz="3200" dirty="0">
              <a:latin typeface="Trebuchet MS" charset="0"/>
            </a:endParaRPr>
          </a:p>
          <a:p>
            <a:pPr>
              <a:lnSpc>
                <a:spcPct val="97000"/>
              </a:lnSpc>
              <a:spcAft>
                <a:spcPts val="1413"/>
              </a:spcAft>
              <a:buClr>
                <a:srgbClr val="FF6309"/>
              </a:buClr>
              <a:buSzPct val="45000"/>
              <a:buFont typeface="Wingdings" charset="0"/>
              <a:buChar char=""/>
              <a:defRPr/>
            </a:pPr>
            <a:r>
              <a:rPr lang="en-GB" sz="3200" dirty="0">
                <a:latin typeface="Trebuchet MS" charset="0"/>
              </a:rPr>
              <a:t>NTP is a protocol designed to synchronize the clocks of computers over a network.</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4097" name="Text Box 1"/>
          <p:cNvSpPr txBox="1">
            <a:spLocks noChangeArrowheads="1"/>
          </p:cNvSpPr>
          <p:nvPr/>
        </p:nvSpPr>
        <p:spPr bwMode="auto">
          <a:xfrm>
            <a:off x="468313" y="0"/>
            <a:ext cx="9072562" cy="12636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9pPr>
          </a:lstStyle>
          <a:p>
            <a:pPr>
              <a:lnSpc>
                <a:spcPct val="97000"/>
              </a:lnSpc>
              <a:buClrTx/>
              <a:buSzPct val="45000"/>
              <a:buFontTx/>
              <a:buNone/>
              <a:defRPr/>
            </a:pPr>
            <a:r>
              <a:rPr lang="en-GB" sz="4400" b="1" dirty="0">
                <a:latin typeface="Trebuchet MS" charset="0"/>
              </a:rPr>
              <a:t>About NTP</a:t>
            </a:r>
          </a:p>
        </p:txBody>
      </p:sp>
      <p:sp>
        <p:nvSpPr>
          <p:cNvPr id="4098" name="Text Box 2"/>
          <p:cNvSpPr txBox="1">
            <a:spLocks noChangeArrowheads="1"/>
          </p:cNvSpPr>
          <p:nvPr/>
        </p:nvSpPr>
        <p:spPr bwMode="auto">
          <a:xfrm>
            <a:off x="503238" y="1768475"/>
            <a:ext cx="9072562" cy="49895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lvl1pPr marL="428625" indent="-32385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1pPr>
            <a:lvl2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2pPr>
            <a:lvl3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3pPr>
            <a:lvl4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4pPr>
            <a:lvl5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9pPr>
          </a:lstStyle>
          <a:p>
            <a:pPr>
              <a:lnSpc>
                <a:spcPct val="97000"/>
              </a:lnSpc>
              <a:spcAft>
                <a:spcPts val="1413"/>
              </a:spcAft>
              <a:buClr>
                <a:srgbClr val="FF6309"/>
              </a:buClr>
              <a:buSzPct val="45000"/>
              <a:buFont typeface="Wingdings" charset="0"/>
              <a:buChar char=""/>
              <a:defRPr/>
            </a:pPr>
            <a:r>
              <a:rPr lang="en-GB" sz="3200" dirty="0"/>
              <a:t>NTP version 4, a significant revision of the previous NTP standard, is the current development version. It is formalized by </a:t>
            </a:r>
            <a:r>
              <a:rPr lang="en-GB" sz="3200" dirty="0">
                <a:hlinkClick r:id="rId4"/>
              </a:rPr>
              <a:t>RFCs</a:t>
            </a:r>
            <a:r>
              <a:rPr lang="en-GB" sz="3200" dirty="0"/>
              <a:t> released by the IETF.</a:t>
            </a:r>
          </a:p>
          <a:p>
            <a:pPr lvl="1">
              <a:lnSpc>
                <a:spcPct val="97000"/>
              </a:lnSpc>
              <a:spcAft>
                <a:spcPts val="1413"/>
              </a:spcAft>
              <a:buClr>
                <a:srgbClr val="FF6309"/>
              </a:buClr>
              <a:buSzPct val="45000"/>
              <a:buFont typeface="Wingdings" charset="0"/>
              <a:buChar char=""/>
              <a:defRPr/>
            </a:pPr>
            <a:r>
              <a:rPr lang="en-GB" sz="1600" dirty="0">
                <a:latin typeface="Trebuchet MS" charset="0"/>
              </a:rPr>
              <a:t>RFC 5905: Network Time Protocol Version 4: Protocol and Algorithms Specification</a:t>
            </a:r>
          </a:p>
          <a:p>
            <a:pPr lvl="1">
              <a:lnSpc>
                <a:spcPct val="97000"/>
              </a:lnSpc>
              <a:spcAft>
                <a:spcPts val="1413"/>
              </a:spcAft>
              <a:buClr>
                <a:srgbClr val="FF6309"/>
              </a:buClr>
              <a:buSzPct val="45000"/>
              <a:buFont typeface="Wingdings" charset="0"/>
              <a:buChar char=""/>
              <a:defRPr/>
            </a:pPr>
            <a:r>
              <a:rPr lang="en-GB" sz="1600" dirty="0">
                <a:latin typeface="Trebuchet MS" charset="0"/>
              </a:rPr>
              <a:t>RFC 5906: Network Time Protocol Version 4: </a:t>
            </a:r>
            <a:r>
              <a:rPr lang="en-GB" sz="1600" dirty="0" err="1">
                <a:latin typeface="Trebuchet MS" charset="0"/>
              </a:rPr>
              <a:t>Autokey</a:t>
            </a:r>
            <a:r>
              <a:rPr lang="en-GB" sz="1600" dirty="0">
                <a:latin typeface="Trebuchet MS" charset="0"/>
              </a:rPr>
              <a:t> Specification</a:t>
            </a:r>
          </a:p>
          <a:p>
            <a:pPr lvl="1">
              <a:lnSpc>
                <a:spcPct val="97000"/>
              </a:lnSpc>
              <a:spcAft>
                <a:spcPts val="1413"/>
              </a:spcAft>
              <a:buClr>
                <a:srgbClr val="FF6309"/>
              </a:buClr>
              <a:buSzPct val="45000"/>
              <a:buFont typeface="Wingdings" charset="0"/>
              <a:buChar char=""/>
              <a:defRPr/>
            </a:pPr>
            <a:r>
              <a:rPr lang="en-GB" sz="1600" dirty="0">
                <a:latin typeface="Trebuchet MS" charset="0"/>
              </a:rPr>
              <a:t>RFC 5907: Definitions of Managed Objects for Network Time Protocol Version 4 (NTPv4)</a:t>
            </a:r>
          </a:p>
          <a:p>
            <a:pPr lvl="1">
              <a:lnSpc>
                <a:spcPct val="97000"/>
              </a:lnSpc>
              <a:spcAft>
                <a:spcPts val="1413"/>
              </a:spcAft>
              <a:buClr>
                <a:srgbClr val="FF6309"/>
              </a:buClr>
              <a:buSzPct val="45000"/>
              <a:buFont typeface="Wingdings" charset="0"/>
              <a:buChar char=""/>
              <a:defRPr/>
            </a:pPr>
            <a:r>
              <a:rPr lang="en-GB" sz="1600" dirty="0">
                <a:latin typeface="Trebuchet MS" charset="0"/>
              </a:rPr>
              <a:t>RFC 5908: Network Time Protocol (NTP) Server Option for DHCPv6</a:t>
            </a:r>
          </a:p>
        </p:txBody>
      </p:sp>
    </p:spTree>
    <p:extLst>
      <p:ext uri="{BB962C8B-B14F-4D97-AF65-F5344CB8AC3E}">
        <p14:creationId xmlns:p14="http://schemas.microsoft.com/office/powerpoint/2010/main" val="82400837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10241" name="Text Box 1"/>
          <p:cNvSpPr txBox="1">
            <a:spLocks noChangeArrowheads="1"/>
          </p:cNvSpPr>
          <p:nvPr/>
        </p:nvSpPr>
        <p:spPr bwMode="auto">
          <a:xfrm>
            <a:off x="468313" y="0"/>
            <a:ext cx="9070975" cy="12604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9pPr>
          </a:lstStyle>
          <a:p>
            <a:pPr>
              <a:lnSpc>
                <a:spcPct val="97000"/>
              </a:lnSpc>
              <a:buClrTx/>
              <a:buSzPct val="45000"/>
              <a:buFontTx/>
              <a:buNone/>
              <a:defRPr/>
            </a:pPr>
            <a:r>
              <a:rPr lang="en-US" sz="4400" b="1" dirty="0">
                <a:latin typeface="Trebuchet MS" charset="0"/>
              </a:rPr>
              <a:t>NTP and Time Synchronization</a:t>
            </a:r>
          </a:p>
        </p:txBody>
      </p:sp>
      <p:sp>
        <p:nvSpPr>
          <p:cNvPr id="10242" name="Text Box 2"/>
          <p:cNvSpPr txBox="1">
            <a:spLocks noChangeArrowheads="1"/>
          </p:cNvSpPr>
          <p:nvPr/>
        </p:nvSpPr>
        <p:spPr bwMode="auto">
          <a:xfrm>
            <a:off x="468313" y="1493838"/>
            <a:ext cx="9070975" cy="49879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lvl1pPr marL="428625" indent="-32385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1pPr>
            <a:lvl2pPr marL="860425">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2pPr>
            <a:lvl3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3pPr>
            <a:lvl4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4pPr>
            <a:lvl5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9pPr>
          </a:lstStyle>
          <a:p>
            <a:pPr>
              <a:lnSpc>
                <a:spcPct val="97000"/>
              </a:lnSpc>
              <a:spcAft>
                <a:spcPts val="1413"/>
              </a:spcAft>
              <a:buClr>
                <a:srgbClr val="FF6309"/>
              </a:buClr>
              <a:buSzPct val="45000"/>
              <a:buFont typeface="Wingdings" charset="0"/>
              <a:buChar char=""/>
              <a:defRPr/>
            </a:pPr>
            <a:r>
              <a:rPr lang="en-US" dirty="0"/>
              <a:t>Network Time Protocol (NTP) is used by organizations to synchronize the clocks of all its systems. </a:t>
            </a:r>
          </a:p>
          <a:p>
            <a:pPr>
              <a:lnSpc>
                <a:spcPct val="97000"/>
              </a:lnSpc>
              <a:spcAft>
                <a:spcPts val="1413"/>
              </a:spcAft>
              <a:buClr>
                <a:srgbClr val="FF6309"/>
              </a:buClr>
              <a:buSzPct val="45000"/>
              <a:buFont typeface="Wingdings" charset="0"/>
              <a:buChar char=""/>
              <a:defRPr/>
            </a:pPr>
            <a:r>
              <a:rPr lang="en-US" dirty="0"/>
              <a:t>Time synchronization is important for many reasons:</a:t>
            </a:r>
          </a:p>
          <a:p>
            <a:pPr lvl="1">
              <a:lnSpc>
                <a:spcPct val="97000"/>
              </a:lnSpc>
              <a:spcAft>
                <a:spcPts val="1413"/>
              </a:spcAft>
              <a:buClr>
                <a:srgbClr val="FF6309"/>
              </a:buClr>
              <a:buSzPct val="45000"/>
              <a:buFont typeface="Wingdings" charset="0"/>
              <a:buChar char=""/>
              <a:defRPr/>
            </a:pPr>
            <a:r>
              <a:rPr lang="en-US" dirty="0"/>
              <a:t>Application time stamps</a:t>
            </a:r>
          </a:p>
          <a:p>
            <a:pPr lvl="1">
              <a:lnSpc>
                <a:spcPct val="97000"/>
              </a:lnSpc>
              <a:spcAft>
                <a:spcPts val="1413"/>
              </a:spcAft>
              <a:buClr>
                <a:srgbClr val="FF6309"/>
              </a:buClr>
              <a:buSzPct val="45000"/>
              <a:buFont typeface="Wingdings" charset="0"/>
              <a:buChar char=""/>
              <a:defRPr/>
            </a:pPr>
            <a:r>
              <a:rPr lang="en-US" dirty="0"/>
              <a:t>Time stamps for log entries and audit trails. </a:t>
            </a:r>
          </a:p>
          <a:p>
            <a:pPr>
              <a:lnSpc>
                <a:spcPct val="97000"/>
              </a:lnSpc>
              <a:spcAft>
                <a:spcPts val="1413"/>
              </a:spcAft>
              <a:buClr>
                <a:srgbClr val="FF6309"/>
              </a:buClr>
              <a:buSzPct val="45000"/>
              <a:buFont typeface="Wingdings" charset="0"/>
              <a:buChar char=""/>
              <a:defRPr/>
            </a:pPr>
            <a:r>
              <a:rPr lang="en-US" dirty="0"/>
              <a:t>NTP provides an easy way to ensure that all systems will maintain the same time. This can significantly simplify the burden on system administrators and tech support.</a:t>
            </a:r>
          </a:p>
          <a:p>
            <a:pPr>
              <a:lnSpc>
                <a:spcPct val="97000"/>
              </a:lnSpc>
              <a:spcAft>
                <a:spcPts val="1413"/>
              </a:spcAft>
              <a:buClr>
                <a:srgbClr val="FF6309"/>
              </a:buClr>
              <a:buSzPct val="45000"/>
              <a:buFont typeface="Wingdings" charset="0"/>
              <a:buChar char=""/>
              <a:defRPr/>
            </a:pPr>
            <a:r>
              <a:rPr lang="en-US" dirty="0"/>
              <a:t>When an organization’s systems all maintain different clock times, it becomes very difficult from a troubleshooting standpoint to determine when and under what conditions a particular event might be occurring.</a:t>
            </a:r>
            <a:endParaRPr lang="en-US" dirty="0">
              <a:latin typeface="Trebuchet MS"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14337" name="Text Box 1"/>
          <p:cNvSpPr txBox="1">
            <a:spLocks noChangeArrowheads="1"/>
          </p:cNvSpPr>
          <p:nvPr/>
        </p:nvSpPr>
        <p:spPr bwMode="auto">
          <a:xfrm>
            <a:off x="468313" y="0"/>
            <a:ext cx="9070975" cy="12604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9pPr>
          </a:lstStyle>
          <a:p>
            <a:pPr>
              <a:lnSpc>
                <a:spcPct val="97000"/>
              </a:lnSpc>
              <a:buClrTx/>
              <a:buSzPct val="45000"/>
              <a:buFontTx/>
              <a:buNone/>
              <a:defRPr/>
            </a:pPr>
            <a:r>
              <a:rPr lang="en-US" sz="4400" b="1" dirty="0">
                <a:latin typeface="Trebuchet MS" charset="0"/>
              </a:rPr>
              <a:t>How NTP Works</a:t>
            </a:r>
          </a:p>
        </p:txBody>
      </p:sp>
      <p:sp>
        <p:nvSpPr>
          <p:cNvPr id="14338" name="Text Box 2"/>
          <p:cNvSpPr txBox="1">
            <a:spLocks noChangeArrowheads="1"/>
          </p:cNvSpPr>
          <p:nvPr/>
        </p:nvSpPr>
        <p:spPr bwMode="auto">
          <a:xfrm>
            <a:off x="503238" y="1768475"/>
            <a:ext cx="9070975" cy="49879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lvl1pPr marL="428625" indent="-32385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1pPr>
            <a:lvl2pPr marL="860425">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2pPr>
            <a:lvl3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3pPr>
            <a:lvl4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4pPr>
            <a:lvl5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9pPr>
          </a:lstStyle>
          <a:p>
            <a:pPr>
              <a:lnSpc>
                <a:spcPct val="97000"/>
              </a:lnSpc>
              <a:spcAft>
                <a:spcPts val="1413"/>
              </a:spcAft>
              <a:buClr>
                <a:srgbClr val="FF6309"/>
              </a:buClr>
              <a:buSzPct val="45000"/>
              <a:buFont typeface="Wingdings" charset="0"/>
              <a:buChar char=""/>
              <a:defRPr/>
            </a:pPr>
            <a:r>
              <a:rPr lang="en-US" sz="2800" dirty="0"/>
              <a:t>NTP works on the premise of synchronization with reference clocks, also known as ‘stratum 0‘ servers. </a:t>
            </a:r>
          </a:p>
          <a:p>
            <a:pPr>
              <a:lnSpc>
                <a:spcPct val="97000"/>
              </a:lnSpc>
              <a:spcAft>
                <a:spcPts val="1413"/>
              </a:spcAft>
              <a:buClr>
                <a:srgbClr val="FF6309"/>
              </a:buClr>
              <a:buSzPct val="45000"/>
              <a:buFont typeface="Wingdings" charset="0"/>
              <a:buChar char=""/>
              <a:defRPr/>
            </a:pPr>
            <a:r>
              <a:rPr lang="en-US" sz="2800" dirty="0"/>
              <a:t>All other NTP servers then become a lower level strata server based upon how far they are from a reference server. </a:t>
            </a:r>
          </a:p>
          <a:p>
            <a:pPr>
              <a:lnSpc>
                <a:spcPct val="97000"/>
              </a:lnSpc>
              <a:spcAft>
                <a:spcPts val="1413"/>
              </a:spcAft>
              <a:buClr>
                <a:srgbClr val="FF6309"/>
              </a:buClr>
              <a:buSzPct val="45000"/>
              <a:buFont typeface="Wingdings" charset="0"/>
              <a:buChar char=""/>
              <a:defRPr/>
            </a:pPr>
            <a:r>
              <a:rPr lang="en-US" sz="2800" dirty="0"/>
              <a:t>The start of the NTP chain is a stratum 1 server which is always directly connected to a stratum 0 reference clock. </a:t>
            </a:r>
          </a:p>
          <a:p>
            <a:pPr>
              <a:lnSpc>
                <a:spcPct val="97000"/>
              </a:lnSpc>
              <a:spcAft>
                <a:spcPts val="1413"/>
              </a:spcAft>
              <a:buClr>
                <a:srgbClr val="FF6309"/>
              </a:buClr>
              <a:buSzPct val="45000"/>
              <a:buFont typeface="Wingdings" charset="0"/>
              <a:buChar char=""/>
              <a:defRPr/>
            </a:pPr>
            <a:r>
              <a:rPr lang="en-US" sz="2800" dirty="0"/>
              <a:t>From here, lower level strata servers are connected via a network connection to a higher strata level server. </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14337" name="Text Box 1"/>
          <p:cNvSpPr txBox="1">
            <a:spLocks noChangeArrowheads="1"/>
          </p:cNvSpPr>
          <p:nvPr/>
        </p:nvSpPr>
        <p:spPr bwMode="auto">
          <a:xfrm>
            <a:off x="468313" y="0"/>
            <a:ext cx="9070975" cy="12604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9pPr>
          </a:lstStyle>
          <a:p>
            <a:pPr>
              <a:lnSpc>
                <a:spcPct val="97000"/>
              </a:lnSpc>
              <a:buClrTx/>
              <a:buSzPct val="45000"/>
              <a:buFontTx/>
              <a:buNone/>
              <a:defRPr/>
            </a:pPr>
            <a:r>
              <a:rPr lang="en-US" sz="4400" b="1" dirty="0">
                <a:latin typeface="Trebuchet MS" charset="0"/>
              </a:rPr>
              <a:t>How NTP Works</a:t>
            </a:r>
          </a:p>
        </p:txBody>
      </p:sp>
      <p:sp>
        <p:nvSpPr>
          <p:cNvPr id="14338" name="Text Box 2"/>
          <p:cNvSpPr txBox="1">
            <a:spLocks noChangeArrowheads="1"/>
          </p:cNvSpPr>
          <p:nvPr/>
        </p:nvSpPr>
        <p:spPr bwMode="auto">
          <a:xfrm>
            <a:off x="427038" y="1768476"/>
            <a:ext cx="1793874" cy="48736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lvl1pPr marL="428625" indent="-32385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1pPr>
            <a:lvl2pPr marL="860425">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2pPr>
            <a:lvl3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3pPr>
            <a:lvl4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4pPr>
            <a:lvl5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9pPr>
          </a:lstStyle>
          <a:p>
            <a:pPr marL="0" marR="0" lvl="0" indent="0" defTabSz="914400" eaLnBrk="1" fontAlgn="auto" latinLnBrk="0" hangingPunct="1">
              <a:lnSpc>
                <a:spcPct val="97000"/>
              </a:lnSpc>
              <a:spcBef>
                <a:spcPts val="0"/>
              </a:spcBef>
              <a:spcAft>
                <a:spcPts val="1413"/>
              </a:spcAft>
              <a:buClr>
                <a:srgbClr val="FF6309"/>
              </a:buClr>
              <a:buSzPct val="45000"/>
              <a:buFont typeface="Wingdings" charset="0"/>
              <a:buNone/>
              <a:tabLst/>
              <a:defRPr/>
            </a:pPr>
            <a:r>
              <a:rPr lang="en-US" sz="2800" dirty="0"/>
              <a:t>Stratum 0</a:t>
            </a:r>
          </a:p>
        </p:txBody>
      </p:sp>
      <p:pic>
        <p:nvPicPr>
          <p:cNvPr id="2" name="Picture 1"/>
          <p:cNvPicPr>
            <a:picLocks noChangeAspect="1"/>
          </p:cNvPicPr>
          <p:nvPr/>
        </p:nvPicPr>
        <p:blipFill>
          <a:blip r:embed="rId4"/>
          <a:stretch>
            <a:fillRect/>
          </a:stretch>
        </p:blipFill>
        <p:spPr>
          <a:xfrm>
            <a:off x="2054224" y="1448309"/>
            <a:ext cx="6262687" cy="5596444"/>
          </a:xfrm>
          <a:prstGeom prst="rect">
            <a:avLst/>
          </a:prstGeom>
        </p:spPr>
      </p:pic>
      <p:sp>
        <p:nvSpPr>
          <p:cNvPr id="5" name="Text Box 2"/>
          <p:cNvSpPr txBox="1">
            <a:spLocks noChangeArrowheads="1"/>
          </p:cNvSpPr>
          <p:nvPr/>
        </p:nvSpPr>
        <p:spPr bwMode="auto">
          <a:xfrm>
            <a:off x="427038" y="3167571"/>
            <a:ext cx="2174873" cy="48736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lvl1pPr marL="428625" indent="-32385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1pPr>
            <a:lvl2pPr marL="860425">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2pPr>
            <a:lvl3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3pPr>
            <a:lvl4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4pPr>
            <a:lvl5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9pPr>
          </a:lstStyle>
          <a:p>
            <a:pPr marL="0" marR="0" lvl="0" indent="0" defTabSz="914400" eaLnBrk="1" fontAlgn="auto" latinLnBrk="0" hangingPunct="1">
              <a:lnSpc>
                <a:spcPct val="97000"/>
              </a:lnSpc>
              <a:spcBef>
                <a:spcPts val="0"/>
              </a:spcBef>
              <a:spcAft>
                <a:spcPts val="1413"/>
              </a:spcAft>
              <a:buClr>
                <a:srgbClr val="FF6309"/>
              </a:buClr>
              <a:buSzPct val="45000"/>
              <a:buFont typeface="Wingdings" charset="0"/>
              <a:buNone/>
              <a:tabLst/>
              <a:defRPr/>
            </a:pPr>
            <a:r>
              <a:rPr lang="en-US" sz="2800" dirty="0"/>
              <a:t>Stratum 1</a:t>
            </a:r>
          </a:p>
        </p:txBody>
      </p:sp>
      <p:sp>
        <p:nvSpPr>
          <p:cNvPr id="6" name="Text Box 2"/>
          <p:cNvSpPr txBox="1">
            <a:spLocks noChangeArrowheads="1"/>
          </p:cNvSpPr>
          <p:nvPr/>
        </p:nvSpPr>
        <p:spPr bwMode="auto">
          <a:xfrm>
            <a:off x="427038" y="4681581"/>
            <a:ext cx="2174873" cy="48736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lvl1pPr marL="428625" indent="-32385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1pPr>
            <a:lvl2pPr marL="860425">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2pPr>
            <a:lvl3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3pPr>
            <a:lvl4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4pPr>
            <a:lvl5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9pPr>
          </a:lstStyle>
          <a:p>
            <a:pPr marL="0" marR="0" lvl="0" indent="0" defTabSz="914400" eaLnBrk="1" fontAlgn="auto" latinLnBrk="0" hangingPunct="1">
              <a:lnSpc>
                <a:spcPct val="97000"/>
              </a:lnSpc>
              <a:spcBef>
                <a:spcPts val="0"/>
              </a:spcBef>
              <a:spcAft>
                <a:spcPts val="1413"/>
              </a:spcAft>
              <a:buClr>
                <a:srgbClr val="FF6309"/>
              </a:buClr>
              <a:buSzPct val="45000"/>
              <a:buFont typeface="Wingdings" charset="0"/>
              <a:buNone/>
              <a:tabLst/>
              <a:defRPr/>
            </a:pPr>
            <a:r>
              <a:rPr lang="en-US" sz="2800" dirty="0"/>
              <a:t>Stratum 2</a:t>
            </a:r>
          </a:p>
        </p:txBody>
      </p:sp>
      <p:sp>
        <p:nvSpPr>
          <p:cNvPr id="7" name="Text Box 2"/>
          <p:cNvSpPr txBox="1">
            <a:spLocks noChangeArrowheads="1"/>
          </p:cNvSpPr>
          <p:nvPr/>
        </p:nvSpPr>
        <p:spPr bwMode="auto">
          <a:xfrm>
            <a:off x="427038" y="6208014"/>
            <a:ext cx="2174873" cy="48736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lvl1pPr marL="428625" indent="-32385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1pPr>
            <a:lvl2pPr marL="860425">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2pPr>
            <a:lvl3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3pPr>
            <a:lvl4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4pPr>
            <a:lvl5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9pPr>
          </a:lstStyle>
          <a:p>
            <a:pPr marL="0" marR="0" lvl="0" indent="0" defTabSz="914400" eaLnBrk="1" fontAlgn="auto" latinLnBrk="0" hangingPunct="1">
              <a:lnSpc>
                <a:spcPct val="97000"/>
              </a:lnSpc>
              <a:spcBef>
                <a:spcPts val="0"/>
              </a:spcBef>
              <a:spcAft>
                <a:spcPts val="1413"/>
              </a:spcAft>
              <a:buClr>
                <a:srgbClr val="FF6309"/>
              </a:buClr>
              <a:buSzPct val="45000"/>
              <a:buFont typeface="Wingdings" charset="0"/>
              <a:buNone/>
              <a:tabLst/>
              <a:defRPr/>
            </a:pPr>
            <a:r>
              <a:rPr lang="en-US" sz="2800" dirty="0"/>
              <a:t>Stratum 3</a:t>
            </a:r>
          </a:p>
        </p:txBody>
      </p:sp>
      <p:sp>
        <p:nvSpPr>
          <p:cNvPr id="9" name="Text Box 2"/>
          <p:cNvSpPr txBox="1">
            <a:spLocks noChangeArrowheads="1"/>
          </p:cNvSpPr>
          <p:nvPr/>
        </p:nvSpPr>
        <p:spPr bwMode="auto">
          <a:xfrm>
            <a:off x="7419974" y="1768475"/>
            <a:ext cx="2119314" cy="48736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lvl1pPr marL="428625" indent="-32385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1pPr>
            <a:lvl2pPr marL="860425">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2pPr>
            <a:lvl3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3pPr>
            <a:lvl4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4pPr>
            <a:lvl5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9pPr>
          </a:lstStyle>
          <a:p>
            <a:pPr marL="0" marR="0" lvl="0" indent="0" defTabSz="914400" eaLnBrk="1" fontAlgn="auto" latinLnBrk="0" hangingPunct="1">
              <a:lnSpc>
                <a:spcPct val="97000"/>
              </a:lnSpc>
              <a:spcBef>
                <a:spcPts val="0"/>
              </a:spcBef>
              <a:spcAft>
                <a:spcPts val="1413"/>
              </a:spcAft>
              <a:buClr>
                <a:srgbClr val="FF6309"/>
              </a:buClr>
              <a:buSzPct val="45000"/>
              <a:buFont typeface="Wingdings" charset="0"/>
              <a:buNone/>
              <a:tabLst/>
              <a:defRPr/>
            </a:pPr>
            <a:r>
              <a:rPr lang="en-US" sz="2800"/>
              <a:t>GPS/CDMA</a:t>
            </a:r>
            <a:endParaRPr lang="en-US" sz="2800" dirty="0"/>
          </a:p>
        </p:txBody>
      </p:sp>
    </p:spTree>
    <p:extLst>
      <p:ext uri="{BB962C8B-B14F-4D97-AF65-F5344CB8AC3E}">
        <p14:creationId xmlns:p14="http://schemas.microsoft.com/office/powerpoint/2010/main" val="142982521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15360" name="Rounded Rectangle 15359"/>
          <p:cNvSpPr/>
          <p:nvPr/>
        </p:nvSpPr>
        <p:spPr bwMode="auto">
          <a:xfrm>
            <a:off x="696912" y="3325433"/>
            <a:ext cx="8305800" cy="4025521"/>
          </a:xfrm>
          <a:prstGeom prst="roundRect">
            <a:avLst/>
          </a:prstGeom>
          <a:solidFill>
            <a:srgbClr val="EBEBEB"/>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6000"/>
              </a:lnSpc>
              <a:spcBef>
                <a:spcPct val="0"/>
              </a:spcBef>
              <a:spcAft>
                <a:spcPct val="0"/>
              </a:spcAft>
              <a:buClr>
                <a:srgbClr val="000000"/>
              </a:buClr>
              <a:buSzPct val="100000"/>
              <a:buFont typeface="Times New Roman" charset="0"/>
              <a:buNone/>
              <a:tabLst/>
            </a:pPr>
            <a:endParaRPr kumimoji="0" lang="en-US" sz="2400" b="0" i="0" u="none" strike="noStrike" cap="none" normalizeH="0" baseline="0">
              <a:ln>
                <a:noFill/>
              </a:ln>
              <a:solidFill>
                <a:schemeClr val="bg1"/>
              </a:solidFill>
              <a:effectLst/>
              <a:latin typeface="Arial" charset="0"/>
              <a:ea typeface="ＭＳ Ｐゴシック" charset="0"/>
              <a:cs typeface="DejaVu Sans" charset="0"/>
            </a:endParaRPr>
          </a:p>
        </p:txBody>
      </p:sp>
      <p:sp>
        <p:nvSpPr>
          <p:cNvPr id="15361" name="Text Box 1"/>
          <p:cNvSpPr txBox="1">
            <a:spLocks noChangeArrowheads="1"/>
          </p:cNvSpPr>
          <p:nvPr/>
        </p:nvSpPr>
        <p:spPr bwMode="auto">
          <a:xfrm>
            <a:off x="468313" y="0"/>
            <a:ext cx="9070975" cy="12604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9pPr>
          </a:lstStyle>
          <a:p>
            <a:pPr>
              <a:lnSpc>
                <a:spcPct val="97000"/>
              </a:lnSpc>
              <a:buClrTx/>
              <a:buSzPct val="45000"/>
              <a:buFontTx/>
              <a:buNone/>
              <a:defRPr/>
            </a:pPr>
            <a:r>
              <a:rPr lang="en-US" sz="4400" b="1" dirty="0">
                <a:latin typeface="Trebuchet MS" charset="0"/>
              </a:rPr>
              <a:t>Internal NTP Architecture</a:t>
            </a:r>
          </a:p>
        </p:txBody>
      </p:sp>
      <p:sp>
        <p:nvSpPr>
          <p:cNvPr id="2" name="Cloud 1"/>
          <p:cNvSpPr/>
          <p:nvPr/>
        </p:nvSpPr>
        <p:spPr bwMode="auto">
          <a:xfrm>
            <a:off x="2703218" y="1175164"/>
            <a:ext cx="3810000" cy="2057400"/>
          </a:xfrm>
          <a:prstGeom prst="cloud">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6000"/>
              </a:lnSpc>
              <a:spcBef>
                <a:spcPct val="0"/>
              </a:spcBef>
              <a:spcAft>
                <a:spcPct val="0"/>
              </a:spcAft>
              <a:buClr>
                <a:srgbClr val="000000"/>
              </a:buClr>
              <a:buSzPct val="100000"/>
              <a:buFont typeface="Times New Roman" charset="0"/>
              <a:buNone/>
              <a:tabLst/>
            </a:pPr>
            <a:endParaRPr kumimoji="0" lang="en-US" sz="2400" b="0" i="0" u="none" strike="noStrike" cap="none" normalizeH="0" baseline="0">
              <a:ln>
                <a:noFill/>
              </a:ln>
              <a:solidFill>
                <a:schemeClr val="bg1"/>
              </a:solidFill>
              <a:effectLst/>
              <a:latin typeface="Arial" charset="0"/>
              <a:ea typeface="ＭＳ Ｐゴシック" charset="0"/>
              <a:cs typeface="DejaVu Sans" charset="0"/>
            </a:endParaRPr>
          </a:p>
        </p:txBody>
      </p:sp>
      <p:sp>
        <p:nvSpPr>
          <p:cNvPr id="3" name="Rounded Rectangle 2"/>
          <p:cNvSpPr/>
          <p:nvPr/>
        </p:nvSpPr>
        <p:spPr bwMode="auto">
          <a:xfrm>
            <a:off x="2246018" y="4070764"/>
            <a:ext cx="1295400" cy="762000"/>
          </a:xfrm>
          <a:prstGeom prst="round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6000"/>
              </a:lnSpc>
              <a:spcBef>
                <a:spcPct val="0"/>
              </a:spcBef>
              <a:spcAft>
                <a:spcPct val="0"/>
              </a:spcAft>
              <a:buClr>
                <a:srgbClr val="000000"/>
              </a:buClr>
              <a:buSzPct val="100000"/>
              <a:buFont typeface="Times New Roman" charset="0"/>
              <a:buNone/>
              <a:tabLst/>
            </a:pPr>
            <a:endParaRPr kumimoji="0" lang="en-US" sz="2400" b="0" i="0" u="none" strike="noStrike" cap="none" normalizeH="0" baseline="0" dirty="0">
              <a:ln>
                <a:noFill/>
              </a:ln>
              <a:solidFill>
                <a:schemeClr val="bg1"/>
              </a:solidFill>
              <a:effectLst/>
              <a:latin typeface="Arial" charset="0"/>
              <a:ea typeface="ＭＳ Ｐゴシック" charset="0"/>
              <a:cs typeface="DejaVu Sans" charset="0"/>
            </a:endParaRPr>
          </a:p>
        </p:txBody>
      </p:sp>
      <p:sp>
        <p:nvSpPr>
          <p:cNvPr id="6" name="Rounded Rectangle 5"/>
          <p:cNvSpPr/>
          <p:nvPr/>
        </p:nvSpPr>
        <p:spPr bwMode="auto">
          <a:xfrm>
            <a:off x="3992814" y="4070764"/>
            <a:ext cx="1295400" cy="762000"/>
          </a:xfrm>
          <a:prstGeom prst="round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6000"/>
              </a:lnSpc>
              <a:spcBef>
                <a:spcPct val="0"/>
              </a:spcBef>
              <a:spcAft>
                <a:spcPct val="0"/>
              </a:spcAft>
              <a:buClr>
                <a:srgbClr val="000000"/>
              </a:buClr>
              <a:buSzPct val="100000"/>
              <a:buFont typeface="Times New Roman" charset="0"/>
              <a:buNone/>
              <a:tabLst/>
            </a:pPr>
            <a:endParaRPr kumimoji="0" lang="en-US" sz="2400" b="0" i="0" u="none" strike="noStrike" cap="none" normalizeH="0" baseline="0">
              <a:ln>
                <a:noFill/>
              </a:ln>
              <a:solidFill>
                <a:schemeClr val="bg1"/>
              </a:solidFill>
              <a:effectLst/>
              <a:latin typeface="Arial" charset="0"/>
              <a:ea typeface="ＭＳ Ｐゴシック" charset="0"/>
              <a:cs typeface="DejaVu Sans" charset="0"/>
            </a:endParaRPr>
          </a:p>
        </p:txBody>
      </p:sp>
      <p:sp>
        <p:nvSpPr>
          <p:cNvPr id="7" name="Rounded Rectangle 6"/>
          <p:cNvSpPr/>
          <p:nvPr/>
        </p:nvSpPr>
        <p:spPr bwMode="auto">
          <a:xfrm>
            <a:off x="5675018" y="4070764"/>
            <a:ext cx="1295400" cy="762000"/>
          </a:xfrm>
          <a:prstGeom prst="round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6000"/>
              </a:lnSpc>
              <a:spcBef>
                <a:spcPct val="0"/>
              </a:spcBef>
              <a:spcAft>
                <a:spcPct val="0"/>
              </a:spcAft>
              <a:buClr>
                <a:srgbClr val="000000"/>
              </a:buClr>
              <a:buSzPct val="100000"/>
              <a:buFont typeface="Times New Roman" charset="0"/>
              <a:buNone/>
              <a:tabLst/>
            </a:pPr>
            <a:endParaRPr kumimoji="0" lang="en-US" sz="2400" b="0" i="0" u="none" strike="noStrike" cap="none" normalizeH="0" baseline="0">
              <a:ln>
                <a:noFill/>
              </a:ln>
              <a:solidFill>
                <a:schemeClr val="bg1"/>
              </a:solidFill>
              <a:effectLst/>
              <a:latin typeface="Arial" charset="0"/>
              <a:ea typeface="ＭＳ Ｐゴシック" charset="0"/>
              <a:cs typeface="DejaVu Sans" charset="0"/>
            </a:endParaRPr>
          </a:p>
        </p:txBody>
      </p:sp>
      <p:sp>
        <p:nvSpPr>
          <p:cNvPr id="8" name="Rounded Rectangle 7"/>
          <p:cNvSpPr/>
          <p:nvPr/>
        </p:nvSpPr>
        <p:spPr bwMode="auto">
          <a:xfrm>
            <a:off x="3644273" y="1830802"/>
            <a:ext cx="887745" cy="752475"/>
          </a:xfrm>
          <a:prstGeom prst="roundRect">
            <a:avLst/>
          </a:prstGeom>
          <a:solidFill>
            <a:srgbClr val="00B05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6000"/>
              </a:lnSpc>
              <a:spcBef>
                <a:spcPct val="0"/>
              </a:spcBef>
              <a:spcAft>
                <a:spcPct val="0"/>
              </a:spcAft>
              <a:buClr>
                <a:srgbClr val="000000"/>
              </a:buClr>
              <a:buSzPct val="100000"/>
              <a:buFont typeface="Times New Roman" charset="0"/>
              <a:buNone/>
              <a:tabLst/>
            </a:pPr>
            <a:endParaRPr kumimoji="0" lang="en-US" sz="2400" b="0" i="0" u="none" strike="noStrike" cap="none" normalizeH="0" baseline="0">
              <a:ln>
                <a:noFill/>
              </a:ln>
              <a:solidFill>
                <a:schemeClr val="bg1"/>
              </a:solidFill>
              <a:effectLst/>
              <a:latin typeface="Arial" charset="0"/>
              <a:ea typeface="ＭＳ Ｐゴシック" charset="0"/>
              <a:cs typeface="DejaVu Sans" charset="0"/>
            </a:endParaRPr>
          </a:p>
        </p:txBody>
      </p:sp>
      <p:sp>
        <p:nvSpPr>
          <p:cNvPr id="9" name="Rounded Rectangle 8"/>
          <p:cNvSpPr/>
          <p:nvPr/>
        </p:nvSpPr>
        <p:spPr bwMode="auto">
          <a:xfrm>
            <a:off x="4760618" y="1830802"/>
            <a:ext cx="887745" cy="752475"/>
          </a:xfrm>
          <a:prstGeom prst="roundRect">
            <a:avLst/>
          </a:prstGeom>
          <a:solidFill>
            <a:srgbClr val="00B05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6000"/>
              </a:lnSpc>
              <a:spcBef>
                <a:spcPct val="0"/>
              </a:spcBef>
              <a:spcAft>
                <a:spcPct val="0"/>
              </a:spcAft>
              <a:buClr>
                <a:srgbClr val="000000"/>
              </a:buClr>
              <a:buSzPct val="100000"/>
              <a:buFont typeface="Times New Roman" charset="0"/>
              <a:buNone/>
              <a:tabLst/>
            </a:pPr>
            <a:endParaRPr kumimoji="0" lang="en-US" sz="2400" b="0" i="0" u="none" strike="noStrike" cap="none" normalizeH="0" baseline="0">
              <a:ln>
                <a:noFill/>
              </a:ln>
              <a:solidFill>
                <a:schemeClr val="bg1"/>
              </a:solidFill>
              <a:effectLst/>
              <a:latin typeface="Arial" charset="0"/>
              <a:ea typeface="ＭＳ Ｐゴシック" charset="0"/>
              <a:cs typeface="DejaVu Sans" charset="0"/>
            </a:endParaRPr>
          </a:p>
        </p:txBody>
      </p:sp>
      <p:cxnSp>
        <p:nvCxnSpPr>
          <p:cNvPr id="5" name="Straight Connector 4"/>
          <p:cNvCxnSpPr/>
          <p:nvPr/>
        </p:nvCxnSpPr>
        <p:spPr bwMode="auto">
          <a:xfrm>
            <a:off x="2855618" y="3435764"/>
            <a:ext cx="3505200" cy="0"/>
          </a:xfrm>
          <a:prstGeom prst="line">
            <a:avLst/>
          </a:prstGeom>
          <a:solidFill>
            <a:srgbClr val="00B8FF"/>
          </a:solidFill>
          <a:ln w="2540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1" name="Straight Connector 20"/>
          <p:cNvCxnSpPr/>
          <p:nvPr/>
        </p:nvCxnSpPr>
        <p:spPr bwMode="auto">
          <a:xfrm flipV="1">
            <a:off x="2855618" y="3435764"/>
            <a:ext cx="0" cy="629752"/>
          </a:xfrm>
          <a:prstGeom prst="line">
            <a:avLst/>
          </a:prstGeom>
          <a:solidFill>
            <a:srgbClr val="00B8FF"/>
          </a:solidFill>
          <a:ln w="9525"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4" name="Straight Connector 23"/>
          <p:cNvCxnSpPr/>
          <p:nvPr/>
        </p:nvCxnSpPr>
        <p:spPr bwMode="auto">
          <a:xfrm flipV="1">
            <a:off x="6360818" y="3435764"/>
            <a:ext cx="0" cy="629752"/>
          </a:xfrm>
          <a:prstGeom prst="line">
            <a:avLst/>
          </a:prstGeom>
          <a:solidFill>
            <a:srgbClr val="00B8FF"/>
          </a:solidFill>
          <a:ln w="9525"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5" name="Straight Connector 24"/>
          <p:cNvCxnSpPr/>
          <p:nvPr/>
        </p:nvCxnSpPr>
        <p:spPr bwMode="auto">
          <a:xfrm flipV="1">
            <a:off x="4619330" y="3435764"/>
            <a:ext cx="0" cy="629752"/>
          </a:xfrm>
          <a:prstGeom prst="line">
            <a:avLst/>
          </a:prstGeom>
          <a:solidFill>
            <a:srgbClr val="00B8FF"/>
          </a:solidFill>
          <a:ln w="9525"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7" name="Straight Connector 26"/>
          <p:cNvCxnSpPr/>
          <p:nvPr/>
        </p:nvCxnSpPr>
        <p:spPr bwMode="auto">
          <a:xfrm flipV="1">
            <a:off x="5217818" y="2575389"/>
            <a:ext cx="0" cy="860375"/>
          </a:xfrm>
          <a:prstGeom prst="line">
            <a:avLst/>
          </a:prstGeom>
          <a:solidFill>
            <a:srgbClr val="00B8FF"/>
          </a:solidFill>
          <a:ln w="9525"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30" name="Straight Connector 29"/>
          <p:cNvCxnSpPr/>
          <p:nvPr/>
        </p:nvCxnSpPr>
        <p:spPr bwMode="auto">
          <a:xfrm flipV="1">
            <a:off x="4074818" y="2575389"/>
            <a:ext cx="0" cy="860375"/>
          </a:xfrm>
          <a:prstGeom prst="line">
            <a:avLst/>
          </a:prstGeom>
          <a:solidFill>
            <a:srgbClr val="00B8FF"/>
          </a:solidFill>
          <a:ln w="9525"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28" name="TextBox 27"/>
          <p:cNvSpPr txBox="1"/>
          <p:nvPr/>
        </p:nvSpPr>
        <p:spPr>
          <a:xfrm>
            <a:off x="2344742" y="4253597"/>
            <a:ext cx="1051185" cy="446917"/>
          </a:xfrm>
          <a:prstGeom prst="rect">
            <a:avLst/>
          </a:prstGeom>
          <a:noFill/>
        </p:spPr>
        <p:txBody>
          <a:bodyPr wrap="none" rtlCol="0">
            <a:spAutoFit/>
          </a:bodyPr>
          <a:lstStyle/>
          <a:p>
            <a:r>
              <a:rPr lang="en-US" b="1">
                <a:solidFill>
                  <a:schemeClr val="tx1"/>
                </a:solidFill>
              </a:rPr>
              <a:t>NTP 1</a:t>
            </a:r>
          </a:p>
        </p:txBody>
      </p:sp>
      <p:sp>
        <p:nvSpPr>
          <p:cNvPr id="32" name="TextBox 31"/>
          <p:cNvSpPr txBox="1"/>
          <p:nvPr/>
        </p:nvSpPr>
        <p:spPr>
          <a:xfrm>
            <a:off x="4114921" y="4255043"/>
            <a:ext cx="1051185" cy="446917"/>
          </a:xfrm>
          <a:prstGeom prst="rect">
            <a:avLst/>
          </a:prstGeom>
          <a:noFill/>
        </p:spPr>
        <p:txBody>
          <a:bodyPr wrap="none" rtlCol="0">
            <a:spAutoFit/>
          </a:bodyPr>
          <a:lstStyle/>
          <a:p>
            <a:r>
              <a:rPr lang="en-US" b="1" dirty="0">
                <a:solidFill>
                  <a:schemeClr val="tx1"/>
                </a:solidFill>
              </a:rPr>
              <a:t>NTP 2</a:t>
            </a:r>
          </a:p>
        </p:txBody>
      </p:sp>
      <p:sp>
        <p:nvSpPr>
          <p:cNvPr id="33" name="TextBox 32"/>
          <p:cNvSpPr txBox="1"/>
          <p:nvPr/>
        </p:nvSpPr>
        <p:spPr>
          <a:xfrm>
            <a:off x="5797125" y="4253598"/>
            <a:ext cx="1051185" cy="446917"/>
          </a:xfrm>
          <a:prstGeom prst="rect">
            <a:avLst/>
          </a:prstGeom>
          <a:noFill/>
        </p:spPr>
        <p:txBody>
          <a:bodyPr wrap="none" rtlCol="0">
            <a:spAutoFit/>
          </a:bodyPr>
          <a:lstStyle/>
          <a:p>
            <a:r>
              <a:rPr lang="en-US" b="1">
                <a:solidFill>
                  <a:schemeClr val="tx1"/>
                </a:solidFill>
              </a:rPr>
              <a:t>NTP 3</a:t>
            </a:r>
          </a:p>
        </p:txBody>
      </p:sp>
      <p:sp>
        <p:nvSpPr>
          <p:cNvPr id="34" name="TextBox 33"/>
          <p:cNvSpPr txBox="1"/>
          <p:nvPr/>
        </p:nvSpPr>
        <p:spPr>
          <a:xfrm>
            <a:off x="4074818" y="1353344"/>
            <a:ext cx="1313180" cy="446917"/>
          </a:xfrm>
          <a:prstGeom prst="rect">
            <a:avLst/>
          </a:prstGeom>
          <a:noFill/>
        </p:spPr>
        <p:txBody>
          <a:bodyPr wrap="none" rtlCol="0">
            <a:spAutoFit/>
          </a:bodyPr>
          <a:lstStyle/>
          <a:p>
            <a:r>
              <a:rPr lang="en-US" b="1" dirty="0">
                <a:solidFill>
                  <a:schemeClr val="tx1"/>
                </a:solidFill>
              </a:rPr>
              <a:t>Internet</a:t>
            </a:r>
          </a:p>
        </p:txBody>
      </p:sp>
      <p:sp>
        <p:nvSpPr>
          <p:cNvPr id="35" name="Rounded Rectangle 34"/>
          <p:cNvSpPr/>
          <p:nvPr/>
        </p:nvSpPr>
        <p:spPr bwMode="auto">
          <a:xfrm>
            <a:off x="925512" y="6086510"/>
            <a:ext cx="887745" cy="752475"/>
          </a:xfrm>
          <a:prstGeom prst="roundRect">
            <a:avLst/>
          </a:prstGeom>
          <a:solidFill>
            <a:srgbClr val="00B05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6000"/>
              </a:lnSpc>
              <a:spcBef>
                <a:spcPct val="0"/>
              </a:spcBef>
              <a:spcAft>
                <a:spcPct val="0"/>
              </a:spcAft>
              <a:buClr>
                <a:srgbClr val="000000"/>
              </a:buClr>
              <a:buSzPct val="100000"/>
              <a:buFont typeface="Times New Roman" charset="0"/>
              <a:buNone/>
              <a:tabLst/>
            </a:pPr>
            <a:endParaRPr kumimoji="0" lang="en-US" sz="2400" b="0" i="0" u="none" strike="noStrike" cap="none" normalizeH="0" baseline="0">
              <a:ln>
                <a:noFill/>
              </a:ln>
              <a:solidFill>
                <a:schemeClr val="bg1"/>
              </a:solidFill>
              <a:effectLst/>
              <a:latin typeface="Arial" charset="0"/>
              <a:ea typeface="ＭＳ Ｐゴシック" charset="0"/>
              <a:cs typeface="DejaVu Sans" charset="0"/>
            </a:endParaRPr>
          </a:p>
        </p:txBody>
      </p:sp>
      <p:sp>
        <p:nvSpPr>
          <p:cNvPr id="36" name="Rounded Rectangle 35"/>
          <p:cNvSpPr/>
          <p:nvPr/>
        </p:nvSpPr>
        <p:spPr bwMode="auto">
          <a:xfrm>
            <a:off x="2241173" y="6086510"/>
            <a:ext cx="887745" cy="752475"/>
          </a:xfrm>
          <a:prstGeom prst="roundRect">
            <a:avLst/>
          </a:prstGeom>
          <a:solidFill>
            <a:srgbClr val="00B05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6000"/>
              </a:lnSpc>
              <a:spcBef>
                <a:spcPct val="0"/>
              </a:spcBef>
              <a:spcAft>
                <a:spcPct val="0"/>
              </a:spcAft>
              <a:buClr>
                <a:srgbClr val="000000"/>
              </a:buClr>
              <a:buSzPct val="100000"/>
              <a:buFont typeface="Times New Roman" charset="0"/>
              <a:buNone/>
              <a:tabLst/>
            </a:pPr>
            <a:endParaRPr kumimoji="0" lang="en-US" sz="2400" b="0" i="0" u="none" strike="noStrike" cap="none" normalizeH="0" baseline="0">
              <a:ln>
                <a:noFill/>
              </a:ln>
              <a:solidFill>
                <a:schemeClr val="bg1"/>
              </a:solidFill>
              <a:effectLst/>
              <a:latin typeface="Arial" charset="0"/>
              <a:ea typeface="ＭＳ Ｐゴシック" charset="0"/>
              <a:cs typeface="DejaVu Sans" charset="0"/>
            </a:endParaRPr>
          </a:p>
        </p:txBody>
      </p:sp>
      <p:sp>
        <p:nvSpPr>
          <p:cNvPr id="37" name="Rounded Rectangle 36"/>
          <p:cNvSpPr/>
          <p:nvPr/>
        </p:nvSpPr>
        <p:spPr bwMode="auto">
          <a:xfrm>
            <a:off x="3556834" y="6086510"/>
            <a:ext cx="887745" cy="752475"/>
          </a:xfrm>
          <a:prstGeom prst="roundRect">
            <a:avLst/>
          </a:prstGeom>
          <a:solidFill>
            <a:srgbClr val="00B05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6000"/>
              </a:lnSpc>
              <a:spcBef>
                <a:spcPct val="0"/>
              </a:spcBef>
              <a:spcAft>
                <a:spcPct val="0"/>
              </a:spcAft>
              <a:buClr>
                <a:srgbClr val="000000"/>
              </a:buClr>
              <a:buSzPct val="100000"/>
              <a:buFont typeface="Times New Roman" charset="0"/>
              <a:buNone/>
              <a:tabLst/>
            </a:pPr>
            <a:endParaRPr kumimoji="0" lang="en-US" sz="2400" b="0" i="0" u="none" strike="noStrike" cap="none" normalizeH="0" baseline="0">
              <a:ln>
                <a:noFill/>
              </a:ln>
              <a:solidFill>
                <a:schemeClr val="bg1"/>
              </a:solidFill>
              <a:effectLst/>
              <a:latin typeface="Arial" charset="0"/>
              <a:ea typeface="ＭＳ Ｐゴシック" charset="0"/>
              <a:cs typeface="DejaVu Sans" charset="0"/>
            </a:endParaRPr>
          </a:p>
        </p:txBody>
      </p:sp>
      <p:sp>
        <p:nvSpPr>
          <p:cNvPr id="38" name="Rounded Rectangle 37"/>
          <p:cNvSpPr/>
          <p:nvPr/>
        </p:nvSpPr>
        <p:spPr bwMode="auto">
          <a:xfrm>
            <a:off x="4872495" y="6086510"/>
            <a:ext cx="887745" cy="752475"/>
          </a:xfrm>
          <a:prstGeom prst="roundRect">
            <a:avLst/>
          </a:prstGeom>
          <a:solidFill>
            <a:srgbClr val="00B05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6000"/>
              </a:lnSpc>
              <a:spcBef>
                <a:spcPct val="0"/>
              </a:spcBef>
              <a:spcAft>
                <a:spcPct val="0"/>
              </a:spcAft>
              <a:buClr>
                <a:srgbClr val="000000"/>
              </a:buClr>
              <a:buSzPct val="100000"/>
              <a:buFont typeface="Times New Roman" charset="0"/>
              <a:buNone/>
              <a:tabLst/>
            </a:pPr>
            <a:endParaRPr kumimoji="0" lang="en-US" sz="2400" b="0" i="0" u="none" strike="noStrike" cap="none" normalizeH="0" baseline="0">
              <a:ln>
                <a:noFill/>
              </a:ln>
              <a:solidFill>
                <a:schemeClr val="bg1"/>
              </a:solidFill>
              <a:effectLst/>
              <a:latin typeface="Arial" charset="0"/>
              <a:ea typeface="ＭＳ Ｐゴシック" charset="0"/>
              <a:cs typeface="DejaVu Sans" charset="0"/>
            </a:endParaRPr>
          </a:p>
        </p:txBody>
      </p:sp>
      <p:sp>
        <p:nvSpPr>
          <p:cNvPr id="39" name="Rounded Rectangle 38"/>
          <p:cNvSpPr/>
          <p:nvPr/>
        </p:nvSpPr>
        <p:spPr bwMode="auto">
          <a:xfrm>
            <a:off x="6188156" y="6086510"/>
            <a:ext cx="887745" cy="752475"/>
          </a:xfrm>
          <a:prstGeom prst="roundRect">
            <a:avLst/>
          </a:prstGeom>
          <a:solidFill>
            <a:srgbClr val="00B05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6000"/>
              </a:lnSpc>
              <a:spcBef>
                <a:spcPct val="0"/>
              </a:spcBef>
              <a:spcAft>
                <a:spcPct val="0"/>
              </a:spcAft>
              <a:buClr>
                <a:srgbClr val="000000"/>
              </a:buClr>
              <a:buSzPct val="100000"/>
              <a:buFont typeface="Times New Roman" charset="0"/>
              <a:buNone/>
              <a:tabLst/>
            </a:pPr>
            <a:endParaRPr kumimoji="0" lang="en-US" sz="2400" b="0" i="0" u="none" strike="noStrike" cap="none" normalizeH="0" baseline="0">
              <a:ln>
                <a:noFill/>
              </a:ln>
              <a:solidFill>
                <a:schemeClr val="bg1"/>
              </a:solidFill>
              <a:effectLst/>
              <a:latin typeface="Arial" charset="0"/>
              <a:ea typeface="ＭＳ Ｐゴシック" charset="0"/>
              <a:cs typeface="DejaVu Sans" charset="0"/>
            </a:endParaRPr>
          </a:p>
        </p:txBody>
      </p:sp>
      <p:sp>
        <p:nvSpPr>
          <p:cNvPr id="40" name="Rounded Rectangle 39"/>
          <p:cNvSpPr/>
          <p:nvPr/>
        </p:nvSpPr>
        <p:spPr bwMode="auto">
          <a:xfrm>
            <a:off x="7503818" y="6086510"/>
            <a:ext cx="887745" cy="752475"/>
          </a:xfrm>
          <a:prstGeom prst="roundRect">
            <a:avLst/>
          </a:prstGeom>
          <a:solidFill>
            <a:srgbClr val="00B05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6000"/>
              </a:lnSpc>
              <a:spcBef>
                <a:spcPct val="0"/>
              </a:spcBef>
              <a:spcAft>
                <a:spcPct val="0"/>
              </a:spcAft>
              <a:buClr>
                <a:srgbClr val="000000"/>
              </a:buClr>
              <a:buSzPct val="100000"/>
              <a:buFont typeface="Times New Roman" charset="0"/>
              <a:buNone/>
              <a:tabLst/>
            </a:pPr>
            <a:endParaRPr kumimoji="0" lang="en-US" sz="2400" b="0" i="0" u="none" strike="noStrike" cap="none" normalizeH="0" baseline="0">
              <a:ln>
                <a:noFill/>
              </a:ln>
              <a:solidFill>
                <a:schemeClr val="bg1"/>
              </a:solidFill>
              <a:effectLst/>
              <a:latin typeface="Arial" charset="0"/>
              <a:ea typeface="ＭＳ Ｐゴシック" charset="0"/>
              <a:cs typeface="DejaVu Sans" charset="0"/>
            </a:endParaRPr>
          </a:p>
        </p:txBody>
      </p:sp>
      <p:cxnSp>
        <p:nvCxnSpPr>
          <p:cNvPr id="41" name="Straight Connector 40"/>
          <p:cNvCxnSpPr/>
          <p:nvPr/>
        </p:nvCxnSpPr>
        <p:spPr bwMode="auto">
          <a:xfrm flipV="1">
            <a:off x="1399546" y="5507952"/>
            <a:ext cx="6548144" cy="19154"/>
          </a:xfrm>
          <a:prstGeom prst="line">
            <a:avLst/>
          </a:prstGeom>
          <a:solidFill>
            <a:srgbClr val="00B8FF"/>
          </a:solidFill>
          <a:ln w="2540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42" name="Straight Connector 41"/>
          <p:cNvCxnSpPr/>
          <p:nvPr/>
        </p:nvCxnSpPr>
        <p:spPr bwMode="auto">
          <a:xfrm flipV="1">
            <a:off x="1399546" y="5507952"/>
            <a:ext cx="0" cy="572502"/>
          </a:xfrm>
          <a:prstGeom prst="line">
            <a:avLst/>
          </a:prstGeom>
          <a:solidFill>
            <a:srgbClr val="00B8FF"/>
          </a:solidFill>
          <a:ln w="9525"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44" name="Straight Connector 43"/>
          <p:cNvCxnSpPr/>
          <p:nvPr/>
        </p:nvCxnSpPr>
        <p:spPr bwMode="auto">
          <a:xfrm flipV="1">
            <a:off x="2685045" y="5535440"/>
            <a:ext cx="0" cy="572502"/>
          </a:xfrm>
          <a:prstGeom prst="line">
            <a:avLst/>
          </a:prstGeom>
          <a:solidFill>
            <a:srgbClr val="00B8FF"/>
          </a:solidFill>
          <a:ln w="9525"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45" name="Straight Connector 44"/>
          <p:cNvCxnSpPr/>
          <p:nvPr/>
        </p:nvCxnSpPr>
        <p:spPr bwMode="auto">
          <a:xfrm flipV="1">
            <a:off x="4058942" y="5507952"/>
            <a:ext cx="0" cy="572502"/>
          </a:xfrm>
          <a:prstGeom prst="line">
            <a:avLst/>
          </a:prstGeom>
          <a:solidFill>
            <a:srgbClr val="00B8FF"/>
          </a:solidFill>
          <a:ln w="9525"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46" name="Straight Connector 45"/>
          <p:cNvCxnSpPr/>
          <p:nvPr/>
        </p:nvCxnSpPr>
        <p:spPr bwMode="auto">
          <a:xfrm flipV="1">
            <a:off x="5294018" y="5518564"/>
            <a:ext cx="0" cy="572502"/>
          </a:xfrm>
          <a:prstGeom prst="line">
            <a:avLst/>
          </a:prstGeom>
          <a:solidFill>
            <a:srgbClr val="00B8FF"/>
          </a:solidFill>
          <a:ln w="9525"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47" name="Straight Connector 46"/>
          <p:cNvCxnSpPr/>
          <p:nvPr/>
        </p:nvCxnSpPr>
        <p:spPr bwMode="auto">
          <a:xfrm flipV="1">
            <a:off x="6665618" y="5518564"/>
            <a:ext cx="0" cy="572502"/>
          </a:xfrm>
          <a:prstGeom prst="line">
            <a:avLst/>
          </a:prstGeom>
          <a:solidFill>
            <a:srgbClr val="00B8FF"/>
          </a:solidFill>
          <a:ln w="9525"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48" name="Straight Connector 47"/>
          <p:cNvCxnSpPr/>
          <p:nvPr/>
        </p:nvCxnSpPr>
        <p:spPr bwMode="auto">
          <a:xfrm flipV="1">
            <a:off x="7947690" y="5518564"/>
            <a:ext cx="0" cy="572502"/>
          </a:xfrm>
          <a:prstGeom prst="line">
            <a:avLst/>
          </a:prstGeom>
          <a:solidFill>
            <a:srgbClr val="00B8FF"/>
          </a:solidFill>
          <a:ln w="9525"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53" name="TextBox 52"/>
          <p:cNvSpPr txBox="1"/>
          <p:nvPr/>
        </p:nvSpPr>
        <p:spPr>
          <a:xfrm>
            <a:off x="6513218" y="1112837"/>
            <a:ext cx="2787943" cy="446917"/>
          </a:xfrm>
          <a:prstGeom prst="rect">
            <a:avLst/>
          </a:prstGeom>
          <a:noFill/>
        </p:spPr>
        <p:txBody>
          <a:bodyPr wrap="none" rtlCol="0">
            <a:spAutoFit/>
          </a:bodyPr>
          <a:lstStyle/>
          <a:p>
            <a:r>
              <a:rPr lang="en-US" b="1" dirty="0">
                <a:solidFill>
                  <a:srgbClr val="C00000"/>
                </a:solidFill>
              </a:rPr>
              <a:t>Strata 0/1 Servers</a:t>
            </a:r>
          </a:p>
        </p:txBody>
      </p:sp>
      <p:sp>
        <p:nvSpPr>
          <p:cNvPr id="54" name="TextBox 53"/>
          <p:cNvSpPr txBox="1"/>
          <p:nvPr/>
        </p:nvSpPr>
        <p:spPr>
          <a:xfrm>
            <a:off x="7075901" y="4221472"/>
            <a:ext cx="2821606" cy="446917"/>
          </a:xfrm>
          <a:prstGeom prst="rect">
            <a:avLst/>
          </a:prstGeom>
          <a:noFill/>
        </p:spPr>
        <p:txBody>
          <a:bodyPr wrap="none" rtlCol="0">
            <a:spAutoFit/>
          </a:bodyPr>
          <a:lstStyle/>
          <a:p>
            <a:r>
              <a:rPr lang="en-US" b="1" dirty="0">
                <a:solidFill>
                  <a:srgbClr val="C00000"/>
                </a:solidFill>
              </a:rPr>
              <a:t>Stratum 2 Servers</a:t>
            </a:r>
          </a:p>
        </p:txBody>
      </p:sp>
      <p:cxnSp>
        <p:nvCxnSpPr>
          <p:cNvPr id="55" name="Straight Connector 54"/>
          <p:cNvCxnSpPr/>
          <p:nvPr/>
        </p:nvCxnSpPr>
        <p:spPr bwMode="auto">
          <a:xfrm flipV="1">
            <a:off x="2870334" y="4825837"/>
            <a:ext cx="0" cy="692727"/>
          </a:xfrm>
          <a:prstGeom prst="line">
            <a:avLst/>
          </a:prstGeom>
          <a:solidFill>
            <a:srgbClr val="00B8FF"/>
          </a:solidFill>
          <a:ln w="9525"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56" name="Straight Connector 55"/>
          <p:cNvCxnSpPr/>
          <p:nvPr/>
        </p:nvCxnSpPr>
        <p:spPr bwMode="auto">
          <a:xfrm flipV="1">
            <a:off x="4619330" y="4815224"/>
            <a:ext cx="0" cy="692727"/>
          </a:xfrm>
          <a:prstGeom prst="line">
            <a:avLst/>
          </a:prstGeom>
          <a:solidFill>
            <a:srgbClr val="00B8FF"/>
          </a:solidFill>
          <a:ln w="9525"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57" name="Straight Connector 56"/>
          <p:cNvCxnSpPr/>
          <p:nvPr/>
        </p:nvCxnSpPr>
        <p:spPr bwMode="auto">
          <a:xfrm flipV="1">
            <a:off x="6348545" y="4815225"/>
            <a:ext cx="0" cy="692727"/>
          </a:xfrm>
          <a:prstGeom prst="line">
            <a:avLst/>
          </a:prstGeom>
          <a:solidFill>
            <a:srgbClr val="00B8FF"/>
          </a:solidFill>
          <a:ln w="9525"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58" name="TextBox 57"/>
          <p:cNvSpPr txBox="1"/>
          <p:nvPr/>
        </p:nvSpPr>
        <p:spPr>
          <a:xfrm>
            <a:off x="1813257" y="6904037"/>
            <a:ext cx="5808000" cy="446917"/>
          </a:xfrm>
          <a:prstGeom prst="rect">
            <a:avLst/>
          </a:prstGeom>
          <a:noFill/>
        </p:spPr>
        <p:txBody>
          <a:bodyPr wrap="none" rtlCol="0">
            <a:spAutoFit/>
          </a:bodyPr>
          <a:lstStyle/>
          <a:p>
            <a:r>
              <a:rPr lang="en-US" b="1">
                <a:solidFill>
                  <a:srgbClr val="C00000"/>
                </a:solidFill>
              </a:rPr>
              <a:t>Hosts and devices on Internal network</a:t>
            </a:r>
            <a:endParaRPr lang="en-US" b="1" dirty="0">
              <a:solidFill>
                <a:srgbClr val="C00000"/>
              </a:solidFill>
            </a:endParaRPr>
          </a:p>
        </p:txBody>
      </p:sp>
      <p:cxnSp>
        <p:nvCxnSpPr>
          <p:cNvPr id="60" name="Straight Connector 59"/>
          <p:cNvCxnSpPr>
            <a:stCxn id="3" idx="3"/>
            <a:endCxn id="6" idx="1"/>
          </p:cNvCxnSpPr>
          <p:nvPr/>
        </p:nvCxnSpPr>
        <p:spPr bwMode="auto">
          <a:xfrm>
            <a:off x="3541418" y="4451764"/>
            <a:ext cx="451396" cy="0"/>
          </a:xfrm>
          <a:prstGeom prst="line">
            <a:avLst/>
          </a:prstGeom>
          <a:solidFill>
            <a:srgbClr val="00B8FF"/>
          </a:solidFill>
          <a:ln w="2540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63" name="Straight Connector 62"/>
          <p:cNvCxnSpPr>
            <a:stCxn id="6" idx="3"/>
            <a:endCxn id="7" idx="1"/>
          </p:cNvCxnSpPr>
          <p:nvPr/>
        </p:nvCxnSpPr>
        <p:spPr bwMode="auto">
          <a:xfrm>
            <a:off x="5288214" y="4451764"/>
            <a:ext cx="386804" cy="0"/>
          </a:xfrm>
          <a:prstGeom prst="line">
            <a:avLst/>
          </a:prstGeom>
          <a:solidFill>
            <a:srgbClr val="00B8FF"/>
          </a:solidFill>
          <a:ln w="2540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16385" name="Text Box 1"/>
          <p:cNvSpPr txBox="1">
            <a:spLocks noChangeArrowheads="1"/>
          </p:cNvSpPr>
          <p:nvPr/>
        </p:nvSpPr>
        <p:spPr bwMode="auto">
          <a:xfrm>
            <a:off x="468313" y="0"/>
            <a:ext cx="9070975" cy="12604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9pPr>
          </a:lstStyle>
          <a:p>
            <a:pPr>
              <a:lnSpc>
                <a:spcPct val="97000"/>
              </a:lnSpc>
              <a:buClrTx/>
              <a:buSzPct val="45000"/>
              <a:buFontTx/>
              <a:buNone/>
              <a:defRPr/>
            </a:pPr>
            <a:r>
              <a:rPr lang="en-US" sz="4400" b="1" dirty="0">
                <a:latin typeface="Trebuchet MS" charset="0"/>
              </a:rPr>
              <a:t>Step 1: Installation of NTP Server</a:t>
            </a:r>
          </a:p>
        </p:txBody>
      </p:sp>
      <p:sp>
        <p:nvSpPr>
          <p:cNvPr id="16386" name="Text Box 2"/>
          <p:cNvSpPr txBox="1">
            <a:spLocks noChangeArrowheads="1"/>
          </p:cNvSpPr>
          <p:nvPr/>
        </p:nvSpPr>
        <p:spPr bwMode="auto">
          <a:xfrm>
            <a:off x="503238" y="1768475"/>
            <a:ext cx="9070975" cy="49879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lvl1pPr marL="428625" indent="-32385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1pPr>
            <a:lvl2pPr marL="863600" indent="-284163">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2pPr>
            <a:lvl3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3pPr>
            <a:lvl4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4pPr>
            <a:lvl5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9pPr>
          </a:lstStyle>
          <a:p>
            <a:pPr>
              <a:lnSpc>
                <a:spcPct val="97000"/>
              </a:lnSpc>
              <a:spcAft>
                <a:spcPts val="1413"/>
              </a:spcAft>
              <a:buClr>
                <a:srgbClr val="FF6309"/>
              </a:buClr>
              <a:buSzPct val="45000"/>
              <a:buFont typeface="Wingdings" charset="0"/>
              <a:buChar char=""/>
              <a:defRPr/>
            </a:pPr>
            <a:r>
              <a:rPr lang="en-US" sz="2800" dirty="0">
                <a:ea typeface="Arial" charset="0"/>
                <a:cs typeface="Arial" charset="0"/>
              </a:rPr>
              <a:t>The first step to setting up an internal NTP structure is to install the NTP server software. </a:t>
            </a:r>
          </a:p>
          <a:p>
            <a:pPr>
              <a:lnSpc>
                <a:spcPct val="97000"/>
              </a:lnSpc>
              <a:spcAft>
                <a:spcPts val="1413"/>
              </a:spcAft>
              <a:buClr>
                <a:srgbClr val="FF6309"/>
              </a:buClr>
              <a:buSzPct val="45000"/>
              <a:buFont typeface="Wingdings" charset="0"/>
              <a:buChar char=""/>
              <a:defRPr/>
            </a:pPr>
            <a:endParaRPr lang="en-US" sz="2800" dirty="0">
              <a:ea typeface="Arial" charset="0"/>
              <a:cs typeface="Arial" charset="0"/>
            </a:endParaRPr>
          </a:p>
          <a:p>
            <a:pPr>
              <a:lnSpc>
                <a:spcPct val="97000"/>
              </a:lnSpc>
              <a:spcAft>
                <a:spcPts val="1413"/>
              </a:spcAft>
              <a:buClr>
                <a:srgbClr val="FF6309"/>
              </a:buClr>
              <a:buSzPct val="45000"/>
              <a:buFont typeface="Wingdings" charset="0"/>
              <a:buChar char=""/>
              <a:defRPr/>
            </a:pPr>
            <a:r>
              <a:rPr lang="en-US" sz="2800" dirty="0">
                <a:ea typeface="Arial" charset="0"/>
                <a:cs typeface="Arial" charset="0"/>
              </a:rPr>
              <a:t>Check if the software is installed.</a:t>
            </a:r>
          </a:p>
          <a:p>
            <a:pPr>
              <a:lnSpc>
                <a:spcPct val="97000"/>
              </a:lnSpc>
              <a:spcAft>
                <a:spcPts val="1413"/>
              </a:spcAft>
              <a:buClr>
                <a:srgbClr val="FF6309"/>
              </a:buClr>
              <a:buSzPct val="45000"/>
              <a:buFont typeface="Wingdings" charset="0"/>
              <a:buChar char=""/>
              <a:defRPr/>
            </a:pPr>
            <a:endParaRPr lang="en-US" sz="2800" dirty="0">
              <a:ea typeface="Arial" charset="0"/>
              <a:cs typeface="Arial" charset="0"/>
            </a:endParaRPr>
          </a:p>
          <a:p>
            <a:pPr>
              <a:lnSpc>
                <a:spcPct val="97000"/>
              </a:lnSpc>
              <a:spcAft>
                <a:spcPts val="1413"/>
              </a:spcAft>
              <a:buClr>
                <a:srgbClr val="FF6309"/>
              </a:buClr>
              <a:buSzPct val="45000"/>
              <a:buFont typeface="Wingdings" charset="0"/>
              <a:buChar char=""/>
              <a:defRPr/>
            </a:pPr>
            <a:endParaRPr lang="en-US" sz="2800" dirty="0">
              <a:ea typeface="Arial" charset="0"/>
              <a:cs typeface="Arial" charset="0"/>
            </a:endParaRPr>
          </a:p>
          <a:p>
            <a:pPr>
              <a:lnSpc>
                <a:spcPct val="97000"/>
              </a:lnSpc>
              <a:spcAft>
                <a:spcPts val="1413"/>
              </a:spcAft>
              <a:buClr>
                <a:srgbClr val="FF6309"/>
              </a:buClr>
              <a:buSzPct val="45000"/>
              <a:buFont typeface="Wingdings" charset="0"/>
              <a:buChar char=""/>
              <a:defRPr/>
            </a:pPr>
            <a:r>
              <a:rPr lang="en-US" sz="2800" dirty="0">
                <a:ea typeface="Arial" charset="0"/>
                <a:cs typeface="Arial" charset="0"/>
              </a:rPr>
              <a:t>Update your system clock</a:t>
            </a:r>
          </a:p>
        </p:txBody>
      </p:sp>
      <p:sp>
        <p:nvSpPr>
          <p:cNvPr id="2" name="TextBox 1"/>
          <p:cNvSpPr txBox="1"/>
          <p:nvPr/>
        </p:nvSpPr>
        <p:spPr>
          <a:xfrm>
            <a:off x="925512" y="2789237"/>
            <a:ext cx="8613776" cy="446917"/>
          </a:xfrm>
          <a:prstGeom prst="rect">
            <a:avLst/>
          </a:prstGeom>
          <a:solidFill>
            <a:schemeClr val="bg2"/>
          </a:solidFill>
        </p:spPr>
        <p:txBody>
          <a:bodyPr wrap="square" rtlCol="0">
            <a:spAutoFit/>
          </a:bodyPr>
          <a:lstStyle/>
          <a:p>
            <a:r>
              <a:rPr lang="en-US" dirty="0">
                <a:solidFill>
                  <a:schemeClr val="tx1"/>
                </a:solidFill>
                <a:latin typeface="Courier" charset="0"/>
                <a:ea typeface="Courier" charset="0"/>
                <a:cs typeface="Courier" charset="0"/>
              </a:rPr>
              <a:t>$ </a:t>
            </a:r>
            <a:r>
              <a:rPr lang="en-US" dirty="0" err="1">
                <a:solidFill>
                  <a:schemeClr val="tx1"/>
                </a:solidFill>
                <a:latin typeface="Courier" charset="0"/>
                <a:ea typeface="Courier" charset="0"/>
                <a:cs typeface="Courier" charset="0"/>
              </a:rPr>
              <a:t>sudo</a:t>
            </a:r>
            <a:r>
              <a:rPr lang="en-US" dirty="0">
                <a:solidFill>
                  <a:schemeClr val="tx1"/>
                </a:solidFill>
                <a:latin typeface="Courier" charset="0"/>
                <a:ea typeface="Courier" charset="0"/>
                <a:cs typeface="Courier" charset="0"/>
              </a:rPr>
              <a:t> apt-get install </a:t>
            </a:r>
            <a:r>
              <a:rPr lang="en-US" dirty="0" err="1">
                <a:solidFill>
                  <a:schemeClr val="tx1"/>
                </a:solidFill>
                <a:latin typeface="Courier" charset="0"/>
                <a:ea typeface="Courier" charset="0"/>
                <a:cs typeface="Courier" charset="0"/>
              </a:rPr>
              <a:t>ntp</a:t>
            </a:r>
            <a:r>
              <a:rPr lang="en-US" dirty="0">
                <a:solidFill>
                  <a:schemeClr val="tx1"/>
                </a:solidFill>
                <a:latin typeface="Courier" charset="0"/>
                <a:ea typeface="Courier" charset="0"/>
                <a:cs typeface="Courier" charset="0"/>
              </a:rPr>
              <a:t> </a:t>
            </a:r>
            <a:r>
              <a:rPr lang="en-US" dirty="0" err="1">
                <a:solidFill>
                  <a:schemeClr val="tx1"/>
                </a:solidFill>
                <a:latin typeface="Courier" charset="0"/>
                <a:ea typeface="Courier" charset="0"/>
                <a:cs typeface="Courier" charset="0"/>
              </a:rPr>
              <a:t>ntpdate</a:t>
            </a:r>
            <a:endParaRPr lang="en-US" dirty="0">
              <a:solidFill>
                <a:schemeClr val="tx1"/>
              </a:solidFill>
              <a:latin typeface="Courier" charset="0"/>
              <a:ea typeface="Courier" charset="0"/>
              <a:cs typeface="Courier" charset="0"/>
            </a:endParaRPr>
          </a:p>
        </p:txBody>
      </p:sp>
      <p:sp>
        <p:nvSpPr>
          <p:cNvPr id="5" name="TextBox 4"/>
          <p:cNvSpPr txBox="1"/>
          <p:nvPr/>
        </p:nvSpPr>
        <p:spPr>
          <a:xfrm>
            <a:off x="925512" y="3856037"/>
            <a:ext cx="8613776" cy="446917"/>
          </a:xfrm>
          <a:prstGeom prst="rect">
            <a:avLst/>
          </a:prstGeom>
          <a:solidFill>
            <a:schemeClr val="bg2"/>
          </a:solidFill>
        </p:spPr>
        <p:txBody>
          <a:bodyPr wrap="square" rtlCol="0">
            <a:spAutoFit/>
          </a:bodyPr>
          <a:lstStyle/>
          <a:p>
            <a:r>
              <a:rPr lang="en-US" dirty="0">
                <a:solidFill>
                  <a:schemeClr val="tx1"/>
                </a:solidFill>
                <a:latin typeface="Courier" charset="0"/>
                <a:ea typeface="Courier" charset="0"/>
                <a:cs typeface="Courier" charset="0"/>
              </a:rPr>
              <a:t>$ </a:t>
            </a:r>
            <a:r>
              <a:rPr lang="en-US" dirty="0" err="1">
                <a:solidFill>
                  <a:schemeClr val="tx1"/>
                </a:solidFill>
                <a:latin typeface="Courier" charset="0"/>
                <a:ea typeface="Courier" charset="0"/>
                <a:cs typeface="Courier" charset="0"/>
              </a:rPr>
              <a:t>sudo</a:t>
            </a:r>
            <a:r>
              <a:rPr lang="en-US" dirty="0">
                <a:solidFill>
                  <a:schemeClr val="tx1"/>
                </a:solidFill>
                <a:latin typeface="Courier" charset="0"/>
                <a:ea typeface="Courier" charset="0"/>
                <a:cs typeface="Courier" charset="0"/>
              </a:rPr>
              <a:t> </a:t>
            </a:r>
            <a:r>
              <a:rPr lang="en-US" dirty="0" err="1">
                <a:solidFill>
                  <a:schemeClr val="tx1"/>
                </a:solidFill>
                <a:latin typeface="Courier" charset="0"/>
                <a:ea typeface="Courier" charset="0"/>
                <a:cs typeface="Courier" charset="0"/>
              </a:rPr>
              <a:t>dpkg</a:t>
            </a:r>
            <a:r>
              <a:rPr lang="en-US" dirty="0">
                <a:solidFill>
                  <a:schemeClr val="tx1"/>
                </a:solidFill>
                <a:latin typeface="Courier" charset="0"/>
                <a:ea typeface="Courier" charset="0"/>
                <a:cs typeface="Courier" charset="0"/>
              </a:rPr>
              <a:t> --get-selections </a:t>
            </a:r>
            <a:r>
              <a:rPr lang="en-US" dirty="0" err="1">
                <a:solidFill>
                  <a:schemeClr val="tx1"/>
                </a:solidFill>
                <a:latin typeface="Courier" charset="0"/>
                <a:ea typeface="Courier" charset="0"/>
                <a:cs typeface="Courier" charset="0"/>
              </a:rPr>
              <a:t>ntp</a:t>
            </a:r>
            <a:endParaRPr lang="en-US" dirty="0">
              <a:solidFill>
                <a:schemeClr val="tx1"/>
              </a:solidFill>
              <a:latin typeface="Courier" charset="0"/>
              <a:ea typeface="Courier" charset="0"/>
              <a:cs typeface="Courier" charset="0"/>
            </a:endParaRPr>
          </a:p>
        </p:txBody>
      </p:sp>
      <p:sp>
        <p:nvSpPr>
          <p:cNvPr id="6" name="TextBox 5"/>
          <p:cNvSpPr txBox="1"/>
          <p:nvPr/>
        </p:nvSpPr>
        <p:spPr>
          <a:xfrm>
            <a:off x="925512" y="4531554"/>
            <a:ext cx="8613776" cy="446917"/>
          </a:xfrm>
          <a:prstGeom prst="rect">
            <a:avLst/>
          </a:prstGeom>
          <a:solidFill>
            <a:schemeClr val="bg2"/>
          </a:solidFill>
        </p:spPr>
        <p:txBody>
          <a:bodyPr wrap="square" rtlCol="0">
            <a:spAutoFit/>
          </a:bodyPr>
          <a:lstStyle/>
          <a:p>
            <a:r>
              <a:rPr lang="en-US" dirty="0">
                <a:solidFill>
                  <a:schemeClr val="tx1"/>
                </a:solidFill>
                <a:latin typeface="Courier" charset="0"/>
                <a:ea typeface="Courier" charset="0"/>
                <a:cs typeface="Courier" charset="0"/>
              </a:rPr>
              <a:t>$ </a:t>
            </a:r>
            <a:r>
              <a:rPr lang="en-US" dirty="0" err="1">
                <a:solidFill>
                  <a:schemeClr val="tx1"/>
                </a:solidFill>
                <a:latin typeface="Courier" charset="0"/>
                <a:ea typeface="Courier" charset="0"/>
                <a:cs typeface="Courier" charset="0"/>
              </a:rPr>
              <a:t>sudo</a:t>
            </a:r>
            <a:r>
              <a:rPr lang="en-US" dirty="0">
                <a:solidFill>
                  <a:schemeClr val="tx1"/>
                </a:solidFill>
                <a:latin typeface="Courier" charset="0"/>
                <a:ea typeface="Courier" charset="0"/>
                <a:cs typeface="Courier" charset="0"/>
              </a:rPr>
              <a:t> </a:t>
            </a:r>
            <a:r>
              <a:rPr lang="en-US" dirty="0" err="1">
                <a:solidFill>
                  <a:schemeClr val="tx1"/>
                </a:solidFill>
                <a:latin typeface="Courier" charset="0"/>
                <a:ea typeface="Courier" charset="0"/>
                <a:cs typeface="Courier" charset="0"/>
              </a:rPr>
              <a:t>dpkg</a:t>
            </a:r>
            <a:r>
              <a:rPr lang="en-US" dirty="0">
                <a:solidFill>
                  <a:schemeClr val="tx1"/>
                </a:solidFill>
                <a:latin typeface="Courier" charset="0"/>
                <a:ea typeface="Courier" charset="0"/>
                <a:cs typeface="Courier" charset="0"/>
              </a:rPr>
              <a:t> -s </a:t>
            </a:r>
            <a:r>
              <a:rPr lang="en-US" dirty="0" err="1">
                <a:solidFill>
                  <a:schemeClr val="tx1"/>
                </a:solidFill>
                <a:latin typeface="Courier" charset="0"/>
                <a:ea typeface="Courier" charset="0"/>
                <a:cs typeface="Courier" charset="0"/>
              </a:rPr>
              <a:t>ntp</a:t>
            </a:r>
            <a:endParaRPr lang="en-US" dirty="0">
              <a:solidFill>
                <a:schemeClr val="tx1"/>
              </a:solidFill>
              <a:latin typeface="Courier" charset="0"/>
              <a:ea typeface="Courier" charset="0"/>
              <a:cs typeface="Courier" charset="0"/>
            </a:endParaRPr>
          </a:p>
        </p:txBody>
      </p:sp>
      <p:sp>
        <p:nvSpPr>
          <p:cNvPr id="7" name="TextBox 6"/>
          <p:cNvSpPr txBox="1"/>
          <p:nvPr/>
        </p:nvSpPr>
        <p:spPr>
          <a:xfrm>
            <a:off x="925512" y="5643977"/>
            <a:ext cx="8613776" cy="446917"/>
          </a:xfrm>
          <a:prstGeom prst="rect">
            <a:avLst/>
          </a:prstGeom>
          <a:solidFill>
            <a:schemeClr val="bg2"/>
          </a:solidFill>
        </p:spPr>
        <p:txBody>
          <a:bodyPr wrap="square" rtlCol="0">
            <a:spAutoFit/>
          </a:bodyPr>
          <a:lstStyle/>
          <a:p>
            <a:r>
              <a:rPr lang="en-US" dirty="0">
                <a:solidFill>
                  <a:schemeClr val="tx1"/>
                </a:solidFill>
                <a:latin typeface="Courier" charset="0"/>
                <a:ea typeface="Courier" charset="0"/>
                <a:cs typeface="Courier" charset="0"/>
              </a:rPr>
              <a:t>$ </a:t>
            </a:r>
            <a:r>
              <a:rPr lang="en-US" dirty="0" err="1">
                <a:solidFill>
                  <a:schemeClr val="tx1"/>
                </a:solidFill>
                <a:latin typeface="Courier" charset="0"/>
                <a:ea typeface="Courier" charset="0"/>
                <a:cs typeface="Courier" charset="0"/>
              </a:rPr>
              <a:t>sudo</a:t>
            </a:r>
            <a:r>
              <a:rPr lang="en-US" dirty="0">
                <a:solidFill>
                  <a:schemeClr val="tx1"/>
                </a:solidFill>
                <a:latin typeface="Courier" charset="0"/>
                <a:ea typeface="Courier" charset="0"/>
                <a:cs typeface="Courier" charset="0"/>
              </a:rPr>
              <a:t> </a:t>
            </a:r>
            <a:r>
              <a:rPr lang="en-US" dirty="0" err="1">
                <a:solidFill>
                  <a:schemeClr val="tx1"/>
                </a:solidFill>
                <a:latin typeface="Courier" charset="0"/>
                <a:ea typeface="Courier" charset="0"/>
                <a:cs typeface="Courier" charset="0"/>
              </a:rPr>
              <a:t>ntpdate</a:t>
            </a:r>
            <a:r>
              <a:rPr lang="en-US" dirty="0">
                <a:solidFill>
                  <a:schemeClr val="tx1"/>
                </a:solidFill>
                <a:latin typeface="Courier" charset="0"/>
                <a:ea typeface="Courier" charset="0"/>
                <a:cs typeface="Courier" charset="0"/>
              </a:rPr>
              <a:t> –u 0.pool.ntp.org</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11265" name="Text Box 1"/>
          <p:cNvSpPr txBox="1">
            <a:spLocks noChangeArrowheads="1"/>
          </p:cNvSpPr>
          <p:nvPr/>
        </p:nvSpPr>
        <p:spPr bwMode="auto">
          <a:xfrm>
            <a:off x="503238" y="0"/>
            <a:ext cx="9070975" cy="12604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9pPr>
          </a:lstStyle>
          <a:p>
            <a:pPr>
              <a:lnSpc>
                <a:spcPct val="97000"/>
              </a:lnSpc>
              <a:buClrTx/>
              <a:buSzPct val="45000"/>
              <a:buFontTx/>
              <a:buNone/>
              <a:defRPr/>
            </a:pPr>
            <a:r>
              <a:rPr lang="en-US" sz="4400" b="1" dirty="0">
                <a:latin typeface="Trebuchet MS" charset="0"/>
              </a:rPr>
              <a:t>Step 2: NTP Server Configuration </a:t>
            </a:r>
          </a:p>
        </p:txBody>
      </p:sp>
      <p:sp>
        <p:nvSpPr>
          <p:cNvPr id="11266" name="Text Box 2"/>
          <p:cNvSpPr txBox="1">
            <a:spLocks noChangeArrowheads="1"/>
          </p:cNvSpPr>
          <p:nvPr/>
        </p:nvSpPr>
        <p:spPr bwMode="auto">
          <a:xfrm>
            <a:off x="503238" y="1403350"/>
            <a:ext cx="9070975" cy="5638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lvl1pPr marL="428625" indent="-323850" eaLnBrk="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1pPr>
            <a:lvl2pPr eaLnBrk="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2pPr>
            <a:lvl3pPr eaLnBrk="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3pPr>
            <a:lvl4pPr eaLnBrk="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4pPr>
            <a:lvl5pPr eaLnBrk="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5pPr>
            <a:lvl6pPr marL="2514600" indent="-228600" defTabSz="457200" eaLnBrk="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6pPr>
            <a:lvl7pPr marL="2971800" indent="-228600" defTabSz="457200" eaLnBrk="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7pPr>
            <a:lvl8pPr marL="3429000" indent="-228600" defTabSz="457200" eaLnBrk="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8pPr>
            <a:lvl9pPr marL="3886200" indent="-228600" defTabSz="457200" eaLnBrk="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9pPr>
          </a:lstStyle>
          <a:p>
            <a:pPr eaLnBrk="1">
              <a:lnSpc>
                <a:spcPct val="77000"/>
              </a:lnSpc>
              <a:spcAft>
                <a:spcPts val="1413"/>
              </a:spcAft>
              <a:buClr>
                <a:srgbClr val="FF6309"/>
              </a:buClr>
              <a:buSzPct val="45000"/>
              <a:buFont typeface="Wingdings" charset="2"/>
              <a:buChar char=""/>
            </a:pPr>
            <a:r>
              <a:rPr lang="en-US" altLang="x-none" sz="2800" dirty="0">
                <a:solidFill>
                  <a:srgbClr val="000000"/>
                </a:solidFill>
                <a:ea typeface="Arial" charset="0"/>
                <a:cs typeface="Arial" charset="0"/>
              </a:rPr>
              <a:t>Once NTP is installed, we can now configure our NTP server to synchronize with higher stratum servers. </a:t>
            </a:r>
          </a:p>
          <a:p>
            <a:pPr eaLnBrk="1">
              <a:lnSpc>
                <a:spcPct val="77000"/>
              </a:lnSpc>
              <a:spcAft>
                <a:spcPts val="1413"/>
              </a:spcAft>
              <a:buClr>
                <a:srgbClr val="FF6309"/>
              </a:buClr>
              <a:buSzPct val="45000"/>
              <a:buFont typeface="Wingdings" charset="2"/>
              <a:buChar char=""/>
            </a:pPr>
            <a:r>
              <a:rPr lang="en-US" altLang="x-none" sz="2800" dirty="0">
                <a:solidFill>
                  <a:srgbClr val="000000"/>
                </a:solidFill>
                <a:ea typeface="Arial" charset="0"/>
                <a:cs typeface="Arial" charset="0"/>
              </a:rPr>
              <a:t>The configuration file for NTP is stored at </a:t>
            </a:r>
            <a:r>
              <a:rPr lang="en-US" altLang="x-none" sz="2800" dirty="0">
                <a:solidFill>
                  <a:srgbClr val="000000"/>
                </a:solidFill>
                <a:latin typeface="Courier" charset="0"/>
                <a:ea typeface="Courier" charset="0"/>
                <a:cs typeface="Courier" charset="0"/>
              </a:rPr>
              <a:t>‘/</a:t>
            </a:r>
            <a:r>
              <a:rPr lang="en-US" altLang="x-none" sz="2800" dirty="0" err="1">
                <a:solidFill>
                  <a:srgbClr val="000000"/>
                </a:solidFill>
                <a:latin typeface="Courier" charset="0"/>
                <a:ea typeface="Courier" charset="0"/>
                <a:cs typeface="Courier" charset="0"/>
              </a:rPr>
              <a:t>etc</a:t>
            </a:r>
            <a:r>
              <a:rPr lang="en-US" altLang="x-none" sz="2800" dirty="0">
                <a:solidFill>
                  <a:srgbClr val="000000"/>
                </a:solidFill>
                <a:latin typeface="Courier" charset="0"/>
                <a:ea typeface="Courier" charset="0"/>
                <a:cs typeface="Courier" charset="0"/>
              </a:rPr>
              <a:t>/</a:t>
            </a:r>
            <a:r>
              <a:rPr lang="en-US" altLang="x-none" sz="2800" dirty="0" err="1">
                <a:solidFill>
                  <a:srgbClr val="000000"/>
                </a:solidFill>
                <a:latin typeface="Courier" charset="0"/>
                <a:ea typeface="Courier" charset="0"/>
                <a:cs typeface="Courier" charset="0"/>
              </a:rPr>
              <a:t>ntp.conf</a:t>
            </a:r>
            <a:r>
              <a:rPr lang="en-US" altLang="x-none" sz="2800" dirty="0">
                <a:solidFill>
                  <a:srgbClr val="000000"/>
                </a:solidFill>
                <a:ea typeface="Arial" charset="0"/>
                <a:cs typeface="Arial" charset="0"/>
              </a:rPr>
              <a:t>’ and can be modified with any text editor.</a:t>
            </a:r>
          </a:p>
          <a:p>
            <a:pPr eaLnBrk="1">
              <a:lnSpc>
                <a:spcPct val="77000"/>
              </a:lnSpc>
              <a:spcAft>
                <a:spcPts val="1413"/>
              </a:spcAft>
              <a:buClr>
                <a:srgbClr val="FF6309"/>
              </a:buClr>
              <a:buSzPct val="45000"/>
              <a:buFont typeface="Wingdings" charset="2"/>
              <a:buChar char=""/>
            </a:pPr>
            <a:r>
              <a:rPr lang="en-US" altLang="x-none" sz="2800" dirty="0">
                <a:solidFill>
                  <a:srgbClr val="000000"/>
                </a:solidFill>
                <a:ea typeface="Arial" charset="0"/>
                <a:cs typeface="Arial" charset="0"/>
              </a:rPr>
              <a:t>To start the configuration process, the higher level servers need to be configured. You can use the:</a:t>
            </a:r>
          </a:p>
          <a:p>
            <a:pPr lvl="1" eaLnBrk="1">
              <a:lnSpc>
                <a:spcPct val="77000"/>
              </a:lnSpc>
              <a:spcAft>
                <a:spcPts val="1413"/>
              </a:spcAft>
              <a:buClr>
                <a:srgbClr val="FF6309"/>
              </a:buClr>
              <a:buSzPct val="45000"/>
              <a:buFont typeface="Wingdings" charset="2"/>
              <a:buChar char=""/>
            </a:pPr>
            <a:r>
              <a:rPr lang="en-US" altLang="x-none" sz="2800" dirty="0" err="1">
                <a:solidFill>
                  <a:srgbClr val="000000"/>
                </a:solidFill>
                <a:ea typeface="Arial" charset="0"/>
                <a:cs typeface="Arial" charset="0"/>
              </a:rPr>
              <a:t>Debian</a:t>
            </a:r>
            <a:r>
              <a:rPr lang="en-US" altLang="x-none" sz="2800" dirty="0">
                <a:solidFill>
                  <a:srgbClr val="000000"/>
                </a:solidFill>
                <a:ea typeface="Arial" charset="0"/>
                <a:cs typeface="Arial" charset="0"/>
              </a:rPr>
              <a:t> default NTP pool servers in the configuration file. </a:t>
            </a:r>
          </a:p>
          <a:p>
            <a:pPr lvl="1" eaLnBrk="1">
              <a:lnSpc>
                <a:spcPct val="77000"/>
              </a:lnSpc>
              <a:spcAft>
                <a:spcPts val="1413"/>
              </a:spcAft>
              <a:buClr>
                <a:srgbClr val="FF6309"/>
              </a:buClr>
              <a:buSzPct val="45000"/>
              <a:buFont typeface="Wingdings" charset="2"/>
              <a:buChar char=""/>
            </a:pPr>
            <a:r>
              <a:rPr lang="en-US" altLang="x-none" sz="2800" dirty="0" err="1">
                <a:solidFill>
                  <a:srgbClr val="000000"/>
                </a:solidFill>
                <a:ea typeface="Arial" charset="0"/>
                <a:cs typeface="Arial" charset="0"/>
              </a:rPr>
              <a:t>ntp.org</a:t>
            </a:r>
            <a:r>
              <a:rPr lang="en-US" altLang="x-none" sz="2800" dirty="0">
                <a:solidFill>
                  <a:srgbClr val="000000"/>
                </a:solidFill>
                <a:ea typeface="Arial" charset="0"/>
                <a:cs typeface="Arial" charset="0"/>
              </a:rPr>
              <a:t> pool servers</a:t>
            </a:r>
          </a:p>
          <a:p>
            <a:pPr lvl="1" eaLnBrk="1">
              <a:lnSpc>
                <a:spcPct val="77000"/>
              </a:lnSpc>
              <a:spcAft>
                <a:spcPts val="1413"/>
              </a:spcAft>
              <a:buClr>
                <a:srgbClr val="FF6309"/>
              </a:buClr>
              <a:buSzPct val="45000"/>
              <a:buFont typeface="Wingdings" charset="2"/>
              <a:buChar char=""/>
            </a:pPr>
            <a:r>
              <a:rPr lang="en-US" altLang="x-none" sz="2800" dirty="0">
                <a:solidFill>
                  <a:srgbClr val="000000"/>
                </a:solidFill>
                <a:ea typeface="Arial" charset="0"/>
                <a:cs typeface="Arial" charset="0"/>
              </a:rPr>
              <a:t>List of NTP servers from NIST to specify certain servers. </a:t>
            </a:r>
          </a:p>
          <a:p>
            <a:pPr lvl="1" eaLnBrk="1">
              <a:lnSpc>
                <a:spcPct val="77000"/>
              </a:lnSpc>
              <a:spcAft>
                <a:spcPts val="1413"/>
              </a:spcAft>
              <a:buClr>
                <a:srgbClr val="FF6309"/>
              </a:buClr>
              <a:buSzPct val="45000"/>
              <a:buFont typeface="Wingdings" charset="2"/>
              <a:buChar char=""/>
            </a:pPr>
            <a:r>
              <a:rPr lang="en-US" altLang="x-none" sz="2800" dirty="0">
                <a:solidFill>
                  <a:srgbClr val="000000"/>
                </a:solidFill>
                <a:ea typeface="Arial" charset="0"/>
                <a:cs typeface="Arial" charset="0"/>
              </a:rPr>
              <a:t>NIST’s servers in a round robin fashion (suggested method by NIST).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Trebuchet MS"/>
        <a:ea typeface="ＭＳ Ｐゴシック"/>
        <a:cs typeface="DejaVu Sans"/>
      </a:majorFont>
      <a:minorFont>
        <a:latin typeface="Trebuchet MS"/>
        <a:ea typeface="ＭＳ Ｐゴシック"/>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6000"/>
          </a:lnSpc>
          <a:spcBef>
            <a:spcPct val="0"/>
          </a:spcBef>
          <a:spcAft>
            <a:spcPct val="0"/>
          </a:spcAft>
          <a:buClr>
            <a:srgbClr val="000000"/>
          </a:buClr>
          <a:buSzPct val="100000"/>
          <a:buFont typeface="Times New Roman" charset="0"/>
          <a:buNone/>
          <a:tabLst/>
          <a:defRPr kumimoji="0" lang="en-GB" sz="2400" b="0" i="0" u="none" strike="noStrike" cap="none" normalizeH="0" baseline="0">
            <a:ln>
              <a:noFill/>
            </a:ln>
            <a:solidFill>
              <a:schemeClr val="bg1"/>
            </a:solidFill>
            <a:effectLst/>
            <a:latin typeface="Arial" charset="0"/>
            <a:ea typeface="ＭＳ Ｐゴシック" charset="0"/>
            <a:cs typeface="DejaVu Sans"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6000"/>
          </a:lnSpc>
          <a:spcBef>
            <a:spcPct val="0"/>
          </a:spcBef>
          <a:spcAft>
            <a:spcPct val="0"/>
          </a:spcAft>
          <a:buClr>
            <a:srgbClr val="000000"/>
          </a:buClr>
          <a:buSzPct val="100000"/>
          <a:buFont typeface="Times New Roman" charset="0"/>
          <a:buNone/>
          <a:tabLst/>
          <a:defRPr kumimoji="0" lang="en-GB" sz="2400" b="0" i="0" u="none" strike="noStrike" cap="none" normalizeH="0" baseline="0">
            <a:ln>
              <a:noFill/>
            </a:ln>
            <a:solidFill>
              <a:schemeClr val="bg1"/>
            </a:solidFill>
            <a:effectLst/>
            <a:latin typeface="Arial" charset="0"/>
            <a:ea typeface="ＭＳ Ｐゴシック" charset="0"/>
            <a:cs typeface="DejaVu Sans"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12171</TotalTime>
  <Words>858</Words>
  <Application>Microsoft Macintosh PowerPoint</Application>
  <PresentationFormat>Custom</PresentationFormat>
  <Paragraphs>166</Paragraphs>
  <Slides>17</Slides>
  <Notes>17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17</vt:i4>
      </vt:variant>
    </vt:vector>
  </HeadingPairs>
  <TitlesOfParts>
    <vt:vector size="27" baseType="lpstr">
      <vt:lpstr>ＭＳ Ｐゴシック</vt:lpstr>
      <vt:lpstr>Arial</vt:lpstr>
      <vt:lpstr>Courier</vt:lpstr>
      <vt:lpstr>Courier New</vt:lpstr>
      <vt:lpstr>DejaVu Sans</vt:lpstr>
      <vt:lpstr>starbats</vt:lpstr>
      <vt:lpstr>Times New Roman</vt:lpstr>
      <vt:lpstr>Trebuchet MS</vt:lpstr>
      <vt:lpstr>Wingdings</vt:lpstr>
      <vt:lpstr>Office Theme</vt:lpstr>
      <vt:lpstr>Network Time Protocol (NTP)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  -  Apache Web Server</dc:title>
  <dc:subject/>
  <dc:creator/>
  <cp:keywords/>
  <dc:description/>
  <cp:lastModifiedBy>Michuki Mwangi</cp:lastModifiedBy>
  <cp:revision>69</cp:revision>
  <cp:lastPrinted>2017-05-25T09:14:34Z</cp:lastPrinted>
  <dcterms:created xsi:type="dcterms:W3CDTF">2013-06-09T14:06:26Z</dcterms:created>
  <dcterms:modified xsi:type="dcterms:W3CDTF">2018-05-03T11:52:09Z</dcterms:modified>
</cp:coreProperties>
</file>