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7" r:id="rId8"/>
    <p:sldId id="262" r:id="rId9"/>
    <p:sldId id="263" r:id="rId10"/>
    <p:sldId id="264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CC7F33-B8FF-C544-A1F4-5471AD68A4B6}">
          <p14:sldIdLst>
            <p14:sldId id="256"/>
            <p14:sldId id="257"/>
            <p14:sldId id="258"/>
            <p14:sldId id="260"/>
            <p14:sldId id="261"/>
            <p14:sldId id="268"/>
            <p14:sldId id="267"/>
            <p14:sldId id="262"/>
            <p14:sldId id="263"/>
            <p14:sldId id="264"/>
            <p14:sldId id="265"/>
            <p14:sldId id="26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E295-8EEB-F644-AE3F-92EC17FCE36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4BE7-1C18-BA42-AC61-3107FFA6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E295-8EEB-F644-AE3F-92EC17FCE36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4BE7-1C18-BA42-AC61-3107FFA6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E295-8EEB-F644-AE3F-92EC17FCE36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4BE7-1C18-BA42-AC61-3107FFA6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0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E295-8EEB-F644-AE3F-92EC17FCE36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4BE7-1C18-BA42-AC61-3107FFA6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6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E295-8EEB-F644-AE3F-92EC17FCE36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4BE7-1C18-BA42-AC61-3107FFA6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E295-8EEB-F644-AE3F-92EC17FCE36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4BE7-1C18-BA42-AC61-3107FFA6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E295-8EEB-F644-AE3F-92EC17FCE36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4BE7-1C18-BA42-AC61-3107FFA6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E295-8EEB-F644-AE3F-92EC17FCE36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4BE7-1C18-BA42-AC61-3107FFA6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E295-8EEB-F644-AE3F-92EC17FCE36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4BE7-1C18-BA42-AC61-3107FFA6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E295-8EEB-F644-AE3F-92EC17FCE36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4BE7-1C18-BA42-AC61-3107FFA6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4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E295-8EEB-F644-AE3F-92EC17FCE36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4BE7-1C18-BA42-AC61-3107FFA6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1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1E295-8EEB-F644-AE3F-92EC17FCE36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4BE7-1C18-BA42-AC61-3107FFA6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7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Nagios</a:t>
            </a:r>
            <a:r>
              <a:rPr lang="en-US" b="1" dirty="0" smtClean="0"/>
              <a:t>  SS-E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adapted from 2013 Slides from </a:t>
            </a:r>
            <a:r>
              <a:rPr lang="en-US" dirty="0" err="1" smtClean="0"/>
              <a:t>Ayiteh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Configuration 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Located </a:t>
            </a:r>
            <a:r>
              <a:rPr lang="en-US" dirty="0"/>
              <a:t>in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nagios</a:t>
            </a:r>
            <a:r>
              <a:rPr lang="en-US" dirty="0"/>
              <a:t>: </a:t>
            </a:r>
          </a:p>
          <a:p>
            <a:r>
              <a:rPr lang="en-US" dirty="0" err="1"/>
              <a:t>cgi.cfg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Controls the web interface and security options </a:t>
            </a:r>
          </a:p>
          <a:p>
            <a:r>
              <a:rPr lang="en-US" dirty="0" err="1"/>
              <a:t>nagios.cfg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Main configuration file </a:t>
            </a:r>
          </a:p>
          <a:p>
            <a:r>
              <a:rPr lang="en-US" dirty="0" err="1"/>
              <a:t>resource.cfg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Used to specify an optional resource file that can contain $</a:t>
            </a:r>
            <a:r>
              <a:rPr lang="en-US" dirty="0" err="1"/>
              <a:t>USERn</a:t>
            </a:r>
            <a:r>
              <a:rPr lang="en-US" dirty="0"/>
              <a:t>$ macro definitions. </a:t>
            </a:r>
          </a:p>
          <a:p>
            <a:r>
              <a:rPr lang="en-US" dirty="0"/>
              <a:t>objects/ </a:t>
            </a:r>
          </a:p>
          <a:p>
            <a:pPr lvl="1"/>
            <a:r>
              <a:rPr lang="en-US" dirty="0"/>
              <a:t>All other configuration files go here.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Config</a:t>
            </a:r>
            <a:r>
              <a:rPr lang="en-US" b="1" dirty="0" smtClean="0"/>
              <a:t> 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90" y="1282215"/>
            <a:ext cx="8458162" cy="51658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nagios</a:t>
            </a:r>
            <a:r>
              <a:rPr lang="en-US" dirty="0"/>
              <a:t>/objects directory: </a:t>
            </a:r>
          </a:p>
          <a:p>
            <a:r>
              <a:rPr lang="en-US" dirty="0" err="1"/>
              <a:t>commands.cfg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commands that </a:t>
            </a:r>
            <a:r>
              <a:rPr lang="en-US" dirty="0" err="1"/>
              <a:t>nagios</a:t>
            </a:r>
            <a:r>
              <a:rPr lang="en-US" dirty="0"/>
              <a:t> uses for notifications </a:t>
            </a:r>
          </a:p>
          <a:p>
            <a:r>
              <a:rPr lang="en-US" dirty="0" err="1"/>
              <a:t>contacts.cfg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Users and groups </a:t>
            </a:r>
          </a:p>
          <a:p>
            <a:r>
              <a:rPr lang="en-US" dirty="0" err="1"/>
              <a:t>localhost.cfg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Definition of the </a:t>
            </a:r>
            <a:r>
              <a:rPr lang="en-US" dirty="0" err="1"/>
              <a:t>nagios</a:t>
            </a:r>
            <a:r>
              <a:rPr lang="en-US" dirty="0"/>
              <a:t> host </a:t>
            </a:r>
          </a:p>
          <a:p>
            <a:r>
              <a:rPr lang="en-US" dirty="0" err="1"/>
              <a:t>printer.cfg</a:t>
            </a:r>
            <a:r>
              <a:rPr lang="en-US" dirty="0"/>
              <a:t>, </a:t>
            </a:r>
            <a:r>
              <a:rPr lang="en-US" dirty="0" err="1"/>
              <a:t>switch.cfg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Definition of printers and switches </a:t>
            </a:r>
          </a:p>
          <a:p>
            <a:r>
              <a:rPr lang="en-US" dirty="0" err="1"/>
              <a:t>templates.cfg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Sample object templates </a:t>
            </a:r>
          </a:p>
          <a:p>
            <a:r>
              <a:rPr lang="en-US" dirty="0" err="1"/>
              <a:t>timeperiods.cfg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Defines when to check the state of objects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2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Nagios</a:t>
            </a:r>
            <a:r>
              <a:rPr lang="en-US" b="1" dirty="0" smtClean="0"/>
              <a:t>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Allows </a:t>
            </a:r>
            <a:r>
              <a:rPr lang="en-US" dirty="0"/>
              <a:t>you to acknowledge an </a:t>
            </a:r>
            <a:r>
              <a:rPr lang="en-US" dirty="0" smtClean="0"/>
              <a:t>event</a:t>
            </a:r>
            <a:endParaRPr lang="en-US" dirty="0"/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 I am aware of the problem so stop alerting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user can add comments via the </a:t>
            </a:r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Useful in a NOC where it will be possible to tell who is working on a problem 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define maintenance </a:t>
            </a:r>
            <a:r>
              <a:rPr lang="en-US" dirty="0" smtClean="0"/>
              <a:t>periods</a:t>
            </a:r>
          </a:p>
          <a:p>
            <a:pPr lvl="1"/>
            <a:r>
              <a:rPr lang="en-US" dirty="0" smtClean="0"/>
              <a:t>i.e. do not monitor the device at this time </a:t>
            </a:r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device or a group of devices </a:t>
            </a:r>
            <a:endParaRPr lang="en-US" dirty="0" smtClean="0"/>
          </a:p>
          <a:p>
            <a:pPr lvl="1"/>
            <a:r>
              <a:rPr lang="en-US" dirty="0" smtClean="0"/>
              <a:t>i.e. these devices are similar so group them together on the map</a:t>
            </a:r>
            <a:endParaRPr lang="en-US" dirty="0"/>
          </a:p>
          <a:p>
            <a:r>
              <a:rPr lang="en-US" dirty="0" smtClean="0"/>
              <a:t>Maintains </a:t>
            </a:r>
            <a:r>
              <a:rPr lang="en-US" dirty="0"/>
              <a:t>availability </a:t>
            </a:r>
            <a:r>
              <a:rPr lang="en-US" dirty="0" smtClean="0"/>
              <a:t>statistics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detect flapping and suppress additional </a:t>
            </a:r>
            <a:r>
              <a:rPr lang="en-US" dirty="0" smtClean="0"/>
              <a:t>notifications </a:t>
            </a:r>
            <a:endParaRPr lang="en-US" dirty="0"/>
          </a:p>
          <a:p>
            <a:r>
              <a:rPr lang="en-US" dirty="0" smtClean="0"/>
              <a:t>Allows </a:t>
            </a:r>
            <a:r>
              <a:rPr lang="en-US" dirty="0"/>
              <a:t>for multiple notification methods: </a:t>
            </a:r>
          </a:p>
          <a:p>
            <a:pPr lvl="1"/>
            <a:r>
              <a:rPr lang="en-US" dirty="0" smtClean="0"/>
              <a:t>e</a:t>
            </a:r>
            <a:r>
              <a:rPr lang="en-US" dirty="0"/>
              <a:t>-mail, pager, SMS, win-popup, audio, etc... </a:t>
            </a:r>
          </a:p>
          <a:p>
            <a:r>
              <a:rPr lang="en-US" dirty="0" smtClean="0"/>
              <a:t>Allows </a:t>
            </a:r>
            <a:r>
              <a:rPr lang="en-US" dirty="0"/>
              <a:t>you to define notification levels for escalation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1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Nagios</a:t>
            </a:r>
            <a:r>
              <a:rPr lang="en-US" b="1" dirty="0" smtClean="0"/>
              <a:t> 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install </a:t>
            </a:r>
            <a:r>
              <a:rPr lang="en-US" dirty="0" err="1" smtClean="0"/>
              <a:t>Nagios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0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228"/>
            <a:ext cx="8229600" cy="48809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monitor or monitoring generally means to be aware of the state of a system. </a:t>
            </a:r>
          </a:p>
          <a:p>
            <a:r>
              <a:rPr lang="en-US" dirty="0" smtClean="0"/>
              <a:t>To </a:t>
            </a:r>
            <a:r>
              <a:rPr lang="en-US" dirty="0"/>
              <a:t>observe a situation for any changes which may occur over time, using a monitor or measuring device of some sort. </a:t>
            </a:r>
          </a:p>
          <a:p>
            <a:r>
              <a:rPr lang="en-US" dirty="0" smtClean="0"/>
              <a:t>The </a:t>
            </a:r>
            <a:r>
              <a:rPr lang="en-US" dirty="0"/>
              <a:t>term network monitoring describes the use of a system that constantly monitors a computer network for faults and notifies the network administrator (via email, SMS or other alarms) in case of outages. It is a subset of the functions involved in network management.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4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can you monitor?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Environmental </a:t>
            </a:r>
            <a:r>
              <a:rPr lang="en-US" dirty="0"/>
              <a:t>Monitoring </a:t>
            </a:r>
            <a:endParaRPr lang="en-US" dirty="0" smtClean="0"/>
          </a:p>
          <a:p>
            <a:pPr lvl="1"/>
            <a:r>
              <a:rPr lang="en-US" dirty="0" smtClean="0"/>
              <a:t>Temperature, humidity</a:t>
            </a:r>
            <a:endParaRPr lang="en-US" dirty="0"/>
          </a:p>
          <a:p>
            <a:r>
              <a:rPr lang="en-US" dirty="0" smtClean="0"/>
              <a:t>Network </a:t>
            </a:r>
            <a:r>
              <a:rPr lang="en-US" dirty="0"/>
              <a:t>Monitoring </a:t>
            </a:r>
            <a:endParaRPr lang="en-US" dirty="0" smtClean="0"/>
          </a:p>
          <a:p>
            <a:pPr lvl="1"/>
            <a:r>
              <a:rPr lang="en-US" dirty="0" smtClean="0"/>
              <a:t>Device uptime</a:t>
            </a:r>
          </a:p>
          <a:p>
            <a:pPr lvl="1"/>
            <a:r>
              <a:rPr lang="en-US" dirty="0" smtClean="0"/>
              <a:t>Internet Bandwidth consumption</a:t>
            </a:r>
            <a:endParaRPr lang="en-US" dirty="0"/>
          </a:p>
          <a:p>
            <a:r>
              <a:rPr lang="en-US" dirty="0" smtClean="0"/>
              <a:t>System </a:t>
            </a:r>
            <a:r>
              <a:rPr lang="en-US" dirty="0"/>
              <a:t>Monitoring </a:t>
            </a:r>
            <a:endParaRPr lang="en-US" dirty="0" smtClean="0"/>
          </a:p>
          <a:p>
            <a:pPr lvl="1"/>
            <a:r>
              <a:rPr lang="en-US" dirty="0" smtClean="0"/>
              <a:t>Resource usage </a:t>
            </a:r>
            <a:r>
              <a:rPr lang="en-US" dirty="0" err="1" smtClean="0"/>
              <a:t>eg</a:t>
            </a:r>
            <a:r>
              <a:rPr lang="en-US" dirty="0" smtClean="0"/>
              <a:t> RAM and CPU</a:t>
            </a:r>
            <a:endParaRPr lang="en-US" dirty="0"/>
          </a:p>
          <a:p>
            <a:r>
              <a:rPr lang="en-US" dirty="0" smtClean="0"/>
              <a:t>Website </a:t>
            </a:r>
            <a:r>
              <a:rPr lang="en-US" dirty="0"/>
              <a:t>Monitoring </a:t>
            </a:r>
            <a:endParaRPr lang="en-US" dirty="0" smtClean="0"/>
          </a:p>
          <a:p>
            <a:pPr lvl="1"/>
            <a:r>
              <a:rPr lang="en-US" dirty="0" smtClean="0"/>
              <a:t>Number of hits to certain pages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we monitor?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Deliver </a:t>
            </a:r>
            <a:r>
              <a:rPr lang="en-US" dirty="0"/>
              <a:t>on targets (KPIs/SLAs) </a:t>
            </a:r>
            <a:endParaRPr lang="en-US" dirty="0" smtClean="0"/>
          </a:p>
          <a:p>
            <a:pPr lvl="1"/>
            <a:r>
              <a:rPr lang="en-US" dirty="0" smtClean="0"/>
              <a:t>Is your ISP providing the service as agreed?</a:t>
            </a:r>
          </a:p>
          <a:p>
            <a:pPr lvl="1"/>
            <a:r>
              <a:rPr lang="en-US" dirty="0" smtClean="0"/>
              <a:t>As an ISP, are you providing your customers what you promised?</a:t>
            </a:r>
            <a:endParaRPr lang="en-US" dirty="0"/>
          </a:p>
          <a:p>
            <a:r>
              <a:rPr lang="en-US" dirty="0" smtClean="0"/>
              <a:t>Early </a:t>
            </a:r>
            <a:r>
              <a:rPr lang="en-US" dirty="0"/>
              <a:t>detection and fault resolution (MTTR) </a:t>
            </a:r>
            <a:endParaRPr lang="en-US" dirty="0" smtClean="0"/>
          </a:p>
          <a:p>
            <a:pPr lvl="1"/>
            <a:r>
              <a:rPr lang="en-US" dirty="0" smtClean="0"/>
              <a:t>Packet loss</a:t>
            </a:r>
            <a:r>
              <a:rPr lang="en-US" dirty="0"/>
              <a:t> </a:t>
            </a:r>
            <a:r>
              <a:rPr lang="en-US" dirty="0" smtClean="0"/>
              <a:t>or flapping signifies a problem somewhere</a:t>
            </a:r>
            <a:endParaRPr lang="en-US" dirty="0"/>
          </a:p>
          <a:p>
            <a:r>
              <a:rPr lang="en-US" dirty="0" smtClean="0"/>
              <a:t>Are the investments on equipment delivering?</a:t>
            </a:r>
          </a:p>
          <a:p>
            <a:pPr lvl="1"/>
            <a:r>
              <a:rPr lang="en-US" dirty="0" smtClean="0"/>
              <a:t>Are your devices underutilized?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9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0"/>
            <a:ext cx="8229600" cy="1143000"/>
          </a:xfrm>
        </p:spPr>
        <p:txBody>
          <a:bodyPr/>
          <a:lstStyle/>
          <a:p>
            <a:r>
              <a:rPr lang="en-US" b="1" dirty="0" smtClean="0"/>
              <a:t>Some Monitoring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977"/>
            <a:ext cx="8229600" cy="532950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Nagios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of services, servers and network devices. </a:t>
            </a:r>
          </a:p>
          <a:p>
            <a:r>
              <a:rPr lang="en-US" dirty="0" smtClean="0"/>
              <a:t>Cacti </a:t>
            </a:r>
            <a:endParaRPr lang="en-US" dirty="0"/>
          </a:p>
          <a:p>
            <a:pPr lvl="1"/>
            <a:r>
              <a:rPr lang="en-US" dirty="0" smtClean="0"/>
              <a:t>Utilization </a:t>
            </a:r>
            <a:r>
              <a:rPr lang="en-US" dirty="0"/>
              <a:t>of resources such as bandwidth, </a:t>
            </a:r>
            <a:r>
              <a:rPr lang="en-US" dirty="0" smtClean="0"/>
              <a:t>CPU, </a:t>
            </a:r>
            <a:r>
              <a:rPr lang="en-US" dirty="0"/>
              <a:t>memory, disk space etc. </a:t>
            </a:r>
          </a:p>
          <a:p>
            <a:r>
              <a:rPr lang="en-US" dirty="0" err="1" smtClean="0"/>
              <a:t>Smokeping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Network latency, RTT</a:t>
            </a:r>
          </a:p>
          <a:p>
            <a:r>
              <a:rPr lang="en-US" dirty="0" smtClean="0"/>
              <a:t>Others: </a:t>
            </a:r>
            <a:r>
              <a:rPr lang="en-US" dirty="0" err="1" smtClean="0"/>
              <a:t>Observium</a:t>
            </a:r>
            <a:r>
              <a:rPr lang="en-US" dirty="0" smtClean="0"/>
              <a:t>, </a:t>
            </a:r>
            <a:r>
              <a:rPr lang="en-US" dirty="0" err="1" smtClean="0"/>
              <a:t>OpenNMS</a:t>
            </a:r>
            <a:r>
              <a:rPr lang="en-US" dirty="0" smtClean="0"/>
              <a:t>, </a:t>
            </a:r>
            <a:r>
              <a:rPr lang="en-US" dirty="0" err="1" smtClean="0"/>
              <a:t>Zabbix</a:t>
            </a:r>
            <a:r>
              <a:rPr lang="en-US" dirty="0" smtClean="0"/>
              <a:t>, </a:t>
            </a:r>
            <a:r>
              <a:rPr lang="en-US" dirty="0" err="1" smtClean="0"/>
              <a:t>Zenoss</a:t>
            </a:r>
            <a:endParaRPr lang="en-US" dirty="0"/>
          </a:p>
          <a:p>
            <a:r>
              <a:rPr lang="en-US" dirty="0" smtClean="0"/>
              <a:t>Others: 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monitoring IP services, we will focus on monitoring availability (</a:t>
            </a:r>
            <a:r>
              <a:rPr lang="en-US" dirty="0" err="1"/>
              <a:t>Nagios</a:t>
            </a:r>
            <a:r>
              <a:rPr lang="en-US" dirty="0"/>
              <a:t>) and reliability (</a:t>
            </a:r>
            <a:r>
              <a:rPr lang="en-US" dirty="0" err="1"/>
              <a:t>Smokeping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9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9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8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Nagios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Nagios</a:t>
            </a:r>
            <a:r>
              <a:rPr lang="en-US" dirty="0" smtClean="0"/>
              <a:t> </a:t>
            </a:r>
            <a:r>
              <a:rPr lang="en-US" dirty="0"/>
              <a:t>actively monitors the availability of devices and services </a:t>
            </a:r>
          </a:p>
          <a:p>
            <a:r>
              <a:rPr lang="en-US" dirty="0" smtClean="0"/>
              <a:t>Possibly </a:t>
            </a:r>
            <a:r>
              <a:rPr lang="en-US" dirty="0"/>
              <a:t>the most used open source network monitoring software. </a:t>
            </a:r>
          </a:p>
          <a:p>
            <a:r>
              <a:rPr lang="en-US" dirty="0" smtClean="0"/>
              <a:t>Sends </a:t>
            </a:r>
            <a:r>
              <a:rPr lang="en-US" dirty="0"/>
              <a:t>alerts and/or triggers alerts </a:t>
            </a:r>
          </a:p>
          <a:p>
            <a:r>
              <a:rPr lang="en-US" dirty="0" smtClean="0"/>
              <a:t>Logs </a:t>
            </a:r>
            <a:r>
              <a:rPr lang="en-US" dirty="0"/>
              <a:t>history and generates SLA reports </a:t>
            </a:r>
          </a:p>
          <a:p>
            <a:r>
              <a:rPr lang="en-US" dirty="0" smtClean="0"/>
              <a:t>Can support </a:t>
            </a:r>
            <a:r>
              <a:rPr lang="en-US" dirty="0"/>
              <a:t>thousands of devices and services. </a:t>
            </a:r>
            <a:endParaRPr lang="en-US" dirty="0" smtClean="0"/>
          </a:p>
          <a:p>
            <a:r>
              <a:rPr lang="en-US" dirty="0" smtClean="0"/>
              <a:t>Several plugins available to extend its abilities </a:t>
            </a:r>
            <a:r>
              <a:rPr lang="en-US" dirty="0" err="1" smtClean="0"/>
              <a:t>eg</a:t>
            </a:r>
            <a:r>
              <a:rPr lang="en-US" dirty="0" smtClean="0"/>
              <a:t> to allow it to monitor CPU or Fan temperature on a router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2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Dependencies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Dependencies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Apache </a:t>
            </a:r>
            <a:r>
              <a:rPr lang="en-US" dirty="0"/>
              <a:t>&amp; </a:t>
            </a:r>
            <a:r>
              <a:rPr lang="en-US" dirty="0" smtClean="0"/>
              <a:t>PHP. MySQL depending on what you enable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/>
              <a:t>nagios</a:t>
            </a:r>
            <a:r>
              <a:rPr lang="en-US" dirty="0"/>
              <a:t> from ports: </a:t>
            </a:r>
          </a:p>
          <a:p>
            <a:pPr marL="457200" lvl="1" indent="0">
              <a:buNone/>
            </a:pPr>
            <a:r>
              <a:rPr lang="en-US" dirty="0" smtClean="0"/>
              <a:t>	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pkg</a:t>
            </a:r>
            <a:r>
              <a:rPr lang="en-US" dirty="0" smtClean="0"/>
              <a:t> install </a:t>
            </a:r>
            <a:r>
              <a:rPr lang="en-US" dirty="0" err="1" smtClean="0"/>
              <a:t>nagios</a:t>
            </a:r>
            <a:endParaRPr lang="en-US" dirty="0" smtClean="0"/>
          </a:p>
          <a:p>
            <a:r>
              <a:rPr lang="en-US" dirty="0" smtClean="0"/>
              <a:t>Key </a:t>
            </a:r>
            <a:r>
              <a:rPr lang="en-US" dirty="0"/>
              <a:t>directories: 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nagios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nagios</a:t>
            </a:r>
            <a:r>
              <a:rPr lang="en-US" dirty="0"/>
              <a:t>/objects 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libexec</a:t>
            </a:r>
            <a:r>
              <a:rPr lang="en-US" dirty="0"/>
              <a:t>/</a:t>
            </a:r>
            <a:r>
              <a:rPr lang="en-US" dirty="0" err="1"/>
              <a:t>nagios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/local/www/</a:t>
            </a:r>
            <a:r>
              <a:rPr lang="en-US" dirty="0" err="1"/>
              <a:t>nagios</a:t>
            </a:r>
            <a:r>
              <a:rPr lang="en-US" dirty="0"/>
              <a:t> </a:t>
            </a:r>
          </a:p>
          <a:p>
            <a:r>
              <a:rPr lang="en-US" dirty="0" err="1" smtClean="0"/>
              <a:t>Nagios</a:t>
            </a:r>
            <a:r>
              <a:rPr lang="en-US" dirty="0" smtClean="0"/>
              <a:t> </a:t>
            </a:r>
            <a:r>
              <a:rPr lang="en-US" dirty="0"/>
              <a:t>web interface sample is here: 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</a:t>
            </a:r>
            <a:r>
              <a:rPr lang="en-US" dirty="0" smtClean="0"/>
              <a:t>/pc1.sse.ws.afnog.org</a:t>
            </a:r>
            <a:r>
              <a:rPr lang="en-US" dirty="0"/>
              <a:t>/</a:t>
            </a:r>
            <a:r>
              <a:rPr lang="en-US" dirty="0" err="1"/>
              <a:t>nagios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6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Nagios</a:t>
            </a:r>
            <a:r>
              <a:rPr lang="en-US" b="1" dirty="0" smtClean="0"/>
              <a:t>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Plugins </a:t>
            </a:r>
            <a:r>
              <a:rPr lang="en-US" dirty="0"/>
              <a:t>are used to verify the state of devices &amp; services. </a:t>
            </a:r>
          </a:p>
          <a:p>
            <a:r>
              <a:rPr lang="en-US" dirty="0"/>
              <a:t>Small, self-contained applications which make a single connection to test a service then quit </a:t>
            </a:r>
          </a:p>
          <a:p>
            <a:r>
              <a:rPr lang="en-US" dirty="0"/>
              <a:t>Return OK, Warning, Critical or Unknown </a:t>
            </a:r>
          </a:p>
          <a:p>
            <a:r>
              <a:rPr lang="en-US" dirty="0"/>
              <a:t>Many plugins supplied, even more available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exchange.nagios.org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nagiosplugins.org</a:t>
            </a:r>
            <a:r>
              <a:rPr lang="en-US" dirty="0"/>
              <a:t> </a:t>
            </a:r>
          </a:p>
          <a:p>
            <a:r>
              <a:rPr lang="en-US" dirty="0" smtClean="0"/>
              <a:t>Data </a:t>
            </a:r>
            <a:r>
              <a:rPr lang="en-US" dirty="0"/>
              <a:t>storage: plain text files </a:t>
            </a:r>
          </a:p>
          <a:p>
            <a:r>
              <a:rPr lang="en-US" dirty="0" smtClean="0"/>
              <a:t>Data </a:t>
            </a:r>
            <a:r>
              <a:rPr lang="en-US" dirty="0" err="1"/>
              <a:t>visualisation</a:t>
            </a:r>
            <a:r>
              <a:rPr lang="en-US" dirty="0"/>
              <a:t>: CGI web interface </a:t>
            </a:r>
          </a:p>
          <a:p>
            <a:r>
              <a:rPr lang="en-US" dirty="0" smtClean="0"/>
              <a:t>Configuration</a:t>
            </a:r>
            <a:r>
              <a:rPr lang="en-US" dirty="0"/>
              <a:t>: plain text files </a:t>
            </a:r>
            <a:r>
              <a:rPr lang="en-US" dirty="0" smtClean="0"/>
              <a:t>but there are some web based tools for managing it like </a:t>
            </a:r>
            <a:r>
              <a:rPr lang="en-US" dirty="0" err="1" smtClean="0"/>
              <a:t>Nconf</a:t>
            </a:r>
            <a:r>
              <a:rPr lang="en-US" dirty="0" smtClean="0"/>
              <a:t>, </a:t>
            </a:r>
            <a:r>
              <a:rPr lang="en-US" dirty="0" err="1" smtClean="0"/>
              <a:t>Webmin</a:t>
            </a:r>
            <a:r>
              <a:rPr lang="en-US" dirty="0" smtClean="0"/>
              <a:t>, Fruity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660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Nagios  SS-E</vt:lpstr>
      <vt:lpstr>Introduction</vt:lpstr>
      <vt:lpstr>What can you monitor?</vt:lpstr>
      <vt:lpstr>Why do we monitor?</vt:lpstr>
      <vt:lpstr>Some Monitoring Tools</vt:lpstr>
      <vt:lpstr>PowerPoint Presentation</vt:lpstr>
      <vt:lpstr>Nagios</vt:lpstr>
      <vt:lpstr>Dependencies</vt:lpstr>
      <vt:lpstr>Nagios Architecture</vt:lpstr>
      <vt:lpstr>Configuration Files</vt:lpstr>
      <vt:lpstr>Config Files</vt:lpstr>
      <vt:lpstr>Nagios Features</vt:lpstr>
      <vt:lpstr>Nagios Exercise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G. Chege</dc:creator>
  <cp:lastModifiedBy>Kevin G. Chege</cp:lastModifiedBy>
  <cp:revision>11</cp:revision>
  <dcterms:created xsi:type="dcterms:W3CDTF">2014-05-25T14:17:51Z</dcterms:created>
  <dcterms:modified xsi:type="dcterms:W3CDTF">2014-05-26T09:42:42Z</dcterms:modified>
</cp:coreProperties>
</file>