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4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E365-C164-9F4C-BE91-D356485F9B70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5F17-1828-1F4B-95DC-773BC2F6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6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E365-C164-9F4C-BE91-D356485F9B70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5F17-1828-1F4B-95DC-773BC2F6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3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E365-C164-9F4C-BE91-D356485F9B70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5F17-1828-1F4B-95DC-773BC2F6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2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E365-C164-9F4C-BE91-D356485F9B70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5F17-1828-1F4B-95DC-773BC2F6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E365-C164-9F4C-BE91-D356485F9B70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5F17-1828-1F4B-95DC-773BC2F6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2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E365-C164-9F4C-BE91-D356485F9B70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5F17-1828-1F4B-95DC-773BC2F6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4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E365-C164-9F4C-BE91-D356485F9B70}" type="datetimeFigureOut">
              <a:rPr lang="en-US" smtClean="0"/>
              <a:t>5/28/15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5F17-1828-1F4B-95DC-773BC2F6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2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E365-C164-9F4C-BE91-D356485F9B70}" type="datetimeFigureOut">
              <a:rPr lang="en-US" smtClean="0"/>
              <a:t>5/28/15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5F17-1828-1F4B-95DC-773BC2F6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4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E365-C164-9F4C-BE91-D356485F9B70}" type="datetimeFigureOut">
              <a:rPr lang="en-US" smtClean="0"/>
              <a:t>5/28/15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5F17-1828-1F4B-95DC-773BC2F6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3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E365-C164-9F4C-BE91-D356485F9B70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5F17-1828-1F4B-95DC-773BC2F6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8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E365-C164-9F4C-BE91-D356485F9B70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5F17-1828-1F4B-95DC-773BC2F6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8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E365-C164-9F4C-BE91-D356485F9B70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25F17-1828-1F4B-95DC-773BC2F6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9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mailsecuritycheck.net/index.html" TargetMode="External"/><Relationship Id="rId3" Type="http://schemas.openxmlformats.org/officeDocument/2006/relationships/hyperlink" Target="mailto:afnog@pcX.sse.ws.afnog.or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Test Your Mail Gateway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5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a free site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http://www.emailsecuritycheck.net/index.html</a:t>
            </a:r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smtClean="0">
                <a:hlinkClick r:id="rId3"/>
              </a:rPr>
              <a:t>afnog@pcX.sse.ws.afnog.org</a:t>
            </a:r>
            <a:r>
              <a:rPr lang="en-US" dirty="0" smtClean="0"/>
              <a:t> as the email to receive SPAM</a:t>
            </a:r>
          </a:p>
          <a:p>
            <a:r>
              <a:rPr lang="en-US" dirty="0" smtClean="0"/>
              <a:t>Then login to </a:t>
            </a:r>
            <a:r>
              <a:rPr lang="en-US" dirty="0" err="1" smtClean="0"/>
              <a:t>MailWatch</a:t>
            </a:r>
            <a:r>
              <a:rPr lang="en-US" dirty="0" smtClean="0"/>
              <a:t> (username “</a:t>
            </a:r>
            <a:r>
              <a:rPr lang="en-US" dirty="0" err="1" smtClean="0"/>
              <a:t>mailwatch</a:t>
            </a:r>
            <a:r>
              <a:rPr lang="en-US" dirty="0" smtClean="0"/>
              <a:t>” password is “</a:t>
            </a:r>
            <a:r>
              <a:rPr lang="en-US" dirty="0" err="1" smtClean="0"/>
              <a:t>afnog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Wait for the verification email to appear on the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8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Go to the bottom of the page and click the mail highlighted in blue</a:t>
            </a:r>
            <a:endParaRPr lang="en-US" b="1" dirty="0"/>
          </a:p>
        </p:txBody>
      </p:sp>
      <p:pic>
        <p:nvPicPr>
          <p:cNvPr id="4" name="Picture 3" descr="Screen Shot 2015-05-28 at 12.03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470150"/>
            <a:ext cx="8445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0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Then open the URL in the email</a:t>
            </a:r>
            <a:endParaRPr lang="en-US" b="1" dirty="0"/>
          </a:p>
        </p:txBody>
      </p:sp>
      <p:pic>
        <p:nvPicPr>
          <p:cNvPr id="4" name="Picture 3" descr="Screen Shot 2015-05-28 at 12.03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0500"/>
            <a:ext cx="9144000" cy="137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5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Check Mail Log and </a:t>
            </a:r>
            <a:r>
              <a:rPr lang="en-US" b="1" dirty="0" err="1" smtClean="0"/>
              <a:t>MailWatch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sudo</a:t>
            </a:r>
            <a:r>
              <a:rPr lang="en-US" dirty="0" smtClean="0"/>
              <a:t> tail –f /</a:t>
            </a:r>
            <a:r>
              <a:rPr lang="en-US" dirty="0" err="1" smtClean="0"/>
              <a:t>var</a:t>
            </a:r>
            <a:r>
              <a:rPr lang="en-US" dirty="0" smtClean="0"/>
              <a:t>/log/</a:t>
            </a:r>
            <a:r>
              <a:rPr lang="en-US" dirty="0" err="1" smtClean="0"/>
              <a:t>mail.log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5-05-28 at 12.06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1054"/>
            <a:ext cx="9144000" cy="201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47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86</Words>
  <Application>Microsoft Macintosh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Test Your Mail Gateway</vt:lpstr>
      <vt:lpstr>Use a free site</vt:lpstr>
      <vt:lpstr>Go to the bottom of the page and click the mail highlighted in blue</vt:lpstr>
      <vt:lpstr>Then open the URL in the email</vt:lpstr>
      <vt:lpstr>Check Mail Log and MailWatch</vt:lpstr>
    </vt:vector>
  </TitlesOfParts>
  <Company>ISOC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Your Mail Gateway</dc:title>
  <dc:creator>Kevin G. Chege</dc:creator>
  <cp:lastModifiedBy>Kevin G. Chege</cp:lastModifiedBy>
  <cp:revision>1</cp:revision>
  <dcterms:created xsi:type="dcterms:W3CDTF">2015-05-27T20:59:40Z</dcterms:created>
  <dcterms:modified xsi:type="dcterms:W3CDTF">2015-05-27T21:06:53Z</dcterms:modified>
</cp:coreProperties>
</file>