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activate logging, a new virtual interface will be created called </a:t>
            </a:r>
            <a:r>
              <a:rPr lang="en-US" i="1" dirty="0" smtClean="0"/>
              <a:t>pflog0</a:t>
            </a:r>
          </a:p>
          <a:p>
            <a:r>
              <a:rPr lang="en-US" dirty="0" smtClean="0"/>
              <a:t>Doing a </a:t>
            </a:r>
            <a:r>
              <a:rPr lang="en-US" dirty="0" err="1" smtClean="0"/>
              <a:t>tcpdump</a:t>
            </a:r>
            <a:r>
              <a:rPr lang="en-US" dirty="0" smtClean="0"/>
              <a:t> on this interface will provide details of all traffic that you have chosen to log</a:t>
            </a:r>
          </a:p>
          <a:p>
            <a:r>
              <a:rPr lang="en-US" dirty="0" smtClean="0"/>
              <a:t>You can also direct all logs to /</a:t>
            </a:r>
            <a:r>
              <a:rPr lang="en-US" dirty="0" err="1" smtClean="0"/>
              <a:t>var</a:t>
            </a:r>
            <a:r>
              <a:rPr lang="en-US" dirty="0" smtClean="0"/>
              <a:t>/logs/</a:t>
            </a:r>
            <a:r>
              <a:rPr lang="en-US" smtClean="0"/>
              <a:t>pflog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1714</Words>
  <Application>Microsoft Macintosh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Logging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20</cp:revision>
  <dcterms:created xsi:type="dcterms:W3CDTF">2012-07-25T05:31:08Z</dcterms:created>
  <dcterms:modified xsi:type="dcterms:W3CDTF">2014-05-28T09:34:48Z</dcterms:modified>
</cp:coreProperties>
</file>