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curity.debia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stretch         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  <a:hlinkClick r:id="rId2"/>
              </a:rPr>
              <a:t>http://security.debian.org/</a:t>
            </a:r>
            <a:r>
              <a:rPr lang="en-US" b="1" dirty="0">
                <a:solidFill>
                  <a:srgbClr val="292934"/>
                </a:solidFill>
              </a:rPr>
              <a:t> stretch/updates 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stretch   main  </a:t>
            </a:r>
            <a:r>
              <a:rPr lang="en-US" b="1" dirty="0" err="1"/>
              <a:t>contrib</a:t>
            </a:r>
            <a:r>
              <a:rPr lang="en-US" b="1" dirty="0"/>
              <a:t>  non-free</a:t>
            </a: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stretch/updates main </a:t>
            </a:r>
            <a:r>
              <a:rPr lang="en-US" b="1" dirty="0" err="1"/>
              <a:t>contrib</a:t>
            </a:r>
            <a:r>
              <a:rPr lang="en-US" b="1" dirty="0"/>
              <a:t> non-free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Disable unwanted Services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 - - status-all 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5.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3988</TotalTime>
  <Words>1091</Words>
  <Application>Microsoft Macintosh PowerPoint</Application>
  <PresentationFormat>On-screen Show (4:3)</PresentationFormat>
  <Paragraphs>223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79</cp:revision>
  <dcterms:created xsi:type="dcterms:W3CDTF">2015-05-24T17:28:11Z</dcterms:created>
  <dcterms:modified xsi:type="dcterms:W3CDTF">2018-04-30T09:36:52Z</dcterms:modified>
</cp:coreProperties>
</file>