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67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2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Email server</a:t>
            </a:r>
            <a:r>
              <a:rPr lang="en-US" b="1" smtClean="0"/>
              <a:t>/Email </a:t>
            </a:r>
            <a:r>
              <a:rPr lang="en-US" b="1" dirty="0" smtClean="0"/>
              <a:t>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installation</a:t>
            </a:r>
            <a:endParaRPr lang="en-US" b="1" dirty="0"/>
          </a:p>
        </p:txBody>
      </p:sp>
      <p:pic>
        <p:nvPicPr>
          <p:cNvPr id="5" name="Picture 4" descr="Screen Shot 2016-05-30 at 4.3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540000"/>
            <a:ext cx="6642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Do NOT </a:t>
            </a:r>
            <a:r>
              <a:rPr lang="en-US" b="1" dirty="0" smtClean="0"/>
              <a:t>Install any MTA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1500"/>
            <a:ext cx="8699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Ramdisk</a:t>
            </a:r>
            <a:r>
              <a:rPr lang="en-US" b="1" dirty="0" smtClean="0"/>
              <a:t> – Use the default</a:t>
            </a:r>
            <a:endParaRPr lang="en-US" b="1" dirty="0"/>
          </a:p>
        </p:txBody>
      </p:sp>
      <p:pic>
        <p:nvPicPr>
          <p:cNvPr id="4" name="Picture 3" descr="Screen Shot 2016-05-30 at 4.1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3945"/>
            <a:ext cx="861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401638"/>
            <a:ext cx="8229600" cy="1602140"/>
          </a:xfrm>
        </p:spPr>
        <p:txBody>
          <a:bodyPr>
            <a:normAutofit/>
          </a:bodyPr>
          <a:lstStyle/>
          <a:p>
            <a:r>
              <a:rPr lang="en-US" b="1" dirty="0" smtClean="0"/>
              <a:t>Set your </a:t>
            </a:r>
            <a:r>
              <a:rPr lang="en-US" b="1" dirty="0" err="1" smtClean="0"/>
              <a:t>afnog</a:t>
            </a:r>
            <a:r>
              <a:rPr lang="en-US" b="1" dirty="0" smtClean="0"/>
              <a:t> email address to receive spam reports</a:t>
            </a:r>
            <a:endParaRPr lang="en-US" b="1" dirty="0"/>
          </a:p>
        </p:txBody>
      </p:sp>
      <p:pic>
        <p:nvPicPr>
          <p:cNvPr id="7" name="Picture 6" descr="Screen Shot 2016-05-30 at 4.2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8" y="2681111"/>
            <a:ext cx="8092563" cy="1306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3444" y="4953000"/>
            <a:ext cx="242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afnog@XXX.afnog.guru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45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49</Words>
  <Application>Microsoft Macintosh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Wingdings</vt:lpstr>
      <vt:lpstr>Arial</vt:lpstr>
      <vt:lpstr>Office Theme</vt:lpstr>
      <vt:lpstr>Email server/Email Gateway – Part 2</vt:lpstr>
      <vt:lpstr>After you run ./install.sh</vt:lpstr>
      <vt:lpstr>Do NOT Install any MTA</vt:lpstr>
      <vt:lpstr>Select yes for Spamassassin</vt:lpstr>
      <vt:lpstr>Install Clam-AV</vt:lpstr>
      <vt:lpstr>Install Perl Modules </vt:lpstr>
      <vt:lpstr>Follow the advice  </vt:lpstr>
      <vt:lpstr>Ramdisk – Use the default</vt:lpstr>
      <vt:lpstr>Set your afnog email address to receive spam reports</vt:lpstr>
      <vt:lpstr>End of installation</vt:lpstr>
    </vt:vector>
  </TitlesOfParts>
  <Company>ISOC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Chege</cp:lastModifiedBy>
  <cp:revision>22</cp:revision>
  <cp:lastPrinted>2015-05-28T10:21:39Z</cp:lastPrinted>
  <dcterms:created xsi:type="dcterms:W3CDTF">2015-05-27T14:04:38Z</dcterms:created>
  <dcterms:modified xsi:type="dcterms:W3CDTF">2017-05-23T13:44:13Z</dcterms:modified>
</cp:coreProperties>
</file>