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</a:t>
            </a:r>
            <a:r>
              <a:rPr lang="en-US" dirty="0" smtClean="0"/>
              <a:t>by adding the below at the top of the file</a:t>
            </a:r>
            <a:endParaRPr lang="en-US" dirty="0" smtClean="0"/>
          </a:p>
          <a:p>
            <a:pPr lvl="1"/>
            <a:r>
              <a:rPr lang="en-US" b="1" dirty="0" smtClean="0"/>
              <a:t>block in </a:t>
            </a:r>
            <a:r>
              <a:rPr lang="en-US" b="1" dirty="0" smtClean="0"/>
              <a:t>all</a:t>
            </a:r>
            <a:endParaRPr lang="en-US" b="1" dirty="0" smtClean="0"/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ext</a:t>
            </a:r>
            <a:r>
              <a:rPr lang="en-US" dirty="0" smtClean="0"/>
              <a:t>-if=“em0” 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. Inclusive firewall does the reverse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1612</Words>
  <Application>Microsoft Macintosh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15</cp:revision>
  <dcterms:created xsi:type="dcterms:W3CDTF">2012-07-25T05:31:08Z</dcterms:created>
  <dcterms:modified xsi:type="dcterms:W3CDTF">2014-05-28T07:57:11Z</dcterms:modified>
</cp:coreProperties>
</file>