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5"/>
  </p:normalViewPr>
  <p:slideViewPr>
    <p:cSldViewPr snapToGrid="0" snapToObjects="1">
      <p:cViewPr varScale="1">
        <p:scale>
          <a:sx n="80" d="100"/>
          <a:sy n="80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AA6-0D3B-F64A-822F-E7D4C59B2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8468F-6790-2042-9183-0BF442474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0DB20-8BD9-0C40-BC86-3A747991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4304-98EA-C743-8E36-4F76F628A99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D880-1E36-F64D-9358-630FBDEE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49DF-DCC6-EB49-966F-16B8EFEE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8D22-5098-674B-A738-033CF1A2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0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C945-4C9C-2849-88B8-4B97B192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7337E-03A0-6E43-A557-6FFC9744F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769A-6709-2842-B8DA-FB070EC0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4304-98EA-C743-8E36-4F76F628A99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879A-C49B-2444-B5DA-25EA5323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2E6B-A631-E344-872C-071B459F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8D22-5098-674B-A738-033CF1A2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83BE6-FC07-0F4D-8E43-140E55D8B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693EC-9BC3-D442-AFF0-4C00C84E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2A35-9C61-AA4E-A2CD-BBB53EA8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4304-98EA-C743-8E36-4F76F628A99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13500-2742-CE41-978F-1149440F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B705-1479-0448-9AD1-7C1D893B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8D22-5098-674B-A738-033CF1A2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5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A282-03CD-9C4C-8531-1EE21E37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6632-ED4E-8846-94AE-43CC30A9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33AC7-68A5-724D-AEC3-25628202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4304-98EA-C743-8E36-4F76F628A99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BB12-EE0E-DE49-9CFA-73F82CCB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2759-67FB-1346-B258-2B87485D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8D22-5098-674B-A738-033CF1A2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ADF0-DA93-B540-A4B5-138A0EE9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049C-E713-D348-B95E-B263151AB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7638-DE3A-7748-BDD2-AA7028E0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4304-98EA-C743-8E36-4F76F628A99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5695-429D-2B41-B157-D205A0B2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85CF-7B36-144C-8F59-33994B8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8D22-5098-674B-A738-033CF1A2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4EF7-F3C7-ED4D-93A6-F4868488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5C1D-5318-3E42-B8E7-CE3112F38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82C1B-201E-F948-A948-29E58B73C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8C2F-A9A5-E242-A1C9-DFE1317D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4304-98EA-C743-8E36-4F76F628A99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6AB6E-CE56-824A-BBD1-E405D080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26CE0-30D0-D34C-8440-38F7CD37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8D22-5098-674B-A738-033CF1A2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2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CC73-9A29-9746-A643-6CA39AF3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5FAF0-67EE-CA4B-A580-5D622336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8C450-11AC-AE48-A13E-02917B872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A195F-1BB0-C046-A187-51A53DFDA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EA8C4-2C62-D948-AC80-88F39F7A1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FBF62-3DE6-CE44-BE5A-B461047D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4304-98EA-C743-8E36-4F76F628A99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82C16-936F-A049-A4DD-6DA50FDC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B54C3-CC70-A44A-9880-4926D07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8D22-5098-674B-A738-033CF1A2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B3A9-70E6-FA4A-9490-FAF3889E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F871A-BA86-2E46-89D1-832A0DF3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4304-98EA-C743-8E36-4F76F628A99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3FDDB-9533-DE4D-A464-B7683631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D16F2-35A7-EC4C-84E5-279A273E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8D22-5098-674B-A738-033CF1A2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A1A59-005D-C546-B2BB-09332867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4304-98EA-C743-8E36-4F76F628A99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FC99C-4908-E645-867B-2D6FD325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E6752-5279-B94D-84D9-A06EE7F3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8D22-5098-674B-A738-033CF1A2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CADF-CACE-6D47-AB5F-81F9536D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262D-0237-1741-8697-592C8A0B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55C7F-B3F5-3241-9B30-80BD1E813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D1E0A-8831-BD49-A514-2034CD83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4304-98EA-C743-8E36-4F76F628A99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1B89-5AF0-2548-84F0-AF51BB29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1E5A-FAF0-3D48-B23C-9F875DD0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8D22-5098-674B-A738-033CF1A2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6BBE-DABB-3840-96D0-217D31CE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09780-A105-E340-8A1D-E853E78F1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D6F8C-2399-A247-B4C8-18709336B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5A2A3-E2F3-8946-865F-CF7BE0FB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4304-98EA-C743-8E36-4F76F628A99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48609-3F44-C249-B658-F8531487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E19BC-D6DB-174F-AE0E-AD190B2C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8D22-5098-674B-A738-033CF1A2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D9DD2-61A4-1747-8ECD-3C90301C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86946-1206-8A45-8F2C-B832B9D73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C849-B084-4940-AF89-645A7598F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4304-98EA-C743-8E36-4F76F628A99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5C0F-2A9A-0749-9B78-03D334B7E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DDF7-51DA-6849-8366-F2A496A29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18D22-5098-674B-A738-033CF1A2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1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3D3A-4B7B-894E-AE42-412F18D43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NetData</a:t>
            </a:r>
            <a:r>
              <a:rPr lang="en-US" dirty="0"/>
              <a:t> – Server Monitoring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1DBF9-F7C2-6043-BD04-CE19988CA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65EA-403F-2E49-8EC5-C0191F51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CC9B-9DE6-374E-A758-A9C8EC4E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1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1825-3BB4-0949-9245-C9E8D565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Netdata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0B8F-60CE-E84D-9ED3-16FF80F3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Netdata</a:t>
            </a:r>
            <a:r>
              <a:rPr lang="en-US" dirty="0"/>
              <a:t> is </a:t>
            </a:r>
            <a:r>
              <a:rPr lang="en-US" b="1" dirty="0"/>
              <a:t>distributed, real-time, performance and health monitoring for systems and applications</a:t>
            </a:r>
            <a:r>
              <a:rPr lang="en-US" dirty="0"/>
              <a:t>. It is a highly optimized monitoring agent you install on all your systems and containers.</a:t>
            </a:r>
          </a:p>
          <a:p>
            <a:r>
              <a:rPr lang="en-US" dirty="0" err="1"/>
              <a:t>Netdata</a:t>
            </a:r>
            <a:r>
              <a:rPr lang="en-US" dirty="0"/>
              <a:t> provides </a:t>
            </a:r>
            <a:r>
              <a:rPr lang="en-US" b="1" dirty="0"/>
              <a:t>unparalleled insights</a:t>
            </a:r>
            <a:r>
              <a:rPr lang="en-US" dirty="0"/>
              <a:t>, </a:t>
            </a:r>
            <a:r>
              <a:rPr lang="en-US" b="1" dirty="0"/>
              <a:t>in real-time</a:t>
            </a:r>
            <a:r>
              <a:rPr lang="en-US" dirty="0"/>
              <a:t>, of everything happening on the systems it runs (including web servers, databases, applications), using </a:t>
            </a:r>
            <a:r>
              <a:rPr lang="en-US" b="1" dirty="0"/>
              <a:t>highly interactive web dashboards</a:t>
            </a:r>
            <a:r>
              <a:rPr lang="en-US" dirty="0"/>
              <a:t>. </a:t>
            </a:r>
          </a:p>
          <a:p>
            <a:r>
              <a:rPr lang="en-US" dirty="0" err="1"/>
              <a:t>Netdata</a:t>
            </a:r>
            <a:r>
              <a:rPr lang="en-US" dirty="0"/>
              <a:t> is </a:t>
            </a:r>
            <a:r>
              <a:rPr lang="en-US" b="1" dirty="0"/>
              <a:t>fast</a:t>
            </a:r>
            <a:r>
              <a:rPr lang="en-US" dirty="0"/>
              <a:t> and </a:t>
            </a:r>
            <a:r>
              <a:rPr lang="en-US" b="1" dirty="0"/>
              <a:t>efficient</a:t>
            </a:r>
            <a:r>
              <a:rPr lang="en-US" dirty="0"/>
              <a:t>, designed to permanently run on all systems</a:t>
            </a:r>
          </a:p>
          <a:p>
            <a:r>
              <a:rPr lang="en-US" dirty="0" err="1"/>
              <a:t>Netdata</a:t>
            </a:r>
            <a:r>
              <a:rPr lang="en-US" dirty="0"/>
              <a:t> is </a:t>
            </a:r>
            <a:r>
              <a:rPr lang="en-US" b="1" dirty="0"/>
              <a:t>free, open-source software</a:t>
            </a:r>
            <a:r>
              <a:rPr lang="en-US" dirty="0"/>
              <a:t> and it currently runs on </a:t>
            </a:r>
            <a:r>
              <a:rPr lang="en-US" b="1" dirty="0"/>
              <a:t>Linux</a:t>
            </a:r>
            <a:r>
              <a:rPr lang="en-US" dirty="0"/>
              <a:t>, </a:t>
            </a:r>
            <a:r>
              <a:rPr lang="en-US" b="1" dirty="0"/>
              <a:t>FreeBSD</a:t>
            </a:r>
            <a:r>
              <a:rPr lang="en-US" dirty="0"/>
              <a:t>, and </a:t>
            </a:r>
            <a:r>
              <a:rPr lang="en-US" b="1" dirty="0"/>
              <a:t>MacOS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03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2226-E11B-6F42-B678-FAEC8D11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12FF-47CC-9444-BF79-4E00864F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NetData – Server Monitoring Tool</vt:lpstr>
      <vt:lpstr>Monitoring Servers</vt:lpstr>
      <vt:lpstr>What is Netdata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NetData – Server Monitoring Tool</dc:title>
  <dc:creator>Microsoft Office User</dc:creator>
  <cp:lastModifiedBy>Microsoft Office User</cp:lastModifiedBy>
  <cp:revision>2</cp:revision>
  <dcterms:created xsi:type="dcterms:W3CDTF">2019-06-14T08:13:55Z</dcterms:created>
  <dcterms:modified xsi:type="dcterms:W3CDTF">2019-06-14T08:19:15Z</dcterms:modified>
</cp:coreProperties>
</file>