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dirty="0"/>
              <a:t>	afnog@debian8:</a:t>
            </a:r>
            <a:r>
              <a:rPr lang="en-US" sz="2000" dirty="0"/>
              <a:t>~</a:t>
            </a:r>
            <a:r>
              <a:rPr lang="en-US" sz="2000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2000" dirty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smtClean="0"/>
              <a:t>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</a:t>
            </a: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2000" dirty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smtClean="0"/>
              <a:t>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afnog@debian8:</a:t>
            </a:r>
            <a:r>
              <a:rPr lang="en-US" sz="2300" dirty="0"/>
              <a:t>~</a:t>
            </a:r>
            <a:r>
              <a:rPr lang="en-US" sz="2300" dirty="0" smtClean="0"/>
              <a:t>$</a:t>
            </a:r>
            <a:r>
              <a:rPr lang="en-US" sz="2400" b="1" dirty="0" smtClean="0"/>
              <a:t>cd </a:t>
            </a:r>
            <a:r>
              <a:rPr lang="en-US" sz="2400" b="1" dirty="0" smtClean="0"/>
              <a:t>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>afnog</a:t>
            </a:r>
            <a:r>
              <a:rPr lang="en-US" sz="2600" dirty="0"/>
              <a:t>@debian8:~</a:t>
            </a:r>
            <a:r>
              <a:rPr lang="en-US" sz="2600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Save the file </a:t>
            </a:r>
            <a:r>
              <a:rPr lang="en-US" b="1" smtClean="0">
                <a:solidFill>
                  <a:srgbClr val="0000FF"/>
                </a:solidFill>
              </a:rPr>
              <a:t>and exit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2807</TotalTime>
  <Words>1133</Words>
  <Application>Microsoft Macintosh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68</cp:revision>
  <dcterms:created xsi:type="dcterms:W3CDTF">2015-05-24T17:28:11Z</dcterms:created>
  <dcterms:modified xsi:type="dcterms:W3CDTF">2016-05-30T10:07:11Z</dcterms:modified>
</cp:coreProperties>
</file>