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7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E365-C164-9F4C-BE91-D356485F9B7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ailsecuritycheck.net/index.html" TargetMode="External"/><Relationship Id="rId3" Type="http://schemas.openxmlformats.org/officeDocument/2006/relationships/hyperlink" Target="mailto:afnog@your.doma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 Your Mail Gateway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a free 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http://www.emailsecuritycheck.net/index.html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smtClean="0">
                <a:hlinkClick r:id="rId3"/>
              </a:rPr>
              <a:t>afnog@your.domain</a:t>
            </a:r>
            <a:r>
              <a:rPr lang="en-US" dirty="0" smtClean="0"/>
              <a:t> as the email to receive SPAM</a:t>
            </a:r>
          </a:p>
          <a:p>
            <a:r>
              <a:rPr lang="en-US" dirty="0" smtClean="0"/>
              <a:t>Then login to </a:t>
            </a:r>
            <a:r>
              <a:rPr lang="en-US" dirty="0" err="1" smtClean="0"/>
              <a:t>MailWatch</a:t>
            </a:r>
            <a:r>
              <a:rPr lang="en-US" dirty="0" smtClean="0"/>
              <a:t> (username “</a:t>
            </a:r>
            <a:r>
              <a:rPr lang="en-US" dirty="0" err="1" smtClean="0"/>
              <a:t>mailwatch</a:t>
            </a:r>
            <a:r>
              <a:rPr lang="en-US" dirty="0" smtClean="0"/>
              <a:t>” password is “</a:t>
            </a:r>
            <a:r>
              <a:rPr lang="en-US" dirty="0" err="1" smtClean="0"/>
              <a:t>afnog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Wait for the verification email to appear on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the # on the emai</a:t>
            </a:r>
            <a:r>
              <a:rPr lang="en-US" dirty="0"/>
              <a:t>l</a:t>
            </a:r>
          </a:p>
        </p:txBody>
      </p:sp>
      <p:pic>
        <p:nvPicPr>
          <p:cNvPr id="4" name="Picture 3" descr="Screen Shot 2015-05-29 at 2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200399"/>
            <a:ext cx="7594600" cy="6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7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 to the bottom of the page and click the mail highlighted in blue</a:t>
            </a:r>
            <a:endParaRPr lang="en-US" b="1" dirty="0"/>
          </a:p>
        </p:txBody>
      </p:sp>
      <p:pic>
        <p:nvPicPr>
          <p:cNvPr id="4" name="Picture 3" descr="Screen Shot 2015-05-28 at 12.0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70150"/>
            <a:ext cx="844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Then open the URL in the email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26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Mail Log and </a:t>
            </a:r>
            <a:r>
              <a:rPr lang="en-US" b="1" dirty="0" err="1" smtClean="0"/>
              <a:t>MailWatch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-f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8 at 12.0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764"/>
            <a:ext cx="9144000" cy="20113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2143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Click on the individual emails to see why they are scored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44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94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Test Your Mail Gateway</vt:lpstr>
      <vt:lpstr>Use a free site</vt:lpstr>
      <vt:lpstr>Click on the # on the email</vt:lpstr>
      <vt:lpstr>Go to the bottom of the page and click the mail highlighted in blue</vt:lpstr>
      <vt:lpstr>Then open the URL in the email</vt:lpstr>
      <vt:lpstr>Check Mail Log and MailWatch</vt:lpstr>
    </vt:vector>
  </TitlesOfParts>
  <Company>ISOC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Mail Gateway</dc:title>
  <dc:creator>Kevin G. Chege</dc:creator>
  <cp:lastModifiedBy>Kevin Chege</cp:lastModifiedBy>
  <cp:revision>4</cp:revision>
  <dcterms:created xsi:type="dcterms:W3CDTF">2015-05-27T20:59:40Z</dcterms:created>
  <dcterms:modified xsi:type="dcterms:W3CDTF">2017-05-24T06:01:17Z</dcterms:modified>
</cp:coreProperties>
</file>