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" initials="M" lastIdx="0" clrIdx="0">
    <p:extLst>
      <p:ext uri="{19B8F6BF-5375-455C-9EA6-DF929625EA0E}">
        <p15:presenceInfo xmlns:p15="http://schemas.microsoft.com/office/powerpoint/2012/main" userId="Microsof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756-2BBE-4DC5-8619-26004F42F43A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8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756-2BBE-4DC5-8619-26004F42F43A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1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756-2BBE-4DC5-8619-26004F42F43A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2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756-2BBE-4DC5-8619-26004F42F43A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2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756-2BBE-4DC5-8619-26004F42F43A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9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756-2BBE-4DC5-8619-26004F42F43A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7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756-2BBE-4DC5-8619-26004F42F43A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756-2BBE-4DC5-8619-26004F42F43A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1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756-2BBE-4DC5-8619-26004F42F43A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7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756-2BBE-4DC5-8619-26004F42F43A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9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2756-2BBE-4DC5-8619-26004F42F43A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4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2756-2BBE-4DC5-8619-26004F42F43A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7129-296D-410C-8548-BF475ECD0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2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Exercise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lnSpc>
                <a:spcPct val="100000"/>
              </a:lnSpc>
              <a:buSzPct val="45000"/>
              <a:buFont typeface="Wingdings" panose="05000000000000000000" pitchFamily="2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Build and install </a:t>
            </a:r>
            <a:r>
              <a:rPr lang="en-GB" dirty="0" err="1"/>
              <a:t>FreeRADIUS</a:t>
            </a:r>
            <a:endParaRPr lang="en-GB" dirty="0"/>
          </a:p>
          <a:p>
            <a:pPr marL="431800" indent="-323850">
              <a:lnSpc>
                <a:spcPct val="100000"/>
              </a:lnSpc>
              <a:buSzPct val="45000"/>
              <a:buFont typeface="Wingdings" panose="05000000000000000000" pitchFamily="2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Configure and start </a:t>
            </a:r>
            <a:r>
              <a:rPr lang="en-GB" dirty="0" err="1" smtClean="0"/>
              <a:t>FreeRADIUS</a:t>
            </a:r>
            <a:r>
              <a:rPr lang="en-GB" dirty="0" smtClean="0"/>
              <a:t> with LDAP database backend</a:t>
            </a:r>
            <a:endParaRPr lang="en-GB" dirty="0"/>
          </a:p>
          <a:p>
            <a:pPr marL="431800" indent="-323850">
              <a:lnSpc>
                <a:spcPct val="100000"/>
              </a:lnSpc>
              <a:buSzPct val="45000"/>
              <a:buFont typeface="Wingdings" panose="05000000000000000000" pitchFamily="2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Test authentication using </a:t>
            </a:r>
            <a:r>
              <a:rPr lang="en-GB" dirty="0" err="1" smtClean="0"/>
              <a:t>FreeRADIUS</a:t>
            </a:r>
            <a:r>
              <a:rPr lang="en-GB" dirty="0" smtClean="0"/>
              <a:t> </a:t>
            </a:r>
            <a:endParaRPr lang="en-GB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8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FreeRadius</a:t>
            </a:r>
            <a:r>
              <a:rPr lang="en-US" dirty="0" smtClean="0"/>
              <a:t> Installation &amp;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FreeRadius</a:t>
            </a:r>
            <a:r>
              <a:rPr lang="en-US" dirty="0" smtClean="0"/>
              <a:t> with the following commands as below.</a:t>
            </a:r>
          </a:p>
          <a:p>
            <a:r>
              <a:rPr lang="en-US" dirty="0" smtClean="0"/>
              <a:t>apt-get install </a:t>
            </a:r>
            <a:r>
              <a:rPr lang="en-US" dirty="0" err="1" smtClean="0"/>
              <a:t>freeradius</a:t>
            </a:r>
            <a:r>
              <a:rPr lang="en-US" dirty="0" smtClean="0"/>
              <a:t> </a:t>
            </a:r>
            <a:r>
              <a:rPr lang="en-US" dirty="0" err="1" smtClean="0"/>
              <a:t>freeradius-ldap</a:t>
            </a:r>
            <a:r>
              <a:rPr lang="en-US" dirty="0" smtClean="0"/>
              <a:t> –y</a:t>
            </a:r>
          </a:p>
          <a:p>
            <a:r>
              <a:rPr lang="en-US" dirty="0" smtClean="0"/>
              <a:t>vi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freeradius</a:t>
            </a:r>
            <a:r>
              <a:rPr lang="en-US" dirty="0" smtClean="0"/>
              <a:t>/modules/</a:t>
            </a:r>
            <a:r>
              <a:rPr lang="en-US" dirty="0" err="1" smtClean="0"/>
              <a:t>ldap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2194"/>
            <a:ext cx="8009586" cy="223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8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FreeRadius</a:t>
            </a:r>
            <a:r>
              <a:rPr lang="en-US" dirty="0" smtClean="0"/>
              <a:t> Installation &amp; Configuration Cont..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03" y="2667804"/>
            <a:ext cx="7545233" cy="11923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0655" y="2105891"/>
            <a:ext cx="797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freeradius</a:t>
            </a:r>
            <a:r>
              <a:rPr lang="en-US" dirty="0" smtClean="0"/>
              <a:t>/sites-available/default and uncomment the lines as shown below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03" y="3860159"/>
            <a:ext cx="7545233" cy="216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5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FreeRadius</a:t>
            </a:r>
            <a:r>
              <a:rPr lang="en-US" dirty="0" smtClean="0"/>
              <a:t> Installation &amp; Configuration Cont..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364" y="2549238"/>
            <a:ext cx="10913272" cy="14408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9364" y="1925782"/>
            <a:ext cx="258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</a:t>
            </a:r>
            <a:r>
              <a:rPr lang="en-US" dirty="0" smtClean="0"/>
              <a:t> /</a:t>
            </a:r>
            <a:r>
              <a:rPr lang="en-US" b="1" dirty="0" err="1" smtClean="0"/>
              <a:t>etc</a:t>
            </a:r>
            <a:r>
              <a:rPr lang="en-US" b="1" dirty="0" smtClean="0"/>
              <a:t>/</a:t>
            </a:r>
            <a:r>
              <a:rPr lang="en-US" b="1" dirty="0" err="1" smtClean="0"/>
              <a:t>freeradius</a:t>
            </a:r>
            <a:r>
              <a:rPr lang="en-US" b="1" dirty="0" smtClean="0"/>
              <a:t>/users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987636"/>
            <a:ext cx="985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above is to set the DEFAULT LDAP-GROUP to the users group containing our “Test User1” Account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969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FreeRadius</a:t>
            </a:r>
            <a:r>
              <a:rPr lang="en-US" dirty="0" smtClean="0"/>
              <a:t> Installation &amp; Configuration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freeradius</a:t>
            </a:r>
            <a:r>
              <a:rPr lang="en-US" dirty="0" smtClean="0"/>
              <a:t>/sites-available/inner-tunnel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03" y="2667804"/>
            <a:ext cx="7545233" cy="1192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03" y="3860159"/>
            <a:ext cx="7545233" cy="21665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7603" y="6311900"/>
            <a:ext cx="883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service </a:t>
            </a:r>
            <a:r>
              <a:rPr lang="en-US" b="1" dirty="0" err="1" smtClean="0"/>
              <a:t>freeradius</a:t>
            </a:r>
            <a:r>
              <a:rPr lang="en-US" b="1" dirty="0" smtClean="0"/>
              <a:t> restart                                                           // Restart the </a:t>
            </a:r>
            <a:r>
              <a:rPr lang="en-US" b="1" dirty="0" err="1" smtClean="0"/>
              <a:t>FreeRadius</a:t>
            </a:r>
            <a:r>
              <a:rPr lang="en-US" b="1" dirty="0" smtClean="0"/>
              <a:t> Service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982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FreeRadius</a:t>
            </a:r>
            <a:r>
              <a:rPr lang="en-US" dirty="0" smtClean="0"/>
              <a:t> authentication against LDAP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radtest</a:t>
            </a:r>
            <a:r>
              <a:rPr lang="en-US" dirty="0" smtClean="0"/>
              <a:t> tuser1 test1 127.0.0.1 0 testing123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40" y="2408017"/>
            <a:ext cx="10813905" cy="28289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9440" y="5354178"/>
            <a:ext cx="11083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Where Username = tuser1</a:t>
            </a:r>
          </a:p>
          <a:p>
            <a:r>
              <a:rPr lang="en-US" b="1" dirty="0" smtClean="0"/>
              <a:t>Password = test1</a:t>
            </a:r>
          </a:p>
          <a:p>
            <a:r>
              <a:rPr lang="en-US" b="1" dirty="0" smtClean="0"/>
              <a:t>Radius Secret = testing123  </a:t>
            </a:r>
          </a:p>
          <a:p>
            <a:r>
              <a:rPr lang="en-US" b="1" dirty="0" smtClean="0"/>
              <a:t>Also Note that we have a successful authentication  as shown in diagram above </a:t>
            </a:r>
            <a:r>
              <a:rPr lang="en-US" b="1" dirty="0" smtClean="0"/>
              <a:t>with radius packet in </a:t>
            </a:r>
            <a:r>
              <a:rPr lang="en-US" b="1" dirty="0" smtClean="0"/>
              <a:t>yellow colors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158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</a:t>
            </a:r>
            <a:r>
              <a:rPr lang="en-US" dirty="0" err="1" smtClean="0"/>
              <a:t>FreeRadius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6990"/>
            <a:ext cx="8499764" cy="12829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502728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Above is to change the Radius Secret from testing123 to </a:t>
            </a:r>
            <a:r>
              <a:rPr lang="en-US" dirty="0" err="1" smtClean="0"/>
              <a:t>afnog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5963" y="2114173"/>
            <a:ext cx="307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freeradius</a:t>
            </a:r>
            <a:r>
              <a:rPr lang="en-US" dirty="0" smtClean="0"/>
              <a:t>/</a:t>
            </a:r>
            <a:r>
              <a:rPr lang="en-US" dirty="0" err="1" smtClean="0"/>
              <a:t>clients.conf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5963" y="5184815"/>
            <a:ext cx="102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</a:t>
            </a:r>
            <a:r>
              <a:rPr lang="en-US" dirty="0" err="1" smtClean="0"/>
              <a:t>freeradius</a:t>
            </a:r>
            <a:r>
              <a:rPr lang="en-US" dirty="0" smtClean="0"/>
              <a:t> restart                           //N.B: Restart Radius anytime there are changes done to the </a:t>
            </a:r>
            <a:r>
              <a:rPr lang="en-US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0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</a:t>
            </a:r>
            <a:r>
              <a:rPr lang="en-US" dirty="0" err="1" smtClean="0"/>
              <a:t>FreeRadius</a:t>
            </a:r>
            <a:r>
              <a:rPr lang="en-US" dirty="0" smtClean="0"/>
              <a:t> 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2982"/>
            <a:ext cx="10256833" cy="2196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444836"/>
            <a:ext cx="9291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the test as done earlier for the test account and this time round changing the secret to </a:t>
            </a:r>
            <a:r>
              <a:rPr lang="en-US" dirty="0" err="1" smtClean="0"/>
              <a:t>afnog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should get an Access-Accept packet which shows Radius password has been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2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Practical Exercise Overview</vt:lpstr>
      <vt:lpstr>FreeRadius Installation &amp; Configuration</vt:lpstr>
      <vt:lpstr>FreeRadius Installation &amp; Configuration Cont..</vt:lpstr>
      <vt:lpstr>FreeRadius Installation &amp; Configuration Cont..</vt:lpstr>
      <vt:lpstr>FreeRadius Installation &amp; Configuration Cont..</vt:lpstr>
      <vt:lpstr>Testing FreeRadius authentication against LDAP</vt:lpstr>
      <vt:lpstr>Securing FreeRadius </vt:lpstr>
      <vt:lpstr>Securing FreeRadius Continue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12</cp:revision>
  <dcterms:created xsi:type="dcterms:W3CDTF">2016-05-29T13:14:59Z</dcterms:created>
  <dcterms:modified xsi:type="dcterms:W3CDTF">2016-05-30T10:12:32Z</dcterms:modified>
</cp:coreProperties>
</file>