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ecurity.debia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http://www.ws.afnog.org/afnog2017/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pPr lvl="2"/>
            <a:r>
              <a:rPr lang="en-US" i="1" dirty="0">
                <a:solidFill>
                  <a:srgbClr val="0000FF"/>
                </a:solidFill>
              </a:rPr>
              <a:t>Evening Session: General 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2"/>
            <a:r>
              <a:rPr lang="en-US" i="1" dirty="0">
                <a:solidFill>
                  <a:srgbClr val="0000FF"/>
                </a:solidFill>
              </a:rPr>
              <a:t>Evening Session: DNSSEC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  <a:p>
            <a:pPr lvl="2"/>
            <a:r>
              <a:rPr lang="en-US" i="1" dirty="0">
                <a:solidFill>
                  <a:srgbClr val="0000FF"/>
                </a:solidFill>
              </a:rPr>
              <a:t>Evening Session: </a:t>
            </a:r>
            <a:r>
              <a:rPr lang="en-US" i="1" dirty="0" err="1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</a:t>
            </a:r>
            <a:r>
              <a:rPr lang="en-US" dirty="0" err="1"/>
              <a:t>Squirrelmail</a:t>
            </a:r>
            <a:endParaRPr lang="en-US" dirty="0"/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  <a:hlinkClick r:id="rId2"/>
              </a:rPr>
              <a:t>http://security.debian.org/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/>
              <a:t>jessie</a:t>
            </a:r>
            <a:r>
              <a:rPr lang="en-US" b="1" dirty="0"/>
              <a:t>   main  </a:t>
            </a:r>
            <a:r>
              <a:rPr lang="en-US" b="1" dirty="0" err="1"/>
              <a:t>contrib</a:t>
            </a:r>
            <a:r>
              <a:rPr lang="en-US" b="1" dirty="0"/>
              <a:t>  non-free</a:t>
            </a: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main </a:t>
            </a:r>
            <a:r>
              <a:rPr lang="en-US" b="1" dirty="0" err="1"/>
              <a:t>contrib</a:t>
            </a:r>
            <a:r>
              <a:rPr lang="en-US" b="1" dirty="0"/>
              <a:t> non-free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Disable unwanted Services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 - - status-all 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/>
              <a:t>5.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Ayitey</a:t>
            </a:r>
            <a:r>
              <a:rPr lang="en-US" dirty="0"/>
              <a:t> A. </a:t>
            </a:r>
            <a:r>
              <a:rPr lang="en-US" dirty="0" err="1"/>
              <a:t>Bulley</a:t>
            </a:r>
            <a:r>
              <a:rPr lang="en-US" dirty="0"/>
              <a:t> - Ghana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Joe </a:t>
            </a:r>
            <a:r>
              <a:rPr lang="en-US" dirty="0" err="1"/>
              <a:t>Abley</a:t>
            </a:r>
            <a:r>
              <a:rPr lang="en-US" dirty="0"/>
              <a:t> – Canada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Nairobi?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8.8 (Jessie)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18:00</a:t>
            </a:r>
          </a:p>
          <a:p>
            <a:pPr lvl="1"/>
            <a:r>
              <a:rPr lang="en-US" dirty="0"/>
              <a:t>Dinner</a:t>
            </a:r>
          </a:p>
          <a:p>
            <a:r>
              <a:rPr lang="en-US" b="1" dirty="0"/>
              <a:t>Evening sessions – 20:00 – 22:00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the </a:t>
            </a:r>
            <a:r>
              <a:rPr lang="en-US" b="1" dirty="0" err="1"/>
              <a:t>Boma</a:t>
            </a:r>
            <a:r>
              <a:rPr lang="en-US" b="1" dirty="0"/>
              <a:t> Hotel or </a:t>
            </a:r>
            <a:r>
              <a:rPr lang="en-US" b="1" dirty="0" err="1"/>
              <a:t>Boma</a:t>
            </a:r>
            <a:r>
              <a:rPr lang="en-US" b="1" dirty="0"/>
              <a:t> Inn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pc35)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8.8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3983</TotalTime>
  <Words>1101</Words>
  <Application>Microsoft Macintosh PowerPoint</Application>
  <PresentationFormat>On-screen Show (4:3)</PresentationFormat>
  <Paragraphs>228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77</cp:revision>
  <dcterms:created xsi:type="dcterms:W3CDTF">2015-05-24T17:28:11Z</dcterms:created>
  <dcterms:modified xsi:type="dcterms:W3CDTF">2018-04-30T09:31:47Z</dcterms:modified>
</cp:coreProperties>
</file>