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8648700" cy="6489700"/>
  <p:notesSz cx="8648700" cy="648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/>
    <p:restoredTop sz="94696"/>
  </p:normalViewPr>
  <p:slideViewPr>
    <p:cSldViewPr>
      <p:cViewPr varScale="1">
        <p:scale>
          <a:sx n="63" d="100"/>
          <a:sy n="63" d="100"/>
        </p:scale>
        <p:origin x="176" y="9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48088" cy="323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899025" y="0"/>
            <a:ext cx="3748088" cy="323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A4003-2FB9-4960-94DE-1D284C6B9FE5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487363"/>
            <a:ext cx="3244850" cy="2433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5188" y="3082925"/>
            <a:ext cx="6918325" cy="2919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164263"/>
            <a:ext cx="3748088" cy="323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99025" y="6164263"/>
            <a:ext cx="3748088" cy="323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30E7C-5E7D-4E31-8EEA-3E956AE2F0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0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30E7C-5E7D-4E31-8EEA-3E956AE2F0A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9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admin.net/wp-content/uploads/2018/03/mysql-select-version-on-debian.pn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cXX.sse.ws.afnog.org/test.ph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s.afnog.org/afnog2017/sse/apache/Apachepresentation.pdf" TargetMode="External"/><Relationship Id="rId2" Type="http://schemas.openxmlformats.org/officeDocument/2006/relationships/hyperlink" Target="http://afnog.github.io/sse/apach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cXX.sse.ws.afnog.or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A7158-2DCB-6843-AE45-5512A6A57541}"/>
              </a:ext>
            </a:extLst>
          </p:cNvPr>
          <p:cNvSpPr txBox="1"/>
          <p:nvPr/>
        </p:nvSpPr>
        <p:spPr>
          <a:xfrm>
            <a:off x="971550" y="1568450"/>
            <a:ext cx="6324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APACHE </a:t>
            </a:r>
          </a:p>
          <a:p>
            <a:pPr algn="ctr"/>
            <a:endParaRPr lang="en-US" sz="6000" dirty="0"/>
          </a:p>
          <a:p>
            <a:pPr algn="ctr"/>
            <a:r>
              <a:rPr lang="en-US" sz="4000" i="1" dirty="0"/>
              <a:t>Isabel </a:t>
            </a:r>
            <a:r>
              <a:rPr lang="en-US" sz="4000" i="1" dirty="0" err="1"/>
              <a:t>Odida</a:t>
            </a:r>
            <a:endParaRPr lang="en-US" sz="4000" i="1" dirty="0"/>
          </a:p>
          <a:p>
            <a:pPr algn="ctr"/>
            <a:r>
              <a:rPr lang="en-US" sz="4000" i="1" dirty="0"/>
              <a:t>2018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1033144"/>
            <a:ext cx="6819900" cy="287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2860" y="4102431"/>
            <a:ext cx="3719012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at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tent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is 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t s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rv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ng</a:t>
            </a:r>
            <a:r>
              <a:rPr sz="1450" spc="0" dirty="0">
                <a:latin typeface="Times New Roman"/>
                <a:cs typeface="Times New Roman"/>
              </a:rPr>
              <a:t>?</a:t>
            </a:r>
            <a:r>
              <a:rPr sz="1450" spc="1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w</a:t>
            </a:r>
            <a:r>
              <a:rPr sz="1450" spc="-4" dirty="0">
                <a:latin typeface="Times New Roman"/>
                <a:cs typeface="Times New Roman"/>
              </a:rPr>
              <a:t> d</a:t>
            </a:r>
            <a:r>
              <a:rPr sz="1450" spc="0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ng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it?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4503617"/>
            <a:ext cx="2427570" cy="189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5"/>
              </a:lnSpc>
              <a:spcBef>
                <a:spcPts val="72"/>
              </a:spcBef>
            </a:pPr>
            <a:r>
              <a:rPr sz="1950" spc="0" baseline="4526" dirty="0">
                <a:latin typeface="Courier New"/>
                <a:cs typeface="Courier New"/>
              </a:rPr>
              <a:t>/var/www/html/index.html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526274" y="5811470"/>
            <a:ext cx="566648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0 /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5264785" y="1400810"/>
            <a:ext cx="175260" cy="237743"/>
          </a:xfrm>
          <a:custGeom>
            <a:avLst/>
            <a:gdLst/>
            <a:ahLst/>
            <a:cxnLst/>
            <a:rect l="l" t="t" r="r" b="b"/>
            <a:pathLst>
              <a:path w="175260" h="237743">
                <a:moveTo>
                  <a:pt x="0" y="237743"/>
                </a:moveTo>
                <a:lnTo>
                  <a:pt x="175260" y="237743"/>
                </a:lnTo>
                <a:lnTo>
                  <a:pt x="175260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0340" y="2051939"/>
            <a:ext cx="6703441" cy="201167"/>
          </a:xfrm>
          <a:custGeom>
            <a:avLst/>
            <a:gdLst/>
            <a:ahLst/>
            <a:cxnLst/>
            <a:rect l="l" t="t" r="r" b="b"/>
            <a:pathLst>
              <a:path w="6703441" h="201167">
                <a:moveTo>
                  <a:pt x="0" y="201167"/>
                </a:moveTo>
                <a:lnTo>
                  <a:pt x="6703441" y="201167"/>
                </a:lnTo>
                <a:lnTo>
                  <a:pt x="670344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0340" y="2871851"/>
            <a:ext cx="6703441" cy="201167"/>
          </a:xfrm>
          <a:custGeom>
            <a:avLst/>
            <a:gdLst/>
            <a:ahLst/>
            <a:cxnLst/>
            <a:rect l="l" t="t" r="r" b="b"/>
            <a:pathLst>
              <a:path w="6703441" h="201167">
                <a:moveTo>
                  <a:pt x="0" y="201167"/>
                </a:moveTo>
                <a:lnTo>
                  <a:pt x="6703441" y="201167"/>
                </a:lnTo>
                <a:lnTo>
                  <a:pt x="670344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0091" y="3312541"/>
            <a:ext cx="2631059" cy="216407"/>
          </a:xfrm>
          <a:custGeom>
            <a:avLst/>
            <a:gdLst/>
            <a:ahLst/>
            <a:cxnLst/>
            <a:rect l="l" t="t" r="r" b="b"/>
            <a:pathLst>
              <a:path w="2631059" h="216408">
                <a:moveTo>
                  <a:pt x="0" y="216407"/>
                </a:moveTo>
                <a:lnTo>
                  <a:pt x="2631059" y="216407"/>
                </a:lnTo>
                <a:lnTo>
                  <a:pt x="2631059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50340" y="4342841"/>
            <a:ext cx="6703441" cy="201472"/>
          </a:xfrm>
          <a:custGeom>
            <a:avLst/>
            <a:gdLst/>
            <a:ahLst/>
            <a:cxnLst/>
            <a:rect l="l" t="t" r="r" b="b"/>
            <a:pathLst>
              <a:path w="6703441" h="201472">
                <a:moveTo>
                  <a:pt x="0" y="201472"/>
                </a:moveTo>
                <a:lnTo>
                  <a:pt x="6703441" y="201472"/>
                </a:lnTo>
                <a:lnTo>
                  <a:pt x="6703441" y="0"/>
                </a:lnTo>
                <a:lnTo>
                  <a:pt x="0" y="0"/>
                </a:lnTo>
                <a:lnTo>
                  <a:pt x="0" y="20147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2860" y="810133"/>
            <a:ext cx="4363135" cy="10569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66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Enab</a:t>
            </a:r>
            <a:r>
              <a:rPr sz="4800" spc="-14" baseline="3413" dirty="0">
                <a:latin typeface="Calibri"/>
                <a:cs typeface="Calibri"/>
              </a:rPr>
              <a:t>l</a:t>
            </a:r>
            <a:r>
              <a:rPr sz="4800" spc="0" baseline="3413" dirty="0">
                <a:latin typeface="Calibri"/>
                <a:cs typeface="Calibri"/>
              </a:rPr>
              <a:t>e and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te</a:t>
            </a:r>
            <a:r>
              <a:rPr sz="4800" spc="-9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t IPv6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  <a:spcBef>
                <a:spcPts val="1158"/>
              </a:spcBef>
            </a:pPr>
            <a:r>
              <a:rPr sz="1450" spc="0" dirty="0">
                <a:latin typeface="Times New Roman"/>
                <a:cs typeface="Times New Roman"/>
              </a:rPr>
              <a:t>Set </a:t>
            </a:r>
            <a:r>
              <a:rPr sz="1450" spc="-4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ou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6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addre</a:t>
            </a:r>
            <a:r>
              <a:rPr sz="1450" spc="-9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s to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ch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4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dd</a:t>
            </a:r>
            <a:r>
              <a:rPr sz="1450" spc="0" dirty="0">
                <a:latin typeface="Times New Roman"/>
                <a:cs typeface="Times New Roman"/>
              </a:rPr>
              <a:t>ress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(</a:t>
            </a:r>
            <a:r>
              <a:rPr sz="1450" spc="-4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lace</a:t>
            </a:r>
            <a:endParaRPr sz="1450">
              <a:latin typeface="Times New Roman"/>
              <a:cs typeface="Times New Roman"/>
            </a:endParaRPr>
          </a:p>
          <a:p>
            <a:pPr marL="18796" marR="27660">
              <a:lnSpc>
                <a:spcPct val="95825"/>
              </a:lnSpc>
              <a:spcBef>
                <a:spcPts val="225"/>
              </a:spcBef>
            </a:pPr>
            <a:r>
              <a:rPr sz="1450" spc="4" dirty="0">
                <a:latin typeface="Times New Roman"/>
                <a:cs typeface="Times New Roman"/>
              </a:rPr>
              <a:t>1</a:t>
            </a:r>
            <a:r>
              <a:rPr sz="1450" spc="-4" dirty="0">
                <a:latin typeface="Times New Roman"/>
                <a:cs typeface="Times New Roman"/>
              </a:rPr>
              <a:t>0</a:t>
            </a:r>
            <a:r>
              <a:rPr sz="1450" spc="4" dirty="0">
                <a:latin typeface="Times New Roman"/>
                <a:cs typeface="Times New Roman"/>
              </a:rPr>
              <a:t>0</a:t>
            </a:r>
            <a:r>
              <a:rPr sz="1450" spc="0" dirty="0">
                <a:latin typeface="Times New Roman"/>
                <a:cs typeface="Times New Roman"/>
              </a:rPr>
              <a:t>):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1541" y="1416508"/>
            <a:ext cx="1998153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with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PC n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9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860" y="2476069"/>
            <a:ext cx="2813957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ef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lt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ro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te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f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Pv</a:t>
            </a:r>
            <a:r>
              <a:rPr sz="1450" spc="4" dirty="0">
                <a:latin typeface="Times New Roman"/>
                <a:cs typeface="Times New Roman"/>
              </a:rPr>
              <a:t>6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860" y="3323667"/>
            <a:ext cx="3130025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On 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above if</a:t>
            </a:r>
            <a:r>
              <a:rPr sz="1450" spc="-4" dirty="0">
                <a:latin typeface="Times New Roman"/>
                <a:cs typeface="Times New Roman"/>
              </a:rPr>
              <a:t> y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et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the er</a:t>
            </a:r>
            <a:r>
              <a:rPr sz="1450" spc="-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ess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8450" y="3323667"/>
            <a:ext cx="1085169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,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it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an</a:t>
            </a:r>
            <a:r>
              <a:rPr sz="1450" spc="0" dirty="0">
                <a:latin typeface="Times New Roman"/>
                <a:cs typeface="Times New Roman"/>
              </a:rPr>
              <a:t>s 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956" y="3549219"/>
            <a:ext cx="4315555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9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w</a:t>
            </a:r>
            <a:r>
              <a:rPr sz="1450" spc="-1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is a</a:t>
            </a:r>
            <a:r>
              <a:rPr sz="1450" spc="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ady 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e, as 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t was a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19" dirty="0">
                <a:latin typeface="Times New Roman"/>
                <a:cs typeface="Times New Roman"/>
              </a:rPr>
              <a:t>o</a:t>
            </a:r>
            <a:r>
              <a:rPr sz="1450" spc="-4" dirty="0">
                <a:latin typeface="Times New Roman"/>
                <a:cs typeface="Times New Roman"/>
              </a:rPr>
              <a:t>-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on</a:t>
            </a:r>
            <a:r>
              <a:rPr sz="1450" spc="0" dirty="0">
                <a:latin typeface="Times New Roman"/>
                <a:cs typeface="Times New Roman"/>
              </a:rPr>
              <a:t>f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re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860" y="3948507"/>
            <a:ext cx="2154712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Test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ou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Pv</a:t>
            </a:r>
            <a:r>
              <a:rPr sz="1450" spc="0" dirty="0">
                <a:latin typeface="Times New Roman"/>
                <a:cs typeface="Times New Roman"/>
              </a:rPr>
              <a:t>6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onn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ivi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860" y="4778428"/>
            <a:ext cx="6858818" cy="434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br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w</a:t>
            </a:r>
            <a:r>
              <a:rPr sz="1450" spc="-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6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dd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0" dirty="0">
                <a:latin typeface="Times New Roman"/>
                <a:cs typeface="Times New Roman"/>
              </a:rPr>
              <a:t>ess at</a:t>
            </a:r>
            <a:r>
              <a:rPr sz="1450" spc="19" dirty="0">
                <a:latin typeface="Times New Roman"/>
                <a:cs typeface="Times New Roman"/>
              </a:rPr>
              <a:t>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h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tp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: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/[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2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0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0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1:4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3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f8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: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2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2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0: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2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1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9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: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: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</a:rPr>
              <a:t>X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X</a:t>
            </a:r>
            <a:r>
              <a:rPr sz="1450" spc="0" dirty="0">
                <a:latin typeface="Times New Roman"/>
                <a:cs typeface="Times New Roman"/>
              </a:rPr>
              <a:t>]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(t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q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are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k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ts are</a:t>
            </a:r>
            <a:endParaRPr sz="1450" dirty="0">
              <a:latin typeface="Times New Roman"/>
              <a:cs typeface="Times New Roman"/>
            </a:endParaRPr>
          </a:p>
          <a:p>
            <a:pPr marL="18796" marR="27816">
              <a:lnSpc>
                <a:spcPct val="95825"/>
              </a:lnSpc>
              <a:spcBef>
                <a:spcPts val="15"/>
              </a:spcBef>
            </a:pP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eli</a:t>
            </a:r>
            <a:r>
              <a:rPr sz="1450" spc="-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era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 and ess</a:t>
            </a:r>
            <a:r>
              <a:rPr sz="1450" spc="-4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l!).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0340" y="4342841"/>
            <a:ext cx="6703441" cy="201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25"/>
              </a:spcBef>
            </a:pPr>
            <a:r>
              <a:rPr sz="1300" spc="0" dirty="0">
                <a:latin typeface="Courier New"/>
                <a:cs typeface="Courier New"/>
              </a:rPr>
              <a:t>$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ping6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  <a:hlinkClick r:id="rId2"/>
              </a:rPr>
              <a:t>www.google.com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0091" y="3312541"/>
            <a:ext cx="2662426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395"/>
              </a:spcBef>
            </a:pPr>
            <a:r>
              <a:rPr sz="1150" spc="4" dirty="0">
                <a:latin typeface="Courier New"/>
                <a:cs typeface="Courier New"/>
              </a:rPr>
              <a:t>R</a:t>
            </a:r>
            <a:r>
              <a:rPr sz="1150" spc="-4" dirty="0">
                <a:latin typeface="Courier New"/>
                <a:cs typeface="Courier New"/>
              </a:rPr>
              <a:t>T</a:t>
            </a:r>
            <a:r>
              <a:rPr sz="1150" spc="4" dirty="0">
                <a:latin typeface="Courier New"/>
                <a:cs typeface="Courier New"/>
              </a:rPr>
              <a:t>N</a:t>
            </a:r>
            <a:r>
              <a:rPr sz="1150" spc="-4" dirty="0">
                <a:latin typeface="Courier New"/>
                <a:cs typeface="Courier New"/>
              </a:rPr>
              <a:t>E</a:t>
            </a:r>
            <a:r>
              <a:rPr sz="1150" spc="4" dirty="0">
                <a:latin typeface="Courier New"/>
                <a:cs typeface="Courier New"/>
              </a:rPr>
              <a:t>T</a:t>
            </a:r>
            <a:r>
              <a:rPr sz="1150" spc="-4" dirty="0">
                <a:latin typeface="Courier New"/>
                <a:cs typeface="Courier New"/>
              </a:rPr>
              <a:t>L</a:t>
            </a:r>
            <a:r>
              <a:rPr sz="1150" spc="4" dirty="0">
                <a:latin typeface="Courier New"/>
                <a:cs typeface="Courier New"/>
              </a:rPr>
              <a:t>I</a:t>
            </a:r>
            <a:r>
              <a:rPr sz="1150" spc="-4" dirty="0">
                <a:latin typeface="Courier New"/>
                <a:cs typeface="Courier New"/>
              </a:rPr>
              <a:t>N</a:t>
            </a:r>
            <a:r>
              <a:rPr sz="1150" spc="0" dirty="0">
                <a:latin typeface="Courier New"/>
                <a:cs typeface="Courier New"/>
              </a:rPr>
              <a:t>K </a:t>
            </a:r>
            <a:r>
              <a:rPr sz="1150" spc="4" dirty="0">
                <a:latin typeface="Courier New"/>
                <a:cs typeface="Courier New"/>
              </a:rPr>
              <a:t>an</a:t>
            </a:r>
            <a:r>
              <a:rPr sz="1150" spc="-4" dirty="0">
                <a:latin typeface="Courier New"/>
                <a:cs typeface="Courier New"/>
              </a:rPr>
              <a:t>s</a:t>
            </a:r>
            <a:r>
              <a:rPr sz="1150" spc="4" dirty="0">
                <a:latin typeface="Courier New"/>
                <a:cs typeface="Courier New"/>
              </a:rPr>
              <a:t>w</a:t>
            </a:r>
            <a:r>
              <a:rPr sz="1150" spc="-4" dirty="0">
                <a:latin typeface="Courier New"/>
                <a:cs typeface="Courier New"/>
              </a:rPr>
              <a:t>er</a:t>
            </a:r>
            <a:r>
              <a:rPr sz="1150" spc="4" dirty="0">
                <a:latin typeface="Courier New"/>
                <a:cs typeface="Courier New"/>
              </a:rPr>
              <a:t>s</a:t>
            </a:r>
            <a:r>
              <a:rPr sz="1150" spc="0" dirty="0">
                <a:latin typeface="Courier New"/>
                <a:cs typeface="Courier New"/>
              </a:rPr>
              <a:t>: </a:t>
            </a:r>
            <a:r>
              <a:rPr sz="1150" spc="4" dirty="0">
                <a:latin typeface="Courier New"/>
                <a:cs typeface="Courier New"/>
              </a:rPr>
              <a:t>F</a:t>
            </a:r>
            <a:r>
              <a:rPr sz="1150" spc="-4" dirty="0">
                <a:latin typeface="Courier New"/>
                <a:cs typeface="Courier New"/>
              </a:rPr>
              <a:t>i</a:t>
            </a:r>
            <a:r>
              <a:rPr sz="1150" spc="4" dirty="0">
                <a:latin typeface="Courier New"/>
                <a:cs typeface="Courier New"/>
              </a:rPr>
              <a:t>l</a:t>
            </a:r>
            <a:r>
              <a:rPr sz="1150" spc="0" dirty="0">
                <a:latin typeface="Courier New"/>
                <a:cs typeface="Courier New"/>
              </a:rPr>
              <a:t>e </a:t>
            </a:r>
            <a:r>
              <a:rPr sz="1150" spc="-4" dirty="0">
                <a:latin typeface="Courier New"/>
                <a:cs typeface="Courier New"/>
              </a:rPr>
              <a:t>e</a:t>
            </a:r>
            <a:r>
              <a:rPr sz="1150" spc="4" dirty="0">
                <a:latin typeface="Courier New"/>
                <a:cs typeface="Courier New"/>
              </a:rPr>
              <a:t>x</a:t>
            </a:r>
            <a:r>
              <a:rPr sz="1150" spc="-4" dirty="0">
                <a:latin typeface="Courier New"/>
                <a:cs typeface="Courier New"/>
              </a:rPr>
              <a:t>i</a:t>
            </a:r>
            <a:r>
              <a:rPr sz="1150" spc="4" dirty="0">
                <a:latin typeface="Courier New"/>
                <a:cs typeface="Courier New"/>
              </a:rPr>
              <a:t>s</a:t>
            </a:r>
            <a:r>
              <a:rPr sz="1150" spc="-4" dirty="0">
                <a:latin typeface="Courier New"/>
                <a:cs typeface="Courier New"/>
              </a:rPr>
              <a:t>t</a:t>
            </a:r>
            <a:r>
              <a:rPr sz="1150" spc="0" dirty="0">
                <a:latin typeface="Courier New"/>
                <a:cs typeface="Courier New"/>
              </a:rPr>
              <a:t>s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340" y="2871851"/>
            <a:ext cx="6703441" cy="201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30"/>
              </a:spcBef>
            </a:pPr>
            <a:r>
              <a:rPr sz="1300" spc="0" dirty="0">
                <a:latin typeface="Courier New"/>
                <a:cs typeface="Courier New"/>
              </a:rPr>
              <a:t>$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sudo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ip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-6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route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add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default</a:t>
            </a:r>
            <a:r>
              <a:rPr sz="1300" spc="-54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via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2001:43f8:220:219::1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340" y="2051939"/>
            <a:ext cx="6703441" cy="201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20"/>
              </a:spcBef>
            </a:pPr>
            <a:r>
              <a:rPr sz="1300" spc="0" dirty="0">
                <a:latin typeface="Courier New"/>
                <a:cs typeface="Courier New"/>
              </a:rPr>
              <a:t>$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sudo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ip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-6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addr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add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2001:43f8:220:219::XX/64</a:t>
            </a:r>
            <a:r>
              <a:rPr sz="1300" spc="-18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dev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e</a:t>
            </a:r>
            <a:r>
              <a:rPr lang="en-GB" sz="1300" spc="0" dirty="0">
                <a:latin typeface="Courier New"/>
                <a:cs typeface="Courier New"/>
              </a:rPr>
              <a:t>ns3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64785" y="1400810"/>
            <a:ext cx="208410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150">
              <a:lnSpc>
                <a:spcPts val="600"/>
              </a:lnSpc>
              <a:spcBef>
                <a:spcPts val="38"/>
              </a:spcBef>
            </a:pPr>
            <a:endParaRPr sz="600"/>
          </a:p>
          <a:p>
            <a:pPr>
              <a:lnSpc>
                <a:spcPts val="1235"/>
              </a:lnSpc>
              <a:spcBef>
                <a:spcPts val="61"/>
              </a:spcBef>
            </a:pPr>
            <a:r>
              <a:rPr sz="1725" spc="-4" baseline="2558" dirty="0">
                <a:latin typeface="Courier New"/>
                <a:cs typeface="Courier New"/>
              </a:rPr>
              <a:t>XX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3180" y="1675206"/>
            <a:ext cx="6840601" cy="247192"/>
          </a:xfrm>
          <a:custGeom>
            <a:avLst/>
            <a:gdLst/>
            <a:ahLst/>
            <a:cxnLst/>
            <a:rect l="l" t="t" r="r" b="b"/>
            <a:pathLst>
              <a:path w="6840601" h="247192">
                <a:moveTo>
                  <a:pt x="0" y="247192"/>
                </a:moveTo>
                <a:lnTo>
                  <a:pt x="6840601" y="247192"/>
                </a:lnTo>
                <a:lnTo>
                  <a:pt x="6840601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3180" y="1922399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3180" y="2169287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3180" y="2416175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3180" y="2663063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3180" y="2909900"/>
            <a:ext cx="6840601" cy="247192"/>
          </a:xfrm>
          <a:custGeom>
            <a:avLst/>
            <a:gdLst/>
            <a:ahLst/>
            <a:cxnLst/>
            <a:rect l="l" t="t" r="r" b="b"/>
            <a:pathLst>
              <a:path w="6840601" h="247192">
                <a:moveTo>
                  <a:pt x="0" y="247192"/>
                </a:moveTo>
                <a:lnTo>
                  <a:pt x="6840601" y="247192"/>
                </a:lnTo>
                <a:lnTo>
                  <a:pt x="6840601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3180" y="3157092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3180" y="3403980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180" y="3650868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3180" y="3897756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3180" y="4144645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3180" y="4391609"/>
            <a:ext cx="6840601" cy="247192"/>
          </a:xfrm>
          <a:custGeom>
            <a:avLst/>
            <a:gdLst/>
            <a:ahLst/>
            <a:cxnLst/>
            <a:rect l="l" t="t" r="r" b="b"/>
            <a:pathLst>
              <a:path w="6840601" h="247192">
                <a:moveTo>
                  <a:pt x="0" y="247192"/>
                </a:moveTo>
                <a:lnTo>
                  <a:pt x="6840601" y="247192"/>
                </a:lnTo>
                <a:lnTo>
                  <a:pt x="6840601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3180" y="4638802"/>
            <a:ext cx="6840601" cy="246888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3180" y="4885690"/>
            <a:ext cx="6840601" cy="246887"/>
          </a:xfrm>
          <a:custGeom>
            <a:avLst/>
            <a:gdLst/>
            <a:ahLst/>
            <a:cxnLst/>
            <a:rect l="l" t="t" r="r" b="b"/>
            <a:pathLst>
              <a:path w="6840601" h="246887">
                <a:moveTo>
                  <a:pt x="0" y="246887"/>
                </a:moveTo>
                <a:lnTo>
                  <a:pt x="6840601" y="246887"/>
                </a:lnTo>
                <a:lnTo>
                  <a:pt x="6840601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3180" y="5132527"/>
            <a:ext cx="6840601" cy="202692"/>
          </a:xfrm>
          <a:custGeom>
            <a:avLst/>
            <a:gdLst/>
            <a:ahLst/>
            <a:cxnLst/>
            <a:rect l="l" t="t" r="r" b="b"/>
            <a:pathLst>
              <a:path w="6840601" h="202692">
                <a:moveTo>
                  <a:pt x="0" y="202692"/>
                </a:moveTo>
                <a:lnTo>
                  <a:pt x="6840601" y="202692"/>
                </a:lnTo>
                <a:lnTo>
                  <a:pt x="6840601" y="0"/>
                </a:lnTo>
                <a:lnTo>
                  <a:pt x="0" y="0"/>
                </a:lnTo>
                <a:lnTo>
                  <a:pt x="0" y="2026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860" y="1101216"/>
            <a:ext cx="131888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Apache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5718" y="1101216"/>
            <a:ext cx="230295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configura</a:t>
            </a:r>
            <a:r>
              <a:rPr sz="4800" spc="-14" baseline="3413" dirty="0">
                <a:latin typeface="Calibri"/>
                <a:cs typeface="Calibri"/>
              </a:rPr>
              <a:t>t</a:t>
            </a:r>
            <a:r>
              <a:rPr sz="4800" spc="0" baseline="3413" dirty="0">
                <a:latin typeface="Calibri"/>
                <a:cs typeface="Calibri"/>
              </a:rPr>
              <a:t>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4107" y="1101216"/>
            <a:ext cx="75648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14" baseline="3413" dirty="0">
                <a:latin typeface="Calibri"/>
                <a:cs typeface="Calibri"/>
              </a:rPr>
              <a:t>f</a:t>
            </a:r>
            <a:r>
              <a:rPr sz="4800" spc="0" baseline="3413" dirty="0">
                <a:latin typeface="Calibri"/>
                <a:cs typeface="Calibri"/>
              </a:rPr>
              <a:t>i</a:t>
            </a:r>
            <a:r>
              <a:rPr sz="4800" spc="-4" baseline="3413" dirty="0">
                <a:latin typeface="Calibri"/>
                <a:cs typeface="Calibri"/>
              </a:rPr>
              <a:t>l</a:t>
            </a:r>
            <a:r>
              <a:rPr sz="4800" spc="0" baseline="3413" dirty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60" y="5554398"/>
            <a:ext cx="4084500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5"/>
              </a:lnSpc>
              <a:spcBef>
                <a:spcPts val="79"/>
              </a:spcBef>
            </a:pP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ps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: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h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d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.ap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c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h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e.o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g/d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o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cs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/2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.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4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9" dirty="0">
                <a:solidFill>
                  <a:srgbClr val="B40004"/>
                </a:solidFill>
                <a:latin typeface="Arial"/>
                <a:cs typeface="Arial"/>
              </a:rPr>
              <a:t>c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o</a:t>
            </a:r>
            <a:r>
              <a:rPr sz="1450" spc="-19" dirty="0">
                <a:solidFill>
                  <a:srgbClr val="B40004"/>
                </a:solidFill>
                <a:latin typeface="Arial"/>
                <a:cs typeface="Arial"/>
              </a:rPr>
              <a:t>n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f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i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g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u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ri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n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g.ht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m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l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274" y="5811470"/>
            <a:ext cx="566648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2 /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3180" y="1675206"/>
            <a:ext cx="6840601" cy="3660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7">
              <a:lnSpc>
                <a:spcPct val="94401"/>
              </a:lnSpc>
              <a:spcBef>
                <a:spcPts val="2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/etc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5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/apache2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apache2.conf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ports.conf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conf-available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*.conf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conf-enabled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symlinks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to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mod</a:t>
            </a:r>
            <a:r>
              <a:rPr sz="1300" spc="4" dirty="0">
                <a:latin typeface="Courier New"/>
                <a:cs typeface="Courier New"/>
              </a:rPr>
              <a:t>s</a:t>
            </a:r>
            <a:r>
              <a:rPr sz="1300" spc="0" dirty="0">
                <a:latin typeface="Courier New"/>
                <a:cs typeface="Courier New"/>
              </a:rPr>
              <a:t>-available</a:t>
            </a:r>
            <a:r>
              <a:rPr sz="1300" spc="-109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for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services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which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are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enabled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mods-available</a:t>
            </a:r>
            <a:r>
              <a:rPr sz="1300" spc="-109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(and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mod</a:t>
            </a:r>
            <a:r>
              <a:rPr sz="1300" spc="4" dirty="0">
                <a:latin typeface="Courier New"/>
                <a:cs typeface="Courier New"/>
              </a:rPr>
              <a:t>s</a:t>
            </a:r>
            <a:r>
              <a:rPr sz="1300" spc="0" dirty="0">
                <a:latin typeface="Courier New"/>
                <a:cs typeface="Courier New"/>
              </a:rPr>
              <a:t>-enabled)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*.load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*.conf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5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sites-available</a:t>
            </a:r>
            <a:r>
              <a:rPr sz="1300" spc="-11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(and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site</a:t>
            </a:r>
            <a:r>
              <a:rPr sz="1300" spc="4" dirty="0">
                <a:latin typeface="Courier New"/>
                <a:cs typeface="Courier New"/>
              </a:rPr>
              <a:t>s</a:t>
            </a:r>
            <a:r>
              <a:rPr sz="1300" spc="0" dirty="0">
                <a:latin typeface="Courier New"/>
                <a:cs typeface="Courier New"/>
              </a:rPr>
              <a:t>-enabled)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000-default.conf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default-ssl.conf</a:t>
            </a:r>
            <a:endParaRPr sz="1300">
              <a:latin typeface="Courier New"/>
              <a:cs typeface="Courier New"/>
            </a:endParaRPr>
          </a:p>
          <a:p>
            <a:pPr marL="18287"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2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/var/www/html</a:t>
            </a:r>
            <a:r>
              <a:rPr sz="1300" spc="-10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(content)</a:t>
            </a:r>
            <a:r>
              <a:rPr sz="1300" spc="709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*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index.html</a:t>
            </a:r>
            <a:r>
              <a:rPr sz="1300" spc="-7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(the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test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page)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3348863" y="1400809"/>
            <a:ext cx="1051560" cy="216408"/>
          </a:xfrm>
          <a:custGeom>
            <a:avLst/>
            <a:gdLst/>
            <a:ahLst/>
            <a:cxnLst/>
            <a:rect l="l" t="t" r="r" b="b"/>
            <a:pathLst>
              <a:path w="1051560" h="216408">
                <a:moveTo>
                  <a:pt x="0" y="216408"/>
                </a:moveTo>
                <a:lnTo>
                  <a:pt x="1051560" y="216408"/>
                </a:lnTo>
                <a:lnTo>
                  <a:pt x="105156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30350" y="1708734"/>
            <a:ext cx="2591054" cy="369112"/>
          </a:xfrm>
          <a:custGeom>
            <a:avLst/>
            <a:gdLst/>
            <a:ahLst/>
            <a:cxnLst/>
            <a:rect l="l" t="t" r="r" b="b"/>
            <a:pathLst>
              <a:path w="2591054" h="369112">
                <a:moveTo>
                  <a:pt x="0" y="369112"/>
                </a:moveTo>
                <a:lnTo>
                  <a:pt x="2591054" y="369112"/>
                </a:lnTo>
                <a:lnTo>
                  <a:pt x="2591054" y="0"/>
                </a:lnTo>
                <a:lnTo>
                  <a:pt x="0" y="0"/>
                </a:lnTo>
                <a:lnTo>
                  <a:pt x="0" y="36911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5265" y="1704213"/>
            <a:ext cx="45084" cy="45212"/>
          </a:xfrm>
          <a:custGeom>
            <a:avLst/>
            <a:gdLst/>
            <a:ahLst/>
            <a:cxnLst/>
            <a:rect l="l" t="t" r="r" b="b"/>
            <a:pathLst>
              <a:path w="45084" h="45212">
                <a:moveTo>
                  <a:pt x="45084" y="22605"/>
                </a:moveTo>
                <a:lnTo>
                  <a:pt x="41529" y="37017"/>
                </a:lnTo>
                <a:lnTo>
                  <a:pt x="30831" y="44261"/>
                </a:lnTo>
                <a:lnTo>
                  <a:pt x="22478" y="45212"/>
                </a:lnTo>
                <a:lnTo>
                  <a:pt x="8136" y="41636"/>
                </a:lnTo>
                <a:lnTo>
                  <a:pt x="928" y="30878"/>
                </a:lnTo>
                <a:lnTo>
                  <a:pt x="0" y="22605"/>
                </a:lnTo>
                <a:lnTo>
                  <a:pt x="3567" y="8164"/>
                </a:lnTo>
                <a:lnTo>
                  <a:pt x="14269" y="929"/>
                </a:lnTo>
                <a:lnTo>
                  <a:pt x="22478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4" y="22605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5265" y="1994153"/>
            <a:ext cx="45084" cy="45338"/>
          </a:xfrm>
          <a:custGeom>
            <a:avLst/>
            <a:gdLst/>
            <a:ahLst/>
            <a:cxnLst/>
            <a:rect l="l" t="t" r="r" b="b"/>
            <a:pathLst>
              <a:path w="45084" h="45338">
                <a:moveTo>
                  <a:pt x="45084" y="22605"/>
                </a:moveTo>
                <a:lnTo>
                  <a:pt x="41549" y="37031"/>
                </a:lnTo>
                <a:lnTo>
                  <a:pt x="30911" y="44353"/>
                </a:lnTo>
                <a:lnTo>
                  <a:pt x="22478" y="45338"/>
                </a:lnTo>
                <a:lnTo>
                  <a:pt x="8166" y="41739"/>
                </a:lnTo>
                <a:lnTo>
                  <a:pt x="949" y="30973"/>
                </a:lnTo>
                <a:lnTo>
                  <a:pt x="0" y="22605"/>
                </a:lnTo>
                <a:lnTo>
                  <a:pt x="3567" y="8164"/>
                </a:lnTo>
                <a:lnTo>
                  <a:pt x="14269" y="929"/>
                </a:lnTo>
                <a:lnTo>
                  <a:pt x="22478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4" y="22605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44650" y="2772791"/>
            <a:ext cx="1829053" cy="134112"/>
          </a:xfrm>
          <a:custGeom>
            <a:avLst/>
            <a:gdLst/>
            <a:ahLst/>
            <a:cxnLst/>
            <a:rect l="l" t="t" r="r" b="b"/>
            <a:pathLst>
              <a:path w="1829053" h="134112">
                <a:moveTo>
                  <a:pt x="0" y="134112"/>
                </a:moveTo>
                <a:lnTo>
                  <a:pt x="1829053" y="134112"/>
                </a:lnTo>
                <a:lnTo>
                  <a:pt x="1829053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87194" y="3097352"/>
            <a:ext cx="2057654" cy="186232"/>
          </a:xfrm>
          <a:custGeom>
            <a:avLst/>
            <a:gdLst/>
            <a:ahLst/>
            <a:cxnLst/>
            <a:rect l="l" t="t" r="r" b="b"/>
            <a:pathLst>
              <a:path w="2057654" h="186232">
                <a:moveTo>
                  <a:pt x="0" y="186232"/>
                </a:moveTo>
                <a:lnTo>
                  <a:pt x="2057654" y="186232"/>
                </a:lnTo>
                <a:lnTo>
                  <a:pt x="2057654" y="0"/>
                </a:lnTo>
                <a:lnTo>
                  <a:pt x="0" y="0"/>
                </a:lnTo>
                <a:lnTo>
                  <a:pt x="0" y="18623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0326" y="3422268"/>
            <a:ext cx="1981453" cy="185928"/>
          </a:xfrm>
          <a:custGeom>
            <a:avLst/>
            <a:gdLst/>
            <a:ahLst/>
            <a:cxnLst/>
            <a:rect l="l" t="t" r="r" b="b"/>
            <a:pathLst>
              <a:path w="1981453" h="185928">
                <a:moveTo>
                  <a:pt x="0" y="185928"/>
                </a:moveTo>
                <a:lnTo>
                  <a:pt x="1981453" y="185928"/>
                </a:lnTo>
                <a:lnTo>
                  <a:pt x="1981453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0340" y="4663185"/>
            <a:ext cx="6703441" cy="201168"/>
          </a:xfrm>
          <a:custGeom>
            <a:avLst/>
            <a:gdLst/>
            <a:ahLst/>
            <a:cxnLst/>
            <a:rect l="l" t="t" r="r" b="b"/>
            <a:pathLst>
              <a:path w="6703441" h="201168">
                <a:moveTo>
                  <a:pt x="0" y="201168"/>
                </a:moveTo>
                <a:lnTo>
                  <a:pt x="6703441" y="201168"/>
                </a:lnTo>
                <a:lnTo>
                  <a:pt x="670344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4900" y="151993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900" y="258089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85265" y="2805429"/>
            <a:ext cx="45084" cy="45338"/>
          </a:xfrm>
          <a:custGeom>
            <a:avLst/>
            <a:gdLst/>
            <a:ahLst/>
            <a:cxnLst/>
            <a:rect l="l" t="t" r="r" b="b"/>
            <a:pathLst>
              <a:path w="45084" h="45338">
                <a:moveTo>
                  <a:pt x="45084" y="22606"/>
                </a:moveTo>
                <a:lnTo>
                  <a:pt x="41549" y="37031"/>
                </a:lnTo>
                <a:lnTo>
                  <a:pt x="30911" y="44353"/>
                </a:lnTo>
                <a:lnTo>
                  <a:pt x="22478" y="45338"/>
                </a:lnTo>
                <a:lnTo>
                  <a:pt x="8166" y="41739"/>
                </a:lnTo>
                <a:lnTo>
                  <a:pt x="949" y="30973"/>
                </a:lnTo>
                <a:lnTo>
                  <a:pt x="0" y="22606"/>
                </a:lnTo>
                <a:lnTo>
                  <a:pt x="3567" y="8164"/>
                </a:lnTo>
                <a:lnTo>
                  <a:pt x="14269" y="929"/>
                </a:lnTo>
                <a:lnTo>
                  <a:pt x="22478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4" y="22606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5265" y="3095497"/>
            <a:ext cx="45084" cy="45339"/>
          </a:xfrm>
          <a:custGeom>
            <a:avLst/>
            <a:gdLst/>
            <a:ahLst/>
            <a:cxnLst/>
            <a:rect l="l" t="t" r="r" b="b"/>
            <a:pathLst>
              <a:path w="45084" h="45339">
                <a:moveTo>
                  <a:pt x="45084" y="22606"/>
                </a:moveTo>
                <a:lnTo>
                  <a:pt x="41549" y="37031"/>
                </a:lnTo>
                <a:lnTo>
                  <a:pt x="30911" y="44353"/>
                </a:lnTo>
                <a:lnTo>
                  <a:pt x="22478" y="45339"/>
                </a:lnTo>
                <a:lnTo>
                  <a:pt x="8166" y="41739"/>
                </a:lnTo>
                <a:lnTo>
                  <a:pt x="949" y="30973"/>
                </a:lnTo>
                <a:lnTo>
                  <a:pt x="0" y="22606"/>
                </a:lnTo>
                <a:lnTo>
                  <a:pt x="3567" y="8164"/>
                </a:lnTo>
                <a:lnTo>
                  <a:pt x="14269" y="929"/>
                </a:lnTo>
                <a:lnTo>
                  <a:pt x="22478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4" y="22606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5265" y="3385566"/>
            <a:ext cx="45084" cy="45338"/>
          </a:xfrm>
          <a:custGeom>
            <a:avLst/>
            <a:gdLst/>
            <a:ahLst/>
            <a:cxnLst/>
            <a:rect l="l" t="t" r="r" b="b"/>
            <a:pathLst>
              <a:path w="45084" h="45338">
                <a:moveTo>
                  <a:pt x="45084" y="22606"/>
                </a:moveTo>
                <a:lnTo>
                  <a:pt x="41549" y="37031"/>
                </a:lnTo>
                <a:lnTo>
                  <a:pt x="30911" y="44353"/>
                </a:lnTo>
                <a:lnTo>
                  <a:pt x="22478" y="45338"/>
                </a:lnTo>
                <a:lnTo>
                  <a:pt x="8166" y="41739"/>
                </a:lnTo>
                <a:lnTo>
                  <a:pt x="949" y="30973"/>
                </a:lnTo>
                <a:lnTo>
                  <a:pt x="0" y="22606"/>
                </a:lnTo>
                <a:lnTo>
                  <a:pt x="3567" y="8219"/>
                </a:lnTo>
                <a:lnTo>
                  <a:pt x="14269" y="942"/>
                </a:lnTo>
                <a:lnTo>
                  <a:pt x="22478" y="0"/>
                </a:lnTo>
                <a:lnTo>
                  <a:pt x="36890" y="3591"/>
                </a:lnTo>
                <a:lnTo>
                  <a:pt x="44134" y="14302"/>
                </a:lnTo>
                <a:lnTo>
                  <a:pt x="45084" y="22606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2860" y="811657"/>
            <a:ext cx="270374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Start</a:t>
            </a: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spc="0" baseline="3413" dirty="0">
                <a:latin typeface="Calibri"/>
                <a:cs typeface="Calibri"/>
              </a:rPr>
              <a:t>ng </a:t>
            </a:r>
            <a:r>
              <a:rPr sz="4800" spc="-9" baseline="3413" dirty="0">
                <a:latin typeface="Calibri"/>
                <a:cs typeface="Calibri"/>
              </a:rPr>
              <a:t>A</a:t>
            </a:r>
            <a:r>
              <a:rPr sz="4800" spc="0" baseline="3413" dirty="0">
                <a:latin typeface="Calibri"/>
                <a:cs typeface="Calibri"/>
              </a:rPr>
              <a:t>pache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1564" y="1411936"/>
            <a:ext cx="2151209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Star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scr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ts are 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ted in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5723" y="1904196"/>
            <a:ext cx="1990884" cy="1352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401"/>
              </a:lnSpc>
            </a:pPr>
            <a:r>
              <a:rPr lang="en-GB" sz="1000" spc="0" dirty="0">
                <a:solidFill>
                  <a:srgbClr val="666666"/>
                </a:solidFill>
                <a:latin typeface="Courier New"/>
                <a:cs typeface="Courier New"/>
              </a:rPr>
              <a:t>Service </a:t>
            </a: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apache2</a:t>
            </a:r>
            <a:r>
              <a:rPr sz="1000" spc="-41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start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1564" y="2468449"/>
            <a:ext cx="1863354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Ot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er us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-14" dirty="0">
                <a:latin typeface="Times New Roman"/>
                <a:cs typeface="Times New Roman"/>
              </a:rPr>
              <a:t>f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l </a:t>
            </a:r>
            <a:r>
              <a:rPr sz="1450" spc="-4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mm</a:t>
            </a:r>
            <a:r>
              <a:rPr sz="1450" spc="14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nd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1899" y="3105247"/>
            <a:ext cx="781425" cy="183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(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top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+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tar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8830" y="3429859"/>
            <a:ext cx="1553618" cy="183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75"/>
              </a:lnSpc>
              <a:spcBef>
                <a:spcPts val="68"/>
              </a:spcBef>
            </a:pP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(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ul</a:t>
            </a:r>
            <a:r>
              <a:rPr sz="1250" spc="-3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eload</a:t>
            </a:r>
            <a:r>
              <a:rPr sz="1250" spc="-2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con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ig)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860" y="3854450"/>
            <a:ext cx="2333895" cy="6242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In</a:t>
            </a:r>
            <a:r>
              <a:rPr sz="4800" spc="-9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tall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My</a:t>
            </a:r>
            <a:r>
              <a:rPr sz="4800" spc="4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QL</a:t>
            </a:r>
            <a:endParaRPr sz="3200" dirty="0">
              <a:latin typeface="Calibri"/>
              <a:cs typeface="Calibri"/>
            </a:endParaRPr>
          </a:p>
          <a:p>
            <a:pPr marL="12700" marR="61036">
              <a:lnSpc>
                <a:spcPct val="95825"/>
              </a:lnSpc>
              <a:spcBef>
                <a:spcPts val="945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0340" y="4663185"/>
            <a:ext cx="6703441" cy="201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20"/>
              </a:spcBef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http://repo.mysql.com/mysql-apt-config_0.8.9-1_all.deb 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0326" y="3422268"/>
            <a:ext cx="2012947" cy="185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330"/>
              </a:spcBef>
            </a:pP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/etc/init.d/apache2</a:t>
            </a:r>
            <a:r>
              <a:rPr sz="1000" spc="-1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reload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7194" y="3097352"/>
            <a:ext cx="2089160" cy="186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330"/>
              </a:spcBef>
            </a:pP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/etc/init.d/apache2</a:t>
            </a:r>
            <a:r>
              <a:rPr sz="1000" spc="-113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000" spc="0" dirty="0">
                <a:solidFill>
                  <a:srgbClr val="666666"/>
                </a:solidFill>
                <a:latin typeface="Courier New"/>
                <a:cs typeface="Courier New"/>
              </a:rPr>
              <a:t>restart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4650" y="2772791"/>
            <a:ext cx="1860523" cy="134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55"/>
              </a:lnSpc>
              <a:spcBef>
                <a:spcPts val="52"/>
              </a:spcBef>
            </a:pP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/etc/init.d/apache2</a:t>
            </a:r>
            <a:r>
              <a:rPr sz="1500" spc="-113" baseline="2942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stop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0350" y="1708734"/>
            <a:ext cx="2622560" cy="369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6200">
              <a:lnSpc>
                <a:spcPts val="1110"/>
              </a:lnSpc>
              <a:spcBef>
                <a:spcPts val="1055"/>
              </a:spcBef>
            </a:pP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1500" spc="0" baseline="2942" dirty="0" err="1">
                <a:solidFill>
                  <a:srgbClr val="666666"/>
                </a:solidFill>
                <a:latin typeface="Courier New"/>
                <a:cs typeface="Courier New"/>
              </a:rPr>
              <a:t>etc</a:t>
            </a: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/</a:t>
            </a:r>
            <a:r>
              <a:rPr sz="1500" spc="0" baseline="2942" dirty="0" err="1">
                <a:solidFill>
                  <a:srgbClr val="666666"/>
                </a:solidFill>
                <a:latin typeface="Courier New"/>
                <a:cs typeface="Courier New"/>
              </a:rPr>
              <a:t>init.d</a:t>
            </a: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/apache2</a:t>
            </a:r>
            <a:r>
              <a:rPr sz="1500" spc="-113" baseline="2942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500" spc="0" baseline="2942" dirty="0">
                <a:solidFill>
                  <a:srgbClr val="666666"/>
                </a:solidFill>
                <a:latin typeface="Courier New"/>
                <a:cs typeface="Courier New"/>
              </a:rPr>
              <a:t>start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348863" y="1400810"/>
            <a:ext cx="1086293" cy="2164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395"/>
              </a:spcBef>
            </a:pPr>
            <a:r>
              <a:rPr sz="1150" spc="4" dirty="0">
                <a:latin typeface="Courier New"/>
                <a:cs typeface="Courier New"/>
              </a:rPr>
              <a:t>/</a:t>
            </a:r>
            <a:r>
              <a:rPr sz="1150" spc="-4" dirty="0">
                <a:latin typeface="Courier New"/>
                <a:cs typeface="Courier New"/>
              </a:rPr>
              <a:t>e</a:t>
            </a:r>
            <a:r>
              <a:rPr sz="1150" spc="4" dirty="0">
                <a:latin typeface="Courier New"/>
                <a:cs typeface="Courier New"/>
              </a:rPr>
              <a:t>t</a:t>
            </a:r>
            <a:r>
              <a:rPr sz="1150" spc="-4" dirty="0">
                <a:latin typeface="Courier New"/>
                <a:cs typeface="Courier New"/>
              </a:rPr>
              <a:t>c</a:t>
            </a:r>
            <a:r>
              <a:rPr sz="1150" spc="4" dirty="0">
                <a:latin typeface="Courier New"/>
                <a:cs typeface="Courier New"/>
              </a:rPr>
              <a:t>/</a:t>
            </a:r>
            <a:r>
              <a:rPr sz="1150" spc="-4" dirty="0">
                <a:latin typeface="Courier New"/>
                <a:cs typeface="Courier New"/>
              </a:rPr>
              <a:t>i</a:t>
            </a:r>
            <a:r>
              <a:rPr sz="1150" spc="4" dirty="0">
                <a:latin typeface="Courier New"/>
                <a:cs typeface="Courier New"/>
              </a:rPr>
              <a:t>n</a:t>
            </a:r>
            <a:r>
              <a:rPr sz="1150" spc="-4" dirty="0">
                <a:latin typeface="Courier New"/>
                <a:cs typeface="Courier New"/>
              </a:rPr>
              <a:t>it</a:t>
            </a:r>
            <a:r>
              <a:rPr sz="1150" spc="4" dirty="0">
                <a:latin typeface="Courier New"/>
                <a:cs typeface="Courier New"/>
              </a:rPr>
              <a:t>.d</a:t>
            </a:r>
            <a:r>
              <a:rPr sz="1150" spc="0" dirty="0">
                <a:latin typeface="Courier New"/>
                <a:cs typeface="Courier New"/>
              </a:rPr>
              <a:t>/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35" name="object 23"/>
          <p:cNvSpPr/>
          <p:nvPr/>
        </p:nvSpPr>
        <p:spPr>
          <a:xfrm>
            <a:off x="1047991" y="5010192"/>
            <a:ext cx="6703441" cy="368257"/>
          </a:xfrm>
          <a:custGeom>
            <a:avLst/>
            <a:gdLst/>
            <a:ahLst/>
            <a:cxnLst/>
            <a:rect l="l" t="t" r="r" b="b"/>
            <a:pathLst>
              <a:path w="6703441" h="201168">
                <a:moveTo>
                  <a:pt x="0" y="201168"/>
                </a:moveTo>
                <a:lnTo>
                  <a:pt x="6703441" y="201168"/>
                </a:lnTo>
                <a:lnTo>
                  <a:pt x="670344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dpkg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mysql-apt-config_0.8.9-1_all.deb</a:t>
            </a:r>
            <a:r>
              <a:rPr lang="en-GB" dirty="0"/>
              <a:t> </a:t>
            </a:r>
            <a:br>
              <a:rPr lang="en-GB" dirty="0"/>
            </a:br>
            <a:endParaRPr dirty="0"/>
          </a:p>
        </p:txBody>
      </p:sp>
      <p:sp>
        <p:nvSpPr>
          <p:cNvPr id="39" name="Rectangle 38"/>
          <p:cNvSpPr/>
          <p:nvPr/>
        </p:nvSpPr>
        <p:spPr>
          <a:xfrm>
            <a:off x="1047992" y="5378449"/>
            <a:ext cx="6703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installation of MySQL apt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package, It will prompt to select MySQL version to install. Select the MySQL 5.7 or 5.6 option to install on your system.</a:t>
            </a:r>
          </a:p>
          <a:p>
            <a:br>
              <a:rPr lang="en-GB" dirty="0">
                <a:hlinkClick r:id="rId2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3"/>
          <p:cNvSpPr/>
          <p:nvPr/>
        </p:nvSpPr>
        <p:spPr>
          <a:xfrm>
            <a:off x="548131" y="3441137"/>
            <a:ext cx="6758001" cy="389537"/>
          </a:xfrm>
          <a:custGeom>
            <a:avLst/>
            <a:gdLst/>
            <a:ahLst/>
            <a:cxnLst/>
            <a:rect l="l" t="t" r="r" b="b"/>
            <a:pathLst>
              <a:path w="6703441" h="201168">
                <a:moveTo>
                  <a:pt x="0" y="201168"/>
                </a:moveTo>
                <a:lnTo>
                  <a:pt x="6703441" y="201168"/>
                </a:lnTo>
                <a:lnTo>
                  <a:pt x="670344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php7.0 libapache2-mod-php7.0 php7.0-mysql php7.0-gd php7.0-opcache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bject 8"/>
          <p:cNvSpPr txBox="1"/>
          <p:nvPr/>
        </p:nvSpPr>
        <p:spPr>
          <a:xfrm>
            <a:off x="527941" y="1949450"/>
            <a:ext cx="6798382" cy="4338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en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q</a:t>
            </a:r>
            <a:r>
              <a:rPr sz="1450" spc="9" dirty="0">
                <a:latin typeface="Times New Roman"/>
                <a:cs typeface="Times New Roman"/>
              </a:rPr>
              <a:t>l</a:t>
            </a:r>
            <a:r>
              <a:rPr sz="1450" spc="-4" dirty="0">
                <a:latin typeface="Times New Roman"/>
                <a:cs typeface="Times New Roman"/>
              </a:rPr>
              <a:t>-</a:t>
            </a:r>
            <a:r>
              <a:rPr sz="1450" spc="0" dirty="0">
                <a:latin typeface="Times New Roman"/>
                <a:cs typeface="Times New Roman"/>
              </a:rPr>
              <a:t>se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er pr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ts </a:t>
            </a:r>
            <a:r>
              <a:rPr sz="1450" spc="-14" dirty="0">
                <a:latin typeface="Times New Roman"/>
                <a:cs typeface="Times New Roman"/>
              </a:rPr>
              <a:t>f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ss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rd to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ered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se</a:t>
            </a:r>
            <a:r>
              <a:rPr sz="1450" spc="1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'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f</a:t>
            </a:r>
            <a:r>
              <a:rPr sz="1450" spc="-9" dirty="0">
                <a:latin typeface="Times New Roman"/>
                <a:cs typeface="Times New Roman"/>
              </a:rPr>
              <a:t>n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' as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ss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rd. 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f</a:t>
            </a:r>
            <a:endParaRPr sz="1450" dirty="0">
              <a:latin typeface="Times New Roman"/>
              <a:cs typeface="Times New Roman"/>
            </a:endParaRPr>
          </a:p>
          <a:p>
            <a:pPr marL="18796" marR="27660">
              <a:lnSpc>
                <a:spcPct val="95825"/>
              </a:lnSpc>
              <a:spcBef>
                <a:spcPts val="15"/>
              </a:spcBef>
            </a:pP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t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ro</a:t>
            </a:r>
            <a:r>
              <a:rPr sz="1450" spc="-9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,</a:t>
            </a:r>
            <a:r>
              <a:rPr sz="1450" spc="-4" dirty="0">
                <a:latin typeface="Times New Roman"/>
                <a:cs typeface="Times New Roman"/>
              </a:rPr>
              <a:t> do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't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wor</a:t>
            </a:r>
            <a:r>
              <a:rPr sz="1450" spc="-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,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we </a:t>
            </a:r>
            <a:r>
              <a:rPr sz="1450" spc="-9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l set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it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er.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" name="object 23"/>
          <p:cNvSpPr/>
          <p:nvPr/>
        </p:nvSpPr>
        <p:spPr>
          <a:xfrm>
            <a:off x="592542" y="1187450"/>
            <a:ext cx="6703441" cy="184128"/>
          </a:xfrm>
          <a:custGeom>
            <a:avLst/>
            <a:gdLst/>
            <a:ahLst/>
            <a:cxnLst/>
            <a:rect l="l" t="t" r="r" b="b"/>
            <a:pathLst>
              <a:path w="6703441" h="201168">
                <a:moveTo>
                  <a:pt x="0" y="201168"/>
                </a:moveTo>
                <a:lnTo>
                  <a:pt x="6703441" y="201168"/>
                </a:lnTo>
                <a:lnTo>
                  <a:pt x="670344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 update</a:t>
            </a:r>
            <a:br>
              <a:rPr lang="en-GB" dirty="0"/>
            </a:br>
            <a:endParaRPr dirty="0"/>
          </a:p>
        </p:txBody>
      </p:sp>
      <p:sp>
        <p:nvSpPr>
          <p:cNvPr id="5" name="object 23"/>
          <p:cNvSpPr/>
          <p:nvPr/>
        </p:nvSpPr>
        <p:spPr>
          <a:xfrm>
            <a:off x="548985" y="1568450"/>
            <a:ext cx="6703441" cy="184128"/>
          </a:xfrm>
          <a:custGeom>
            <a:avLst/>
            <a:gdLst/>
            <a:ahLst/>
            <a:cxnLst/>
            <a:rect l="l" t="t" r="r" b="b"/>
            <a:pathLst>
              <a:path w="6703441" h="201168">
                <a:moveTo>
                  <a:pt x="0" y="201168"/>
                </a:moveTo>
                <a:lnTo>
                  <a:pt x="6703441" y="201168"/>
                </a:lnTo>
                <a:lnTo>
                  <a:pt x="6703441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  <a:br>
              <a:rPr lang="en-GB" dirty="0"/>
            </a:br>
            <a:endParaRPr dirty="0"/>
          </a:p>
        </p:txBody>
      </p:sp>
      <p:sp>
        <p:nvSpPr>
          <p:cNvPr id="6" name="object 10"/>
          <p:cNvSpPr txBox="1"/>
          <p:nvPr/>
        </p:nvSpPr>
        <p:spPr>
          <a:xfrm>
            <a:off x="3232174" y="3689604"/>
            <a:ext cx="70891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35321" y="2711450"/>
            <a:ext cx="305131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lang="en-GB" sz="4800" spc="0" baseline="3413" dirty="0">
                <a:latin typeface="Calibri"/>
                <a:cs typeface="Calibri"/>
              </a:rPr>
              <a:t>Install </a:t>
            </a:r>
            <a:r>
              <a:rPr sz="4800" spc="0" baseline="3413" dirty="0">
                <a:latin typeface="Calibri"/>
                <a:cs typeface="Calibri"/>
              </a:rPr>
              <a:t>PHP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90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5170" y="1693494"/>
            <a:ext cx="1929637" cy="216712"/>
          </a:xfrm>
          <a:custGeom>
            <a:avLst/>
            <a:gdLst/>
            <a:ahLst/>
            <a:cxnLst/>
            <a:rect l="l" t="t" r="r" b="b"/>
            <a:pathLst>
              <a:path w="1929637" h="216712">
                <a:moveTo>
                  <a:pt x="0" y="216712"/>
                </a:moveTo>
                <a:lnTo>
                  <a:pt x="1929637" y="216712"/>
                </a:lnTo>
                <a:lnTo>
                  <a:pt x="1929637" y="0"/>
                </a:lnTo>
                <a:lnTo>
                  <a:pt x="0" y="0"/>
                </a:lnTo>
                <a:lnTo>
                  <a:pt x="0" y="21671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0340" y="2099183"/>
            <a:ext cx="6703441" cy="202691"/>
          </a:xfrm>
          <a:custGeom>
            <a:avLst/>
            <a:gdLst/>
            <a:ahLst/>
            <a:cxnLst/>
            <a:rect l="l" t="t" r="r" b="b"/>
            <a:pathLst>
              <a:path w="6703441" h="202691">
                <a:moveTo>
                  <a:pt x="0" y="202691"/>
                </a:moveTo>
                <a:lnTo>
                  <a:pt x="6703441" y="202691"/>
                </a:lnTo>
                <a:lnTo>
                  <a:pt x="670344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3180" y="5263591"/>
            <a:ext cx="6840601" cy="202691"/>
          </a:xfrm>
          <a:custGeom>
            <a:avLst/>
            <a:gdLst/>
            <a:ahLst/>
            <a:cxnLst/>
            <a:rect l="l" t="t" r="r" b="b"/>
            <a:pathLst>
              <a:path w="6840601" h="202691">
                <a:moveTo>
                  <a:pt x="0" y="202691"/>
                </a:moveTo>
                <a:lnTo>
                  <a:pt x="6840601" y="202691"/>
                </a:lnTo>
                <a:lnTo>
                  <a:pt x="6840601" y="0"/>
                </a:lnTo>
                <a:lnTo>
                  <a:pt x="0" y="0"/>
                </a:lnTo>
                <a:lnTo>
                  <a:pt x="0" y="202691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48460" y="2756662"/>
            <a:ext cx="5311901" cy="1450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2860" y="1101216"/>
            <a:ext cx="2044722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Tes</a:t>
            </a:r>
            <a:r>
              <a:rPr sz="4800" spc="-9" baseline="3413" dirty="0">
                <a:latin typeface="Calibri"/>
                <a:cs typeface="Calibri"/>
              </a:rPr>
              <a:t>t</a:t>
            </a:r>
            <a:r>
              <a:rPr sz="4800" spc="0" baseline="3413" dirty="0">
                <a:latin typeface="Calibri"/>
                <a:cs typeface="Calibri"/>
              </a:rPr>
              <a:t>ing P</a:t>
            </a:r>
            <a:r>
              <a:rPr sz="4800" spc="-9" baseline="3413" dirty="0">
                <a:latin typeface="Calibri"/>
                <a:cs typeface="Calibri"/>
              </a:rPr>
              <a:t>H</a:t>
            </a:r>
            <a:r>
              <a:rPr sz="4800" spc="0" baseline="3413" dirty="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860" y="1704544"/>
            <a:ext cx="1096418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Cre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fi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6430" y="1704544"/>
            <a:ext cx="2125761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with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f</a:t>
            </a:r>
            <a:r>
              <a:rPr sz="1450" spc="-9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llow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ten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s: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860" y="2537513"/>
            <a:ext cx="6658478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it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in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ro</a:t>
            </a: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ser at</a:t>
            </a:r>
            <a:r>
              <a:rPr sz="1450" spc="14" dirty="0">
                <a:latin typeface="Times New Roman"/>
                <a:cs typeface="Times New Roman"/>
              </a:rPr>
              <a:t>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: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c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X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X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.sse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</a:t>
            </a:r>
            <a:r>
              <a:rPr sz="1450" spc="-2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f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g.o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es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.ph</a:t>
            </a:r>
            <a:r>
              <a:rPr sz="1450" spc="9" dirty="0">
                <a:solidFill>
                  <a:srgbClr val="B40004"/>
                </a:solidFill>
                <a:latin typeface="Arial"/>
                <a:cs typeface="Arial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.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You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see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is: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860" y="4288917"/>
            <a:ext cx="5501092" cy="7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66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Securing</a:t>
            </a:r>
            <a:r>
              <a:rPr sz="4800" spc="-14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MySQL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  <a:spcBef>
                <a:spcPts val="954"/>
              </a:spcBef>
            </a:pPr>
            <a:r>
              <a:rPr sz="1450" spc="0" dirty="0">
                <a:latin typeface="Times New Roman"/>
                <a:cs typeface="Times New Roman"/>
              </a:rPr>
              <a:t>Ple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se r</a:t>
            </a:r>
            <a:r>
              <a:rPr sz="1450" spc="-1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ad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9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st</a:t>
            </a:r>
            <a:r>
              <a:rPr sz="1450" spc="-9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cti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s </a:t>
            </a:r>
            <a:r>
              <a:rPr sz="1450" spc="-14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se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ers </a:t>
            </a:r>
            <a:r>
              <a:rPr sz="1450" spc="-9" dirty="0">
                <a:latin typeface="Times New Roman"/>
                <a:cs typeface="Times New Roman"/>
              </a:rPr>
              <a:t>"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"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or “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”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k</a:t>
            </a:r>
            <a:r>
              <a:rPr sz="1450" spc="0" dirty="0">
                <a:latin typeface="Times New Roman"/>
                <a:cs typeface="Times New Roman"/>
              </a:rPr>
              <a:t>eyboard.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6274" y="5811470"/>
            <a:ext cx="566648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4 /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80" y="5263591"/>
            <a:ext cx="6840601" cy="2026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7">
              <a:lnSpc>
                <a:spcPct val="94401"/>
              </a:lnSpc>
              <a:spcBef>
                <a:spcPts val="30"/>
              </a:spcBef>
            </a:pPr>
            <a:r>
              <a:rPr sz="1300" spc="0" dirty="0">
                <a:latin typeface="Courier New"/>
                <a:cs typeface="Courier New"/>
              </a:rPr>
              <a:t>$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sudo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mysql_secure_installation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340" y="2099183"/>
            <a:ext cx="6703441" cy="202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30"/>
              </a:spcBef>
            </a:pPr>
            <a:r>
              <a:rPr sz="1300" spc="0" dirty="0">
                <a:latin typeface="Courier New"/>
                <a:cs typeface="Courier New"/>
              </a:rPr>
              <a:t>&lt;?php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echo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phpinfo();</a:t>
            </a:r>
            <a:r>
              <a:rPr sz="1300" spc="-7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?&gt;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95170" y="1693494"/>
            <a:ext cx="1961922" cy="2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4401"/>
              </a:lnSpc>
              <a:spcBef>
                <a:spcPts val="395"/>
              </a:spcBef>
            </a:pPr>
            <a:r>
              <a:rPr sz="1150" spc="4" dirty="0">
                <a:latin typeface="Courier New"/>
                <a:cs typeface="Courier New"/>
              </a:rPr>
              <a:t>/</a:t>
            </a:r>
            <a:r>
              <a:rPr sz="1150" spc="-4" dirty="0">
                <a:latin typeface="Courier New"/>
                <a:cs typeface="Courier New"/>
              </a:rPr>
              <a:t>v</a:t>
            </a:r>
            <a:r>
              <a:rPr sz="1150" spc="4" dirty="0">
                <a:latin typeface="Courier New"/>
                <a:cs typeface="Courier New"/>
              </a:rPr>
              <a:t>a</a:t>
            </a:r>
            <a:r>
              <a:rPr sz="1150" spc="-4" dirty="0">
                <a:latin typeface="Courier New"/>
                <a:cs typeface="Courier New"/>
              </a:rPr>
              <a:t>r/</a:t>
            </a:r>
            <a:r>
              <a:rPr sz="1150" spc="4" dirty="0">
                <a:latin typeface="Courier New"/>
                <a:cs typeface="Courier New"/>
              </a:rPr>
              <a:t>ww</a:t>
            </a:r>
            <a:r>
              <a:rPr sz="1150" spc="-4" dirty="0">
                <a:latin typeface="Courier New"/>
                <a:cs typeface="Courier New"/>
              </a:rPr>
              <a:t>w</a:t>
            </a:r>
            <a:r>
              <a:rPr sz="1150" spc="4" dirty="0">
                <a:latin typeface="Courier New"/>
                <a:cs typeface="Courier New"/>
              </a:rPr>
              <a:t>/</a:t>
            </a:r>
            <a:r>
              <a:rPr sz="1150" spc="-4" dirty="0">
                <a:latin typeface="Courier New"/>
                <a:cs typeface="Courier New"/>
              </a:rPr>
              <a:t>h</a:t>
            </a:r>
            <a:r>
              <a:rPr sz="1150" spc="4" dirty="0">
                <a:latin typeface="Courier New"/>
                <a:cs typeface="Courier New"/>
              </a:rPr>
              <a:t>t</a:t>
            </a:r>
            <a:r>
              <a:rPr sz="1150" spc="-4" dirty="0">
                <a:latin typeface="Courier New"/>
                <a:cs typeface="Courier New"/>
              </a:rPr>
              <a:t>m</a:t>
            </a:r>
            <a:r>
              <a:rPr sz="1150" spc="4" dirty="0">
                <a:latin typeface="Courier New"/>
                <a:cs typeface="Courier New"/>
              </a:rPr>
              <a:t>l</a:t>
            </a:r>
            <a:r>
              <a:rPr sz="1150" spc="-4" dirty="0">
                <a:latin typeface="Courier New"/>
                <a:cs typeface="Courier New"/>
              </a:rPr>
              <a:t>/</a:t>
            </a:r>
            <a:r>
              <a:rPr sz="1150" spc="4" dirty="0">
                <a:latin typeface="Courier New"/>
                <a:cs typeface="Courier New"/>
              </a:rPr>
              <a:t>t</a:t>
            </a:r>
            <a:r>
              <a:rPr sz="1150" spc="-4" dirty="0">
                <a:latin typeface="Courier New"/>
                <a:cs typeface="Courier New"/>
              </a:rPr>
              <a:t>e</a:t>
            </a:r>
            <a:r>
              <a:rPr sz="1150" spc="4" dirty="0">
                <a:latin typeface="Courier New"/>
                <a:cs typeface="Courier New"/>
              </a:rPr>
              <a:t>s</a:t>
            </a:r>
            <a:r>
              <a:rPr sz="1150" spc="-4" dirty="0">
                <a:latin typeface="Courier New"/>
                <a:cs typeface="Courier New"/>
              </a:rPr>
              <a:t>t</a:t>
            </a:r>
            <a:r>
              <a:rPr sz="1150" spc="4" dirty="0">
                <a:latin typeface="Courier New"/>
                <a:cs typeface="Courier New"/>
              </a:rPr>
              <a:t>.</a:t>
            </a:r>
            <a:r>
              <a:rPr sz="1150" spc="-4" dirty="0">
                <a:latin typeface="Courier New"/>
                <a:cs typeface="Courier New"/>
              </a:rPr>
              <a:t>p</a:t>
            </a:r>
            <a:r>
              <a:rPr sz="1150" spc="4" dirty="0">
                <a:latin typeface="Courier New"/>
                <a:cs typeface="Courier New"/>
              </a:rPr>
              <a:t>h</a:t>
            </a:r>
            <a:r>
              <a:rPr sz="1150" spc="0" dirty="0">
                <a:latin typeface="Courier New"/>
                <a:cs typeface="Courier New"/>
              </a:rPr>
              <a:t>p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3760342" y="757682"/>
            <a:ext cx="440436" cy="237743"/>
          </a:xfrm>
          <a:custGeom>
            <a:avLst/>
            <a:gdLst/>
            <a:ahLst/>
            <a:cxnLst/>
            <a:rect l="l" t="t" r="r" b="b"/>
            <a:pathLst>
              <a:path w="440436" h="237743">
                <a:moveTo>
                  <a:pt x="0" y="237743"/>
                </a:moveTo>
                <a:lnTo>
                  <a:pt x="440436" y="237743"/>
                </a:lnTo>
                <a:lnTo>
                  <a:pt x="440436" y="0"/>
                </a:lnTo>
                <a:lnTo>
                  <a:pt x="0" y="0"/>
                </a:lnTo>
                <a:lnTo>
                  <a:pt x="0" y="23774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704" y="3722497"/>
            <a:ext cx="6782689" cy="22859"/>
          </a:xfrm>
          <a:custGeom>
            <a:avLst/>
            <a:gdLst/>
            <a:ahLst/>
            <a:cxnLst/>
            <a:rect l="l" t="t" r="r" b="b"/>
            <a:pathLst>
              <a:path w="6782689" h="22859">
                <a:moveTo>
                  <a:pt x="0" y="22859"/>
                </a:moveTo>
                <a:lnTo>
                  <a:pt x="6782689" y="22859"/>
                </a:lnTo>
                <a:lnTo>
                  <a:pt x="6782689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1468" y="1297177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1468" y="1544065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1468" y="1791030"/>
            <a:ext cx="6765925" cy="247192"/>
          </a:xfrm>
          <a:custGeom>
            <a:avLst/>
            <a:gdLst/>
            <a:ahLst/>
            <a:cxnLst/>
            <a:rect l="l" t="t" r="r" b="b"/>
            <a:pathLst>
              <a:path w="6765925" h="247192">
                <a:moveTo>
                  <a:pt x="0" y="247192"/>
                </a:moveTo>
                <a:lnTo>
                  <a:pt x="6765925" y="247192"/>
                </a:lnTo>
                <a:lnTo>
                  <a:pt x="6765925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1468" y="2038223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1468" y="2285111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1468" y="2531999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1468" y="2778887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1468" y="3025724"/>
            <a:ext cx="6765925" cy="248716"/>
          </a:xfrm>
          <a:custGeom>
            <a:avLst/>
            <a:gdLst/>
            <a:ahLst/>
            <a:cxnLst/>
            <a:rect l="l" t="t" r="r" b="b"/>
            <a:pathLst>
              <a:path w="6765925" h="248716">
                <a:moveTo>
                  <a:pt x="0" y="248716"/>
                </a:moveTo>
                <a:lnTo>
                  <a:pt x="6765925" y="248716"/>
                </a:lnTo>
                <a:lnTo>
                  <a:pt x="6765925" y="0"/>
                </a:lnTo>
                <a:lnTo>
                  <a:pt x="0" y="0"/>
                </a:lnTo>
                <a:lnTo>
                  <a:pt x="0" y="24871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1468" y="3274441"/>
            <a:ext cx="6765925" cy="246887"/>
          </a:xfrm>
          <a:custGeom>
            <a:avLst/>
            <a:gdLst/>
            <a:ahLst/>
            <a:cxnLst/>
            <a:rect l="l" t="t" r="r" b="b"/>
            <a:pathLst>
              <a:path w="6765925" h="246887">
                <a:moveTo>
                  <a:pt x="0" y="246887"/>
                </a:moveTo>
                <a:lnTo>
                  <a:pt x="6765925" y="246887"/>
                </a:lnTo>
                <a:lnTo>
                  <a:pt x="6765925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1468" y="3521329"/>
            <a:ext cx="6765925" cy="201168"/>
          </a:xfrm>
          <a:custGeom>
            <a:avLst/>
            <a:gdLst/>
            <a:ahLst/>
            <a:cxnLst/>
            <a:rect l="l" t="t" r="r" b="b"/>
            <a:pathLst>
              <a:path w="6765925" h="201168">
                <a:moveTo>
                  <a:pt x="0" y="201168"/>
                </a:moveTo>
                <a:lnTo>
                  <a:pt x="6765925" y="201168"/>
                </a:lnTo>
                <a:lnTo>
                  <a:pt x="6765925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704" y="1239265"/>
            <a:ext cx="6782689" cy="57912"/>
          </a:xfrm>
          <a:custGeom>
            <a:avLst/>
            <a:gdLst/>
            <a:ahLst/>
            <a:cxnLst/>
            <a:rect l="l" t="t" r="r" b="b"/>
            <a:pathLst>
              <a:path w="6782689" h="57912">
                <a:moveTo>
                  <a:pt x="0" y="57912"/>
                </a:moveTo>
                <a:lnTo>
                  <a:pt x="6782689" y="57912"/>
                </a:lnTo>
                <a:lnTo>
                  <a:pt x="6782689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0340" y="4788154"/>
            <a:ext cx="6703441" cy="327659"/>
          </a:xfrm>
          <a:custGeom>
            <a:avLst/>
            <a:gdLst/>
            <a:ahLst/>
            <a:cxnLst/>
            <a:rect l="l" t="t" r="r" b="b"/>
            <a:pathLst>
              <a:path w="6703441" h="327660">
                <a:moveTo>
                  <a:pt x="0" y="327659"/>
                </a:moveTo>
                <a:lnTo>
                  <a:pt x="6703441" y="327659"/>
                </a:lnTo>
                <a:lnTo>
                  <a:pt x="6703441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0340" y="5115763"/>
            <a:ext cx="6703441" cy="202692"/>
          </a:xfrm>
          <a:custGeom>
            <a:avLst/>
            <a:gdLst/>
            <a:ahLst/>
            <a:cxnLst/>
            <a:rect l="l" t="t" r="r" b="b"/>
            <a:pathLst>
              <a:path w="6703441" h="202691">
                <a:moveTo>
                  <a:pt x="0" y="202692"/>
                </a:moveTo>
                <a:lnTo>
                  <a:pt x="6703441" y="202692"/>
                </a:lnTo>
                <a:lnTo>
                  <a:pt x="6703441" y="0"/>
                </a:lnTo>
                <a:lnTo>
                  <a:pt x="0" y="0"/>
                </a:lnTo>
                <a:lnTo>
                  <a:pt x="0" y="2026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860" y="773380"/>
            <a:ext cx="2859873" cy="453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assword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9" dirty="0">
                <a:latin typeface="Times New Roman"/>
                <a:cs typeface="Times New Roman"/>
              </a:rPr>
              <a:t>f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M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Q</a:t>
            </a:r>
            <a:r>
              <a:rPr sz="1450" spc="0" dirty="0">
                <a:latin typeface="Times New Roman"/>
                <a:cs typeface="Times New Roman"/>
              </a:rPr>
              <a:t>L is pr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  <a:p>
            <a:pPr marL="18796" marR="27660">
              <a:lnSpc>
                <a:spcPct val="95825"/>
              </a:lnSpc>
              <a:spcBef>
                <a:spcPts val="171"/>
              </a:spcBef>
            </a:pPr>
            <a:r>
              <a:rPr sz="1450" spc="4" dirty="0">
                <a:latin typeface="Times New Roman"/>
                <a:cs typeface="Times New Roman"/>
              </a:rPr>
              <a:t>du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the i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tallat</a:t>
            </a:r>
            <a:r>
              <a:rPr sz="1450" spc="-4" dirty="0">
                <a:latin typeface="Times New Roman"/>
                <a:cs typeface="Times New Roman"/>
              </a:rPr>
              <a:t>io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b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e).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3799" y="773380"/>
            <a:ext cx="3032291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-14" dirty="0">
                <a:latin typeface="Times New Roman"/>
                <a:cs typeface="Times New Roman"/>
              </a:rPr>
              <a:t>(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ss</a:t>
            </a:r>
            <a:r>
              <a:rPr sz="1450" spc="-4" dirty="0">
                <a:latin typeface="Times New Roman"/>
                <a:cs typeface="Times New Roman"/>
              </a:rPr>
              <a:t> y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ent</a:t>
            </a:r>
            <a:r>
              <a:rPr sz="1450" spc="-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red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 </a:t>
            </a:r>
            <a:r>
              <a:rPr sz="1450" spc="-9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iffere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t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ass</a:t>
            </a: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rd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860" y="3813048"/>
            <a:ext cx="6679065" cy="7906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66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Tes</a:t>
            </a:r>
            <a:r>
              <a:rPr sz="4800" spc="-9" baseline="3413" dirty="0">
                <a:latin typeface="Calibri"/>
                <a:cs typeface="Calibri"/>
              </a:rPr>
              <a:t>t</a:t>
            </a:r>
            <a:r>
              <a:rPr sz="4800" spc="0" baseline="3413" dirty="0">
                <a:latin typeface="Calibri"/>
                <a:cs typeface="Calibri"/>
              </a:rPr>
              <a:t>ing </a:t>
            </a:r>
            <a:r>
              <a:rPr sz="4800" spc="-14" baseline="3413" dirty="0">
                <a:latin typeface="Calibri"/>
                <a:cs typeface="Calibri"/>
              </a:rPr>
              <a:t>M</a:t>
            </a:r>
            <a:r>
              <a:rPr sz="4800" spc="0" baseline="3413" dirty="0">
                <a:latin typeface="Calibri"/>
                <a:cs typeface="Calibri"/>
              </a:rPr>
              <a:t>yS</a:t>
            </a:r>
            <a:r>
              <a:rPr sz="4800" spc="4" baseline="3413" dirty="0">
                <a:latin typeface="Calibri"/>
                <a:cs typeface="Calibri"/>
              </a:rPr>
              <a:t>Q</a:t>
            </a:r>
            <a:r>
              <a:rPr sz="4800" spc="0" baseline="3413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  <a:spcBef>
                <a:spcPts val="957"/>
              </a:spcBef>
            </a:pP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in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q</a:t>
            </a:r>
            <a:r>
              <a:rPr sz="1450" spc="0" dirty="0">
                <a:latin typeface="Times New Roman"/>
                <a:cs typeface="Times New Roman"/>
              </a:rPr>
              <a:t>l </a:t>
            </a:r>
            <a:r>
              <a:rPr sz="1450" spc="-4" dirty="0">
                <a:latin typeface="Times New Roman"/>
                <a:cs typeface="Times New Roman"/>
              </a:rPr>
              <a:t>co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le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to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ck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if</a:t>
            </a:r>
            <a:r>
              <a:rPr sz="1450" spc="-4" dirty="0">
                <a:latin typeface="Times New Roman"/>
                <a:cs typeface="Times New Roman"/>
              </a:rPr>
              <a:t> 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ss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rd 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as set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p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erly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-9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ing </a:t>
            </a:r>
            <a:r>
              <a:rPr sz="1450" spc="-4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mm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b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w.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340" y="4788154"/>
            <a:ext cx="6703441" cy="530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20"/>
              </a:spcBef>
            </a:pPr>
            <a:r>
              <a:rPr sz="1300" spc="0" dirty="0">
                <a:latin typeface="Courier New"/>
                <a:cs typeface="Courier New"/>
              </a:rPr>
              <a:t>$</a:t>
            </a:r>
            <a:r>
              <a:rPr sz="1300" spc="-7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mysql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-u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root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4" dirty="0">
                <a:latin typeface="Courier New"/>
                <a:cs typeface="Courier New"/>
              </a:rPr>
              <a:t>-</a:t>
            </a:r>
            <a:r>
              <a:rPr sz="1300" spc="0" dirty="0">
                <a:latin typeface="Courier New"/>
                <a:cs typeface="Courier New"/>
              </a:rPr>
              <a:t>p</a:t>
            </a:r>
            <a:endParaRPr sz="1300">
              <a:latin typeface="Courier New"/>
              <a:cs typeface="Courier New"/>
            </a:endParaRPr>
          </a:p>
          <a:p>
            <a:pPr marL="18288">
              <a:lnSpc>
                <a:spcPct val="94401"/>
              </a:lnSpc>
              <a:spcBef>
                <a:spcPts val="1118"/>
              </a:spcBef>
            </a:pPr>
            <a:r>
              <a:rPr sz="1300" spc="0" dirty="0">
                <a:latin typeface="Courier New"/>
                <a:cs typeface="Courier New"/>
              </a:rPr>
              <a:t>Password: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468" y="1297177"/>
            <a:ext cx="6765925" cy="2436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883834">
              <a:lnSpc>
                <a:spcPts val="1472"/>
              </a:lnSpc>
              <a:spcBef>
                <a:spcPts val="20"/>
              </a:spcBef>
            </a:pPr>
            <a:r>
              <a:rPr sz="1300" spc="0" dirty="0">
                <a:latin typeface="Courier New"/>
                <a:cs typeface="Courier New"/>
              </a:rPr>
              <a:t>Enter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current</a:t>
            </a:r>
            <a:r>
              <a:rPr sz="1300" spc="-54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password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for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root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(enter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for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none): </a:t>
            </a:r>
            <a:endParaRPr sz="1300">
              <a:latin typeface="Courier New"/>
              <a:cs typeface="Courier New"/>
            </a:endParaRPr>
          </a:p>
          <a:p>
            <a:pPr marR="1883834">
              <a:lnSpc>
                <a:spcPts val="1472"/>
              </a:lnSpc>
              <a:spcBef>
                <a:spcPts val="478"/>
              </a:spcBef>
            </a:pPr>
            <a:r>
              <a:rPr sz="1300" spc="0" dirty="0">
                <a:latin typeface="Courier New"/>
                <a:cs typeface="Courier New"/>
              </a:rPr>
              <a:t>OK,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successfully</a:t>
            </a:r>
            <a:r>
              <a:rPr sz="1300" spc="-9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used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password,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moving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on... </a:t>
            </a:r>
            <a:endParaRPr sz="1300">
              <a:latin typeface="Courier New"/>
              <a:cs typeface="Courier New"/>
            </a:endParaRPr>
          </a:p>
          <a:p>
            <a:pPr marR="1883834">
              <a:lnSpc>
                <a:spcPts val="1472"/>
              </a:lnSpc>
              <a:spcBef>
                <a:spcPts val="478"/>
              </a:spcBef>
            </a:pPr>
            <a:r>
              <a:rPr sz="1300" spc="0" dirty="0">
                <a:latin typeface="Courier New"/>
                <a:cs typeface="Courier New"/>
              </a:rPr>
              <a:t>Remove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anonymous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users?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[Y/n]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y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ts val="1465"/>
              </a:lnSpc>
              <a:spcBef>
                <a:spcPts val="551"/>
              </a:spcBef>
            </a:pPr>
            <a:r>
              <a:rPr sz="1950" spc="0" baseline="4526" dirty="0">
                <a:latin typeface="Courier New"/>
                <a:cs typeface="Courier New"/>
              </a:rPr>
              <a:t>...</a:t>
            </a:r>
            <a:r>
              <a:rPr sz="1950" spc="-23" baseline="4526" dirty="0">
                <a:latin typeface="Courier New"/>
                <a:cs typeface="Courier New"/>
              </a:rPr>
              <a:t> </a:t>
            </a:r>
            <a:r>
              <a:rPr sz="1950" spc="0" baseline="4526" dirty="0">
                <a:latin typeface="Courier New"/>
                <a:cs typeface="Courier New"/>
              </a:rPr>
              <a:t>Success!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94401"/>
              </a:lnSpc>
              <a:spcBef>
                <a:spcPts val="396"/>
              </a:spcBef>
            </a:pPr>
            <a:r>
              <a:rPr sz="1300" spc="0" dirty="0">
                <a:latin typeface="Courier New"/>
                <a:cs typeface="Courier New"/>
              </a:rPr>
              <a:t>Disallow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root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login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remotely?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[Y/n]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n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94401"/>
              </a:lnSpc>
              <a:spcBef>
                <a:spcPts val="470"/>
              </a:spcBef>
            </a:pPr>
            <a:r>
              <a:rPr sz="1300" spc="0" dirty="0">
                <a:latin typeface="Courier New"/>
                <a:cs typeface="Courier New"/>
              </a:rPr>
              <a:t>...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Success!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94401"/>
              </a:lnSpc>
              <a:spcBef>
                <a:spcPts val="459"/>
              </a:spcBef>
            </a:pPr>
            <a:r>
              <a:rPr sz="1300" spc="0" dirty="0">
                <a:latin typeface="Courier New"/>
                <a:cs typeface="Courier New"/>
              </a:rPr>
              <a:t>Remove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test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database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and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access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to</a:t>
            </a:r>
            <a:r>
              <a:rPr sz="1300" spc="-15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it?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[Y/n]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y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94401"/>
              </a:lnSpc>
              <a:spcBef>
                <a:spcPts val="484"/>
              </a:spcBef>
            </a:pPr>
            <a:r>
              <a:rPr sz="1300" spc="0" dirty="0">
                <a:latin typeface="Courier New"/>
                <a:cs typeface="Courier New"/>
              </a:rPr>
              <a:t>Reload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privilege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tables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now?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[Y/n]</a:t>
            </a:r>
            <a:r>
              <a:rPr sz="1300" spc="-38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y</a:t>
            </a:r>
            <a:endParaRPr sz="1300">
              <a:latin typeface="Courier New"/>
              <a:cs typeface="Courier New"/>
            </a:endParaRPr>
          </a:p>
          <a:p>
            <a:pPr marR="5350950">
              <a:lnSpc>
                <a:spcPct val="121794"/>
              </a:lnSpc>
              <a:spcBef>
                <a:spcPts val="643"/>
              </a:spcBef>
            </a:pPr>
            <a:r>
              <a:rPr sz="1300" spc="0" dirty="0">
                <a:latin typeface="Courier New"/>
                <a:cs typeface="Courier New"/>
              </a:rPr>
              <a:t>...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Success! Cleaning</a:t>
            </a:r>
            <a:r>
              <a:rPr sz="1300" spc="-62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up...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60342" y="757682"/>
            <a:ext cx="474010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574">
              <a:lnSpc>
                <a:spcPts val="600"/>
              </a:lnSpc>
              <a:spcBef>
                <a:spcPts val="38"/>
              </a:spcBef>
            </a:pPr>
            <a:endParaRPr sz="600"/>
          </a:p>
          <a:p>
            <a:pPr>
              <a:lnSpc>
                <a:spcPts val="1235"/>
              </a:lnSpc>
              <a:spcBef>
                <a:spcPts val="61"/>
              </a:spcBef>
            </a:pPr>
            <a:r>
              <a:rPr sz="1725" spc="4" baseline="2558" dirty="0">
                <a:latin typeface="Courier New"/>
                <a:cs typeface="Courier New"/>
              </a:rPr>
              <a:t>a</a:t>
            </a:r>
            <a:r>
              <a:rPr sz="1725" spc="-4" baseline="2558" dirty="0">
                <a:latin typeface="Courier New"/>
                <a:cs typeface="Courier New"/>
              </a:rPr>
              <a:t>f</a:t>
            </a:r>
            <a:r>
              <a:rPr sz="1725" spc="4" baseline="2558" dirty="0">
                <a:latin typeface="Courier New"/>
                <a:cs typeface="Courier New"/>
              </a:rPr>
              <a:t>no</a:t>
            </a:r>
            <a:r>
              <a:rPr sz="1725" spc="0" baseline="2558" dirty="0">
                <a:latin typeface="Courier New"/>
                <a:cs typeface="Courier New"/>
              </a:rPr>
              <a:t>g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0861" y="657097"/>
            <a:ext cx="527303" cy="237744"/>
          </a:xfrm>
          <a:custGeom>
            <a:avLst/>
            <a:gdLst/>
            <a:ahLst/>
            <a:cxnLst/>
            <a:rect l="l" t="t" r="r" b="b"/>
            <a:pathLst>
              <a:path w="527303" h="237744">
                <a:moveTo>
                  <a:pt x="0" y="237744"/>
                </a:moveTo>
                <a:lnTo>
                  <a:pt x="527303" y="237744"/>
                </a:lnTo>
                <a:lnTo>
                  <a:pt x="527303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2860" y="672796"/>
            <a:ext cx="4210817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assword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 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ro</a:t>
            </a:r>
            <a:r>
              <a:rPr sz="1450" spc="-9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t. </a:t>
            </a:r>
            <a:r>
              <a:rPr sz="1450" spc="-14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h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see 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1185" y="672796"/>
            <a:ext cx="1963854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t, 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ich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an</a:t>
            </a:r>
            <a:r>
              <a:rPr sz="1450" spc="0" dirty="0">
                <a:latin typeface="Times New Roman"/>
                <a:cs typeface="Times New Roman"/>
              </a:rPr>
              <a:t>s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956" y="1038556"/>
            <a:ext cx="4614857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thent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ed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essf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lly 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an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Q</a:t>
            </a:r>
            <a:r>
              <a:rPr sz="1450" spc="0" dirty="0">
                <a:latin typeface="Times New Roman"/>
                <a:cs typeface="Times New Roman"/>
              </a:rPr>
              <a:t>L c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nd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274" y="5811470"/>
            <a:ext cx="566648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6 /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10861" y="657097"/>
            <a:ext cx="560915" cy="2377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3611">
              <a:lnSpc>
                <a:spcPts val="600"/>
              </a:lnSpc>
              <a:spcBef>
                <a:spcPts val="38"/>
              </a:spcBef>
            </a:pPr>
            <a:endParaRPr sz="600"/>
          </a:p>
          <a:p>
            <a:pPr>
              <a:lnSpc>
                <a:spcPts val="1235"/>
              </a:lnSpc>
              <a:spcBef>
                <a:spcPts val="61"/>
              </a:spcBef>
            </a:pPr>
            <a:r>
              <a:rPr sz="1725" spc="4" baseline="2558" dirty="0">
                <a:latin typeface="Courier New"/>
                <a:cs typeface="Courier New"/>
              </a:rPr>
              <a:t>m</a:t>
            </a:r>
            <a:r>
              <a:rPr sz="1725" spc="-4" baseline="2558" dirty="0">
                <a:latin typeface="Courier New"/>
                <a:cs typeface="Courier New"/>
              </a:rPr>
              <a:t>y</a:t>
            </a:r>
            <a:r>
              <a:rPr sz="1725" spc="4" baseline="2558" dirty="0">
                <a:latin typeface="Courier New"/>
                <a:cs typeface="Courier New"/>
              </a:rPr>
              <a:t>s</a:t>
            </a:r>
            <a:r>
              <a:rPr sz="1725" spc="-4" baseline="2558" dirty="0">
                <a:latin typeface="Courier New"/>
                <a:cs typeface="Courier New"/>
              </a:rPr>
              <a:t>q</a:t>
            </a:r>
            <a:r>
              <a:rPr sz="1725" spc="4" baseline="2558" dirty="0">
                <a:latin typeface="Courier New"/>
                <a:cs typeface="Courier New"/>
              </a:rPr>
              <a:t>l</a:t>
            </a:r>
            <a:r>
              <a:rPr sz="1725" spc="0" baseline="2558" dirty="0"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8232647" cy="4893309"/>
          </a:xfrm>
          <a:custGeom>
            <a:avLst/>
            <a:gdLst/>
            <a:ahLst/>
            <a:cxnLst/>
            <a:rect l="l" t="t" r="r" b="b"/>
            <a:pathLst>
              <a:path w="8232647" h="4893309">
                <a:moveTo>
                  <a:pt x="0" y="4893309"/>
                </a:moveTo>
                <a:lnTo>
                  <a:pt x="8232647" y="4893309"/>
                </a:lnTo>
                <a:lnTo>
                  <a:pt x="8232647" y="0"/>
                </a:lnTo>
                <a:lnTo>
                  <a:pt x="0" y="0"/>
                </a:lnTo>
                <a:lnTo>
                  <a:pt x="0" y="4893309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2" y="1469466"/>
            <a:ext cx="7977885" cy="536752"/>
          </a:xfrm>
          <a:custGeom>
            <a:avLst/>
            <a:gdLst/>
            <a:ahLst/>
            <a:cxnLst/>
            <a:rect l="l" t="t" r="r" b="b"/>
            <a:pathLst>
              <a:path w="7977885" h="536752">
                <a:moveTo>
                  <a:pt x="0" y="536752"/>
                </a:moveTo>
                <a:lnTo>
                  <a:pt x="7977885" y="536752"/>
                </a:lnTo>
                <a:lnTo>
                  <a:pt x="7977885" y="0"/>
                </a:lnTo>
                <a:lnTo>
                  <a:pt x="0" y="0"/>
                </a:lnTo>
                <a:lnTo>
                  <a:pt x="0" y="536752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152" y="2006218"/>
            <a:ext cx="7977885" cy="400812"/>
          </a:xfrm>
          <a:custGeom>
            <a:avLst/>
            <a:gdLst/>
            <a:ahLst/>
            <a:cxnLst/>
            <a:rect l="l" t="t" r="r" b="b"/>
            <a:pathLst>
              <a:path w="7977885" h="400812">
                <a:moveTo>
                  <a:pt x="0" y="400812"/>
                </a:moveTo>
                <a:lnTo>
                  <a:pt x="7977885" y="400812"/>
                </a:lnTo>
                <a:lnTo>
                  <a:pt x="7977885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52" y="2407031"/>
            <a:ext cx="7977885" cy="2259202"/>
          </a:xfrm>
          <a:custGeom>
            <a:avLst/>
            <a:gdLst/>
            <a:ahLst/>
            <a:cxnLst/>
            <a:rect l="l" t="t" r="r" b="b"/>
            <a:pathLst>
              <a:path w="7977885" h="2259202">
                <a:moveTo>
                  <a:pt x="0" y="2259202"/>
                </a:moveTo>
                <a:lnTo>
                  <a:pt x="7977885" y="2259202"/>
                </a:lnTo>
                <a:lnTo>
                  <a:pt x="7977885" y="0"/>
                </a:lnTo>
                <a:lnTo>
                  <a:pt x="0" y="0"/>
                </a:lnTo>
                <a:lnTo>
                  <a:pt x="0" y="2259202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152" y="4666233"/>
            <a:ext cx="7977885" cy="228600"/>
          </a:xfrm>
          <a:custGeom>
            <a:avLst/>
            <a:gdLst/>
            <a:ahLst/>
            <a:cxnLst/>
            <a:rect l="l" t="t" r="r" b="b"/>
            <a:pathLst>
              <a:path w="7977885" h="228600">
                <a:moveTo>
                  <a:pt x="0" y="228600"/>
                </a:moveTo>
                <a:lnTo>
                  <a:pt x="7977885" y="228600"/>
                </a:lnTo>
                <a:lnTo>
                  <a:pt x="7977885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893309"/>
            <a:ext cx="8232648" cy="111252"/>
          </a:xfrm>
          <a:custGeom>
            <a:avLst/>
            <a:gdLst/>
            <a:ahLst/>
            <a:cxnLst/>
            <a:rect l="l" t="t" r="r" b="b"/>
            <a:pathLst>
              <a:path w="8232648" h="111251">
                <a:moveTo>
                  <a:pt x="8232648" y="0"/>
                </a:moveTo>
                <a:lnTo>
                  <a:pt x="0" y="0"/>
                </a:lnTo>
                <a:lnTo>
                  <a:pt x="0" y="111252"/>
                </a:lnTo>
                <a:lnTo>
                  <a:pt x="8232648" y="111252"/>
                </a:lnTo>
                <a:lnTo>
                  <a:pt x="8232648" y="0"/>
                </a:lnTo>
                <a:close/>
              </a:path>
            </a:pathLst>
          </a:custGeom>
          <a:solidFill>
            <a:srgbClr val="27282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32759" y="1537081"/>
            <a:ext cx="1179584" cy="685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3613" marR="277387" algn="ctr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solidFill>
                  <a:srgbClr val="F3F3F3"/>
                </a:solidFill>
                <a:latin typeface="Calibri"/>
                <a:cs typeface="Calibri"/>
              </a:rPr>
              <a:t>FIN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95825"/>
              </a:lnSpc>
              <a:spcBef>
                <a:spcPts val="127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Any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q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u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e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s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tio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n</a:t>
            </a:r>
            <a:r>
              <a:rPr sz="1450" spc="-14" dirty="0">
                <a:solidFill>
                  <a:srgbClr val="777871"/>
                </a:solidFill>
                <a:latin typeface="Times New Roman"/>
                <a:cs typeface="Times New Roman"/>
              </a:rPr>
              <a:t>s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8103" y="2412061"/>
            <a:ext cx="1025054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(y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e</a:t>
            </a:r>
            <a:r>
              <a:rPr sz="1450" spc="-9" dirty="0">
                <a:solidFill>
                  <a:srgbClr val="777871"/>
                </a:solidFill>
                <a:latin typeface="Times New Roman"/>
                <a:cs typeface="Times New Roman"/>
              </a:rPr>
              <a:t>a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h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,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 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ri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g</a:t>
            </a: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h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t!)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19238" y="4672788"/>
            <a:ext cx="473132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4" dirty="0">
                <a:solidFill>
                  <a:srgbClr val="777871"/>
                </a:solidFill>
                <a:latin typeface="Times New Roman"/>
                <a:cs typeface="Times New Roman"/>
              </a:rPr>
              <a:t>1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7</a:t>
            </a: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/17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265" y="2562097"/>
            <a:ext cx="53975" cy="54356"/>
          </a:xfrm>
          <a:custGeom>
            <a:avLst/>
            <a:gdLst/>
            <a:ahLst/>
            <a:cxnLst/>
            <a:rect l="l" t="t" r="r" b="b"/>
            <a:pathLst>
              <a:path w="53975" h="54356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8"/>
                </a:lnTo>
                <a:lnTo>
                  <a:pt x="0" y="27461"/>
                </a:lnTo>
                <a:lnTo>
                  <a:pt x="3060" y="42365"/>
                </a:lnTo>
                <a:lnTo>
                  <a:pt x="12055" y="51349"/>
                </a:lnTo>
                <a:lnTo>
                  <a:pt x="26987" y="54356"/>
                </a:lnTo>
                <a:lnTo>
                  <a:pt x="27270" y="54355"/>
                </a:lnTo>
                <a:lnTo>
                  <a:pt x="42108" y="51253"/>
                </a:lnTo>
                <a:lnTo>
                  <a:pt x="51008" y="42175"/>
                </a:lnTo>
                <a:lnTo>
                  <a:pt x="53975" y="27178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4265" y="2960878"/>
            <a:ext cx="53975" cy="54355"/>
          </a:xfrm>
          <a:custGeom>
            <a:avLst/>
            <a:gdLst/>
            <a:ahLst/>
            <a:cxnLst/>
            <a:rect l="l" t="t" r="r" b="b"/>
            <a:pathLst>
              <a:path w="53975" h="54355">
                <a:moveTo>
                  <a:pt x="26987" y="0"/>
                </a:moveTo>
                <a:lnTo>
                  <a:pt x="26704" y="0"/>
                </a:lnTo>
                <a:lnTo>
                  <a:pt x="11866" y="3102"/>
                </a:lnTo>
                <a:lnTo>
                  <a:pt x="2966" y="12180"/>
                </a:lnTo>
                <a:lnTo>
                  <a:pt x="0" y="27177"/>
                </a:lnTo>
                <a:lnTo>
                  <a:pt x="0" y="27463"/>
                </a:lnTo>
                <a:lnTo>
                  <a:pt x="3060" y="42422"/>
                </a:lnTo>
                <a:lnTo>
                  <a:pt x="12055" y="51377"/>
                </a:lnTo>
                <a:lnTo>
                  <a:pt x="26987" y="54355"/>
                </a:lnTo>
                <a:lnTo>
                  <a:pt x="27270" y="54355"/>
                </a:lnTo>
                <a:lnTo>
                  <a:pt x="42108" y="51282"/>
                </a:lnTo>
                <a:lnTo>
                  <a:pt x="51008" y="42232"/>
                </a:lnTo>
                <a:lnTo>
                  <a:pt x="53975" y="27177"/>
                </a:lnTo>
                <a:lnTo>
                  <a:pt x="53974" y="26894"/>
                </a:lnTo>
                <a:lnTo>
                  <a:pt x="50914" y="11990"/>
                </a:lnTo>
                <a:lnTo>
                  <a:pt x="41919" y="3006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265" y="3359784"/>
            <a:ext cx="53975" cy="54356"/>
          </a:xfrm>
          <a:custGeom>
            <a:avLst/>
            <a:gdLst/>
            <a:ahLst/>
            <a:cxnLst/>
            <a:rect l="l" t="t" r="r" b="b"/>
            <a:pathLst>
              <a:path w="53975" h="54355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8"/>
                </a:lnTo>
                <a:lnTo>
                  <a:pt x="0" y="27463"/>
                </a:lnTo>
                <a:lnTo>
                  <a:pt x="3060" y="42422"/>
                </a:lnTo>
                <a:lnTo>
                  <a:pt x="12055" y="51377"/>
                </a:lnTo>
                <a:lnTo>
                  <a:pt x="26987" y="54356"/>
                </a:lnTo>
                <a:lnTo>
                  <a:pt x="27270" y="54355"/>
                </a:lnTo>
                <a:lnTo>
                  <a:pt x="42108" y="51282"/>
                </a:lnTo>
                <a:lnTo>
                  <a:pt x="51008" y="42232"/>
                </a:lnTo>
                <a:lnTo>
                  <a:pt x="53975" y="27178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4265" y="3758565"/>
            <a:ext cx="53975" cy="54482"/>
          </a:xfrm>
          <a:custGeom>
            <a:avLst/>
            <a:gdLst/>
            <a:ahLst/>
            <a:cxnLst/>
            <a:rect l="l" t="t" r="r" b="b"/>
            <a:pathLst>
              <a:path w="53975" h="54483">
                <a:moveTo>
                  <a:pt x="26987" y="0"/>
                </a:moveTo>
                <a:lnTo>
                  <a:pt x="26704" y="0"/>
                </a:lnTo>
                <a:lnTo>
                  <a:pt x="11866" y="3102"/>
                </a:lnTo>
                <a:lnTo>
                  <a:pt x="2966" y="12180"/>
                </a:lnTo>
                <a:lnTo>
                  <a:pt x="0" y="27177"/>
                </a:lnTo>
                <a:lnTo>
                  <a:pt x="1" y="27589"/>
                </a:lnTo>
                <a:lnTo>
                  <a:pt x="3089" y="42512"/>
                </a:lnTo>
                <a:lnTo>
                  <a:pt x="12083" y="51485"/>
                </a:lnTo>
                <a:lnTo>
                  <a:pt x="26987" y="54482"/>
                </a:lnTo>
                <a:lnTo>
                  <a:pt x="27395" y="54481"/>
                </a:lnTo>
                <a:lnTo>
                  <a:pt x="42163" y="51346"/>
                </a:lnTo>
                <a:lnTo>
                  <a:pt x="51022" y="42236"/>
                </a:lnTo>
                <a:lnTo>
                  <a:pt x="53975" y="27177"/>
                </a:lnTo>
                <a:lnTo>
                  <a:pt x="53974" y="26894"/>
                </a:lnTo>
                <a:lnTo>
                  <a:pt x="50914" y="11990"/>
                </a:lnTo>
                <a:lnTo>
                  <a:pt x="41919" y="3006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2860" y="1101216"/>
            <a:ext cx="4005001" cy="788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About</a:t>
            </a:r>
            <a:r>
              <a:rPr sz="4800" spc="-14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t</a:t>
            </a:r>
            <a:r>
              <a:rPr sz="4800" spc="-14" baseline="3413" dirty="0">
                <a:latin typeface="Calibri"/>
                <a:cs typeface="Calibri"/>
              </a:rPr>
              <a:t>h</a:t>
            </a:r>
            <a:r>
              <a:rPr sz="4800" spc="0" baseline="3413" dirty="0">
                <a:latin typeface="Calibri"/>
                <a:cs typeface="Calibri"/>
              </a:rPr>
              <a:t>is pre</a:t>
            </a:r>
            <a:r>
              <a:rPr sz="4800" spc="-9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entation</a:t>
            </a:r>
            <a:endParaRPr sz="3200">
              <a:latin typeface="Calibri"/>
              <a:cs typeface="Calibri"/>
            </a:endParaRPr>
          </a:p>
          <a:p>
            <a:pPr marL="12700" marR="38888">
              <a:lnSpc>
                <a:spcPct val="95825"/>
              </a:lnSpc>
              <a:spcBef>
                <a:spcPts val="942"/>
              </a:spcBef>
            </a:pPr>
            <a:r>
              <a:rPr sz="1450" spc="0" dirty="0">
                <a:latin typeface="Times New Roman"/>
                <a:cs typeface="Times New Roman"/>
              </a:rPr>
              <a:t>B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 pr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ou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1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k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Jo</a:t>
            </a:r>
            <a:r>
              <a:rPr sz="1450" spc="-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l Ja</a:t>
            </a:r>
            <a:r>
              <a:rPr sz="1450" spc="-4" dirty="0">
                <a:latin typeface="Times New Roman"/>
                <a:cs typeface="Times New Roman"/>
              </a:rPr>
              <a:t>eg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li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with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nk</a:t>
            </a:r>
            <a:r>
              <a:rPr sz="1450" spc="0" dirty="0">
                <a:latin typeface="Times New Roman"/>
                <a:cs typeface="Times New Roman"/>
              </a:rPr>
              <a:t>s!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860" y="2081353"/>
            <a:ext cx="2676576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You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ess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is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res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tat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0094" y="2503985"/>
            <a:ext cx="3363071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On</a:t>
            </a:r>
            <a:r>
              <a:rPr sz="1450" spc="4" dirty="0">
                <a:latin typeface="Times New Roman"/>
                <a:cs typeface="Times New Roman"/>
              </a:rPr>
              <a:t>l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p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: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afn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o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g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.gi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h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u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b.io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ss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e/a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p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a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c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h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e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2933753"/>
            <a:ext cx="6447869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l: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ht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tp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: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/ww</a:t>
            </a:r>
            <a:r>
              <a:rPr sz="1450" spc="-1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f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g.o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g/afn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2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0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1</a:t>
            </a:r>
            <a:r>
              <a:rPr lang="en-GB" sz="1450" spc="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8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9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4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a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ache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Apache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io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.pdf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0094" y="3362251"/>
            <a:ext cx="6006542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Github: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t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p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://git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</a:rPr>
              <a:t>h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u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b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.</a:t>
            </a:r>
            <a:r>
              <a:rPr sz="1450" spc="9" dirty="0">
                <a:solidFill>
                  <a:srgbClr val="B40004"/>
                </a:solidFill>
                <a:latin typeface="Arial"/>
                <a:cs typeface="Arial"/>
              </a:rPr>
              <a:t>c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om/a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f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g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ss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e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bl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b/ma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ter/a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p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ac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</a:rPr>
              <a:t>h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e</a:t>
            </a:r>
            <a:r>
              <a:rPr sz="1450" spc="19" dirty="0">
                <a:solidFill>
                  <a:srgbClr val="B40004"/>
                </a:solidFill>
                <a:latin typeface="Arial"/>
                <a:cs typeface="Arial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</a:rPr>
              <a:t>esentation.md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572" y="3765627"/>
            <a:ext cx="5929582" cy="4404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221" marR="2766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Downlo</a:t>
            </a:r>
            <a:r>
              <a:rPr sz="1450" spc="-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-4" dirty="0">
                <a:latin typeface="Times New Roman"/>
                <a:cs typeface="Times New Roman"/>
              </a:rPr>
              <a:t>F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71"/>
              </a:spcBef>
            </a:pP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h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p: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-1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</a:t>
            </a:r>
            <a:r>
              <a:rPr sz="1450" spc="-2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f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g.o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g/afn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2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0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1</a:t>
            </a:r>
            <a:r>
              <a:rPr lang="en-GB" sz="1450" spc="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8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9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4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 err="1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/a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ache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Apach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esentation.p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d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f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19238" y="5811470"/>
            <a:ext cx="472160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2 / 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914400" y="4351731"/>
            <a:ext cx="1268730" cy="1196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5222" y="1472056"/>
            <a:ext cx="54394" cy="54483"/>
          </a:xfrm>
          <a:custGeom>
            <a:avLst/>
            <a:gdLst/>
            <a:ahLst/>
            <a:cxnLst/>
            <a:rect l="l" t="t" r="r" b="b"/>
            <a:pathLst>
              <a:path w="54394" h="54483">
                <a:moveTo>
                  <a:pt x="27203" y="0"/>
                </a:moveTo>
                <a:lnTo>
                  <a:pt x="26581" y="3"/>
                </a:lnTo>
                <a:lnTo>
                  <a:pt x="11813" y="3184"/>
                </a:lnTo>
                <a:lnTo>
                  <a:pt x="2953" y="12294"/>
                </a:lnTo>
                <a:lnTo>
                  <a:pt x="0" y="27305"/>
                </a:lnTo>
                <a:lnTo>
                  <a:pt x="2" y="27800"/>
                </a:lnTo>
                <a:lnTo>
                  <a:pt x="3134" y="42587"/>
                </a:lnTo>
                <a:lnTo>
                  <a:pt x="12201" y="51499"/>
                </a:lnTo>
                <a:lnTo>
                  <a:pt x="27203" y="54483"/>
                </a:lnTo>
                <a:lnTo>
                  <a:pt x="27688" y="54480"/>
                </a:lnTo>
                <a:lnTo>
                  <a:pt x="42523" y="51334"/>
                </a:lnTo>
                <a:lnTo>
                  <a:pt x="51425" y="42257"/>
                </a:lnTo>
                <a:lnTo>
                  <a:pt x="54394" y="27305"/>
                </a:lnTo>
                <a:lnTo>
                  <a:pt x="54390" y="26694"/>
                </a:lnTo>
                <a:lnTo>
                  <a:pt x="51234" y="11882"/>
                </a:lnTo>
                <a:lnTo>
                  <a:pt x="42170" y="2975"/>
                </a:lnTo>
                <a:lnTo>
                  <a:pt x="27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7968" y="1385315"/>
            <a:ext cx="3326891" cy="281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69644" y="1428114"/>
            <a:ext cx="258292" cy="124840"/>
          </a:xfrm>
          <a:custGeom>
            <a:avLst/>
            <a:gdLst/>
            <a:ahLst/>
            <a:cxnLst/>
            <a:rect l="l" t="t" r="r" b="b"/>
            <a:pathLst>
              <a:path w="258292" h="124840">
                <a:moveTo>
                  <a:pt x="187172" y="115188"/>
                </a:moveTo>
                <a:lnTo>
                  <a:pt x="186791" y="111760"/>
                </a:lnTo>
                <a:lnTo>
                  <a:pt x="186791" y="62737"/>
                </a:lnTo>
                <a:lnTo>
                  <a:pt x="188584" y="61091"/>
                </a:lnTo>
                <a:lnTo>
                  <a:pt x="200070" y="53537"/>
                </a:lnTo>
                <a:lnTo>
                  <a:pt x="211556" y="51053"/>
                </a:lnTo>
                <a:lnTo>
                  <a:pt x="216890" y="51053"/>
                </a:lnTo>
                <a:lnTo>
                  <a:pt x="220700" y="52704"/>
                </a:lnTo>
                <a:lnTo>
                  <a:pt x="222986" y="56134"/>
                </a:lnTo>
                <a:lnTo>
                  <a:pt x="225272" y="59436"/>
                </a:lnTo>
                <a:lnTo>
                  <a:pt x="226415" y="64897"/>
                </a:lnTo>
                <a:lnTo>
                  <a:pt x="226288" y="113791"/>
                </a:lnTo>
                <a:lnTo>
                  <a:pt x="226034" y="114680"/>
                </a:lnTo>
                <a:lnTo>
                  <a:pt x="224002" y="118617"/>
                </a:lnTo>
                <a:lnTo>
                  <a:pt x="220446" y="121030"/>
                </a:lnTo>
                <a:lnTo>
                  <a:pt x="217398" y="121538"/>
                </a:lnTo>
                <a:lnTo>
                  <a:pt x="210921" y="121538"/>
                </a:lnTo>
                <a:lnTo>
                  <a:pt x="210921" y="124840"/>
                </a:lnTo>
                <a:lnTo>
                  <a:pt x="258292" y="124840"/>
                </a:lnTo>
                <a:lnTo>
                  <a:pt x="258292" y="121538"/>
                </a:lnTo>
                <a:lnTo>
                  <a:pt x="253720" y="121538"/>
                </a:lnTo>
                <a:lnTo>
                  <a:pt x="250545" y="121157"/>
                </a:lnTo>
                <a:lnTo>
                  <a:pt x="248767" y="120396"/>
                </a:lnTo>
                <a:lnTo>
                  <a:pt x="245846" y="118363"/>
                </a:lnTo>
                <a:lnTo>
                  <a:pt x="244068" y="114935"/>
                </a:lnTo>
                <a:lnTo>
                  <a:pt x="243687" y="111378"/>
                </a:lnTo>
                <a:lnTo>
                  <a:pt x="243687" y="63500"/>
                </a:lnTo>
                <a:lnTo>
                  <a:pt x="242925" y="58038"/>
                </a:lnTo>
                <a:lnTo>
                  <a:pt x="241401" y="54482"/>
                </a:lnTo>
                <a:lnTo>
                  <a:pt x="239115" y="49275"/>
                </a:lnTo>
                <a:lnTo>
                  <a:pt x="236067" y="45592"/>
                </a:lnTo>
                <a:lnTo>
                  <a:pt x="232384" y="43306"/>
                </a:lnTo>
                <a:lnTo>
                  <a:pt x="228574" y="41021"/>
                </a:lnTo>
                <a:lnTo>
                  <a:pt x="224129" y="39877"/>
                </a:lnTo>
                <a:lnTo>
                  <a:pt x="218922" y="39877"/>
                </a:lnTo>
                <a:lnTo>
                  <a:pt x="209424" y="41519"/>
                </a:lnTo>
                <a:lnTo>
                  <a:pt x="198277" y="47351"/>
                </a:lnTo>
                <a:lnTo>
                  <a:pt x="186791" y="57403"/>
                </a:lnTo>
                <a:lnTo>
                  <a:pt x="186791" y="39877"/>
                </a:lnTo>
                <a:lnTo>
                  <a:pt x="182346" y="39877"/>
                </a:lnTo>
                <a:lnTo>
                  <a:pt x="153517" y="50037"/>
                </a:lnTo>
                <a:lnTo>
                  <a:pt x="155041" y="53212"/>
                </a:lnTo>
                <a:lnTo>
                  <a:pt x="157835" y="52324"/>
                </a:lnTo>
                <a:lnTo>
                  <a:pt x="162026" y="51942"/>
                </a:lnTo>
                <a:lnTo>
                  <a:pt x="165328" y="52324"/>
                </a:lnTo>
                <a:lnTo>
                  <a:pt x="168249" y="55372"/>
                </a:lnTo>
                <a:lnTo>
                  <a:pt x="169265" y="59689"/>
                </a:lnTo>
                <a:lnTo>
                  <a:pt x="169646" y="65659"/>
                </a:lnTo>
                <a:lnTo>
                  <a:pt x="169646" y="112267"/>
                </a:lnTo>
                <a:lnTo>
                  <a:pt x="168757" y="116331"/>
                </a:lnTo>
                <a:lnTo>
                  <a:pt x="165328" y="120523"/>
                </a:lnTo>
                <a:lnTo>
                  <a:pt x="162026" y="121538"/>
                </a:lnTo>
                <a:lnTo>
                  <a:pt x="155041" y="121538"/>
                </a:lnTo>
                <a:lnTo>
                  <a:pt x="155041" y="124840"/>
                </a:lnTo>
                <a:lnTo>
                  <a:pt x="202412" y="124840"/>
                </a:lnTo>
                <a:lnTo>
                  <a:pt x="202412" y="121538"/>
                </a:lnTo>
                <a:lnTo>
                  <a:pt x="197205" y="121538"/>
                </a:lnTo>
                <a:lnTo>
                  <a:pt x="193649" y="121157"/>
                </a:lnTo>
                <a:lnTo>
                  <a:pt x="191998" y="120396"/>
                </a:lnTo>
                <a:lnTo>
                  <a:pt x="188950" y="118237"/>
                </a:lnTo>
                <a:lnTo>
                  <a:pt x="187172" y="115188"/>
                </a:lnTo>
                <a:close/>
              </a:path>
              <a:path w="258292" h="124840">
                <a:moveTo>
                  <a:pt x="108940" y="111378"/>
                </a:moveTo>
                <a:lnTo>
                  <a:pt x="108940" y="114046"/>
                </a:lnTo>
                <a:lnTo>
                  <a:pt x="107924" y="117728"/>
                </a:lnTo>
                <a:lnTo>
                  <a:pt x="103987" y="120396"/>
                </a:lnTo>
                <a:lnTo>
                  <a:pt x="100177" y="121285"/>
                </a:lnTo>
                <a:lnTo>
                  <a:pt x="94462" y="121538"/>
                </a:lnTo>
                <a:lnTo>
                  <a:pt x="94462" y="124840"/>
                </a:lnTo>
                <a:lnTo>
                  <a:pt x="150342" y="124840"/>
                </a:lnTo>
                <a:lnTo>
                  <a:pt x="150342" y="121538"/>
                </a:lnTo>
                <a:lnTo>
                  <a:pt x="144627" y="121157"/>
                </a:lnTo>
                <a:lnTo>
                  <a:pt x="140055" y="119887"/>
                </a:lnTo>
                <a:lnTo>
                  <a:pt x="136880" y="117475"/>
                </a:lnTo>
                <a:lnTo>
                  <a:pt x="133578" y="114935"/>
                </a:lnTo>
                <a:lnTo>
                  <a:pt x="130022" y="109727"/>
                </a:lnTo>
                <a:lnTo>
                  <a:pt x="126085" y="101473"/>
                </a:lnTo>
                <a:lnTo>
                  <a:pt x="76809" y="0"/>
                </a:lnTo>
                <a:lnTo>
                  <a:pt x="93319" y="77342"/>
                </a:lnTo>
                <a:lnTo>
                  <a:pt x="44551" y="77342"/>
                </a:lnTo>
                <a:lnTo>
                  <a:pt x="73126" y="0"/>
                </a:lnTo>
                <a:lnTo>
                  <a:pt x="23342" y="100456"/>
                </a:lnTo>
                <a:lnTo>
                  <a:pt x="19024" y="109219"/>
                </a:lnTo>
                <a:lnTo>
                  <a:pt x="15087" y="115062"/>
                </a:lnTo>
                <a:lnTo>
                  <a:pt x="11531" y="117982"/>
                </a:lnTo>
                <a:lnTo>
                  <a:pt x="9753" y="119379"/>
                </a:lnTo>
                <a:lnTo>
                  <a:pt x="5943" y="120650"/>
                </a:lnTo>
                <a:lnTo>
                  <a:pt x="0" y="121538"/>
                </a:lnTo>
                <a:lnTo>
                  <a:pt x="0" y="124840"/>
                </a:lnTo>
                <a:lnTo>
                  <a:pt x="44551" y="124840"/>
                </a:lnTo>
                <a:lnTo>
                  <a:pt x="44551" y="121538"/>
                </a:lnTo>
                <a:lnTo>
                  <a:pt x="37820" y="121030"/>
                </a:lnTo>
                <a:lnTo>
                  <a:pt x="33375" y="120141"/>
                </a:lnTo>
                <a:lnTo>
                  <a:pt x="31216" y="118744"/>
                </a:lnTo>
                <a:lnTo>
                  <a:pt x="28168" y="115697"/>
                </a:lnTo>
                <a:lnTo>
                  <a:pt x="28168" y="111505"/>
                </a:lnTo>
                <a:lnTo>
                  <a:pt x="29438" y="107950"/>
                </a:lnTo>
                <a:lnTo>
                  <a:pt x="31724" y="103250"/>
                </a:lnTo>
                <a:lnTo>
                  <a:pt x="41376" y="83947"/>
                </a:lnTo>
                <a:lnTo>
                  <a:pt x="96240" y="83947"/>
                </a:lnTo>
                <a:lnTo>
                  <a:pt x="104749" y="101473"/>
                </a:lnTo>
                <a:lnTo>
                  <a:pt x="107543" y="107187"/>
                </a:lnTo>
                <a:lnTo>
                  <a:pt x="108940" y="111378"/>
                </a:lnTo>
                <a:close/>
              </a:path>
              <a:path w="258292" h="124840">
                <a:moveTo>
                  <a:pt x="73126" y="0"/>
                </a:moveTo>
                <a:lnTo>
                  <a:pt x="44551" y="77342"/>
                </a:lnTo>
                <a:lnTo>
                  <a:pt x="69189" y="27939"/>
                </a:lnTo>
                <a:lnTo>
                  <a:pt x="93319" y="77342"/>
                </a:lnTo>
                <a:lnTo>
                  <a:pt x="76809" y="0"/>
                </a:lnTo>
                <a:lnTo>
                  <a:pt x="73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74901" y="1430908"/>
            <a:ext cx="118872" cy="122047"/>
          </a:xfrm>
          <a:custGeom>
            <a:avLst/>
            <a:gdLst/>
            <a:ahLst/>
            <a:cxnLst/>
            <a:rect l="l" t="t" r="r" b="b"/>
            <a:pathLst>
              <a:path w="118872" h="122047">
                <a:moveTo>
                  <a:pt x="1650" y="0"/>
                </a:moveTo>
                <a:lnTo>
                  <a:pt x="0" y="28575"/>
                </a:lnTo>
                <a:lnTo>
                  <a:pt x="3937" y="28575"/>
                </a:lnTo>
                <a:lnTo>
                  <a:pt x="4444" y="23113"/>
                </a:lnTo>
                <a:lnTo>
                  <a:pt x="5968" y="18669"/>
                </a:lnTo>
                <a:lnTo>
                  <a:pt x="8509" y="15494"/>
                </a:lnTo>
                <a:lnTo>
                  <a:pt x="11175" y="12192"/>
                </a:lnTo>
                <a:lnTo>
                  <a:pt x="14224" y="10033"/>
                </a:lnTo>
                <a:lnTo>
                  <a:pt x="17906" y="8890"/>
                </a:lnTo>
                <a:lnTo>
                  <a:pt x="20700" y="8000"/>
                </a:lnTo>
                <a:lnTo>
                  <a:pt x="25400" y="7620"/>
                </a:lnTo>
                <a:lnTo>
                  <a:pt x="49022" y="7620"/>
                </a:lnTo>
                <a:lnTo>
                  <a:pt x="49022" y="107696"/>
                </a:lnTo>
                <a:lnTo>
                  <a:pt x="48260" y="112141"/>
                </a:lnTo>
                <a:lnTo>
                  <a:pt x="46736" y="114046"/>
                </a:lnTo>
                <a:lnTo>
                  <a:pt x="44196" y="117094"/>
                </a:lnTo>
                <a:lnTo>
                  <a:pt x="39878" y="118745"/>
                </a:lnTo>
                <a:lnTo>
                  <a:pt x="28956" y="118745"/>
                </a:lnTo>
                <a:lnTo>
                  <a:pt x="28956" y="122047"/>
                </a:lnTo>
                <a:lnTo>
                  <a:pt x="89026" y="122047"/>
                </a:lnTo>
                <a:lnTo>
                  <a:pt x="89026" y="118745"/>
                </a:lnTo>
                <a:lnTo>
                  <a:pt x="78612" y="118745"/>
                </a:lnTo>
                <a:lnTo>
                  <a:pt x="74549" y="117475"/>
                </a:lnTo>
                <a:lnTo>
                  <a:pt x="71881" y="114935"/>
                </a:lnTo>
                <a:lnTo>
                  <a:pt x="69976" y="113030"/>
                </a:lnTo>
                <a:lnTo>
                  <a:pt x="69087" y="108331"/>
                </a:lnTo>
                <a:lnTo>
                  <a:pt x="69087" y="7620"/>
                </a:lnTo>
                <a:lnTo>
                  <a:pt x="94868" y="7620"/>
                </a:lnTo>
                <a:lnTo>
                  <a:pt x="99568" y="8382"/>
                </a:lnTo>
                <a:lnTo>
                  <a:pt x="103124" y="10033"/>
                </a:lnTo>
                <a:lnTo>
                  <a:pt x="106680" y="11684"/>
                </a:lnTo>
                <a:lnTo>
                  <a:pt x="109600" y="14350"/>
                </a:lnTo>
                <a:lnTo>
                  <a:pt x="111760" y="17780"/>
                </a:lnTo>
                <a:lnTo>
                  <a:pt x="113030" y="19938"/>
                </a:lnTo>
                <a:lnTo>
                  <a:pt x="114173" y="23495"/>
                </a:lnTo>
                <a:lnTo>
                  <a:pt x="114935" y="28575"/>
                </a:lnTo>
                <a:lnTo>
                  <a:pt x="118872" y="28575"/>
                </a:lnTo>
                <a:lnTo>
                  <a:pt x="117348" y="0"/>
                </a:lnTo>
                <a:lnTo>
                  <a:pt x="1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1520" y="1439926"/>
            <a:ext cx="60706" cy="113029"/>
          </a:xfrm>
          <a:custGeom>
            <a:avLst/>
            <a:gdLst/>
            <a:ahLst/>
            <a:cxnLst/>
            <a:rect l="l" t="t" r="r" b="b"/>
            <a:pathLst>
              <a:path w="60706" h="113029">
                <a:moveTo>
                  <a:pt x="20319" y="91439"/>
                </a:moveTo>
                <a:lnTo>
                  <a:pt x="20319" y="98425"/>
                </a:lnTo>
                <a:lnTo>
                  <a:pt x="19557" y="102742"/>
                </a:lnTo>
                <a:lnTo>
                  <a:pt x="18161" y="104648"/>
                </a:lnTo>
                <a:lnTo>
                  <a:pt x="15621" y="108076"/>
                </a:lnTo>
                <a:lnTo>
                  <a:pt x="11303" y="109727"/>
                </a:lnTo>
                <a:lnTo>
                  <a:pt x="0" y="109727"/>
                </a:lnTo>
                <a:lnTo>
                  <a:pt x="0" y="113029"/>
                </a:lnTo>
                <a:lnTo>
                  <a:pt x="60706" y="113029"/>
                </a:lnTo>
                <a:lnTo>
                  <a:pt x="60706" y="109727"/>
                </a:lnTo>
                <a:lnTo>
                  <a:pt x="49911" y="109727"/>
                </a:lnTo>
                <a:lnTo>
                  <a:pt x="45847" y="108330"/>
                </a:lnTo>
                <a:lnTo>
                  <a:pt x="43180" y="105790"/>
                </a:lnTo>
                <a:lnTo>
                  <a:pt x="41275" y="103886"/>
                </a:lnTo>
                <a:lnTo>
                  <a:pt x="40259" y="99060"/>
                </a:lnTo>
                <a:lnTo>
                  <a:pt x="40259" y="55879"/>
                </a:lnTo>
                <a:lnTo>
                  <a:pt x="44831" y="56641"/>
                </a:lnTo>
                <a:lnTo>
                  <a:pt x="49149" y="57276"/>
                </a:lnTo>
                <a:lnTo>
                  <a:pt x="47243" y="51815"/>
                </a:lnTo>
                <a:lnTo>
                  <a:pt x="43942" y="51307"/>
                </a:lnTo>
                <a:lnTo>
                  <a:pt x="40259" y="50673"/>
                </a:lnTo>
                <a:lnTo>
                  <a:pt x="40259" y="0"/>
                </a:lnTo>
                <a:lnTo>
                  <a:pt x="20319" y="4825"/>
                </a:lnTo>
                <a:lnTo>
                  <a:pt x="20319" y="91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1520" y="1430908"/>
            <a:ext cx="107950" cy="67437"/>
          </a:xfrm>
          <a:custGeom>
            <a:avLst/>
            <a:gdLst/>
            <a:ahLst/>
            <a:cxnLst/>
            <a:rect l="l" t="t" r="r" b="b"/>
            <a:pathLst>
              <a:path w="107950" h="67437">
                <a:moveTo>
                  <a:pt x="5334" y="3302"/>
                </a:moveTo>
                <a:lnTo>
                  <a:pt x="10668" y="3302"/>
                </a:lnTo>
                <a:lnTo>
                  <a:pt x="14731" y="4572"/>
                </a:lnTo>
                <a:lnTo>
                  <a:pt x="17399" y="7238"/>
                </a:lnTo>
                <a:lnTo>
                  <a:pt x="19304" y="9144"/>
                </a:lnTo>
                <a:lnTo>
                  <a:pt x="20319" y="13843"/>
                </a:lnTo>
                <a:lnTo>
                  <a:pt x="40259" y="9017"/>
                </a:lnTo>
                <a:lnTo>
                  <a:pt x="45847" y="7874"/>
                </a:lnTo>
                <a:lnTo>
                  <a:pt x="50418" y="7238"/>
                </a:lnTo>
                <a:lnTo>
                  <a:pt x="59817" y="7238"/>
                </a:lnTo>
                <a:lnTo>
                  <a:pt x="65024" y="8382"/>
                </a:lnTo>
                <a:lnTo>
                  <a:pt x="69723" y="10668"/>
                </a:lnTo>
                <a:lnTo>
                  <a:pt x="74294" y="12827"/>
                </a:lnTo>
                <a:lnTo>
                  <a:pt x="77850" y="16256"/>
                </a:lnTo>
                <a:lnTo>
                  <a:pt x="80263" y="20828"/>
                </a:lnTo>
                <a:lnTo>
                  <a:pt x="82804" y="25273"/>
                </a:lnTo>
                <a:lnTo>
                  <a:pt x="84074" y="30225"/>
                </a:lnTo>
                <a:lnTo>
                  <a:pt x="84074" y="43180"/>
                </a:lnTo>
                <a:lnTo>
                  <a:pt x="81406" y="49403"/>
                </a:lnTo>
                <a:lnTo>
                  <a:pt x="76200" y="54229"/>
                </a:lnTo>
                <a:lnTo>
                  <a:pt x="70993" y="59182"/>
                </a:lnTo>
                <a:lnTo>
                  <a:pt x="64643" y="61595"/>
                </a:lnTo>
                <a:lnTo>
                  <a:pt x="57404" y="61595"/>
                </a:lnTo>
                <a:lnTo>
                  <a:pt x="52959" y="61341"/>
                </a:lnTo>
                <a:lnTo>
                  <a:pt x="50165" y="61087"/>
                </a:lnTo>
                <a:lnTo>
                  <a:pt x="47243" y="60833"/>
                </a:lnTo>
                <a:lnTo>
                  <a:pt x="49149" y="66294"/>
                </a:lnTo>
                <a:lnTo>
                  <a:pt x="53086" y="66802"/>
                </a:lnTo>
                <a:lnTo>
                  <a:pt x="57023" y="67183"/>
                </a:lnTo>
                <a:lnTo>
                  <a:pt x="60706" y="67437"/>
                </a:lnTo>
                <a:lnTo>
                  <a:pt x="64135" y="67437"/>
                </a:lnTo>
                <a:lnTo>
                  <a:pt x="73776" y="66871"/>
                </a:lnTo>
                <a:lnTo>
                  <a:pt x="86432" y="63782"/>
                </a:lnTo>
                <a:lnTo>
                  <a:pt x="96393" y="58038"/>
                </a:lnTo>
                <a:lnTo>
                  <a:pt x="105404" y="46555"/>
                </a:lnTo>
                <a:lnTo>
                  <a:pt x="107950" y="33655"/>
                </a:lnTo>
                <a:lnTo>
                  <a:pt x="107950" y="26416"/>
                </a:lnTo>
                <a:lnTo>
                  <a:pt x="105410" y="20066"/>
                </a:lnTo>
                <a:lnTo>
                  <a:pt x="100330" y="14732"/>
                </a:lnTo>
                <a:lnTo>
                  <a:pt x="95377" y="9398"/>
                </a:lnTo>
                <a:lnTo>
                  <a:pt x="89154" y="5587"/>
                </a:lnTo>
                <a:lnTo>
                  <a:pt x="81915" y="3302"/>
                </a:lnTo>
                <a:lnTo>
                  <a:pt x="78233" y="2314"/>
                </a:lnTo>
                <a:lnTo>
                  <a:pt x="66468" y="559"/>
                </a:lnTo>
                <a:lnTo>
                  <a:pt x="51943" y="0"/>
                </a:lnTo>
                <a:lnTo>
                  <a:pt x="0" y="0"/>
                </a:lnTo>
                <a:lnTo>
                  <a:pt x="0" y="3302"/>
                </a:lnTo>
                <a:lnTo>
                  <a:pt x="5334" y="3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87119" y="1430908"/>
            <a:ext cx="146431" cy="122047"/>
          </a:xfrm>
          <a:custGeom>
            <a:avLst/>
            <a:gdLst/>
            <a:ahLst/>
            <a:cxnLst/>
            <a:rect l="l" t="t" r="r" b="b"/>
            <a:pathLst>
              <a:path w="146431" h="122047">
                <a:moveTo>
                  <a:pt x="126111" y="15621"/>
                </a:moveTo>
                <a:lnTo>
                  <a:pt x="126492" y="11684"/>
                </a:lnTo>
                <a:lnTo>
                  <a:pt x="128143" y="7747"/>
                </a:lnTo>
                <a:lnTo>
                  <a:pt x="131953" y="5334"/>
                </a:lnTo>
                <a:lnTo>
                  <a:pt x="134874" y="3937"/>
                </a:lnTo>
                <a:lnTo>
                  <a:pt x="138049" y="3302"/>
                </a:lnTo>
                <a:lnTo>
                  <a:pt x="146431" y="3302"/>
                </a:lnTo>
                <a:lnTo>
                  <a:pt x="146431" y="0"/>
                </a:lnTo>
                <a:lnTo>
                  <a:pt x="85851" y="0"/>
                </a:lnTo>
                <a:lnTo>
                  <a:pt x="85851" y="3302"/>
                </a:lnTo>
                <a:lnTo>
                  <a:pt x="94233" y="3302"/>
                </a:lnTo>
                <a:lnTo>
                  <a:pt x="97408" y="4063"/>
                </a:lnTo>
                <a:lnTo>
                  <a:pt x="100330" y="5461"/>
                </a:lnTo>
                <a:lnTo>
                  <a:pt x="104012" y="7874"/>
                </a:lnTo>
                <a:lnTo>
                  <a:pt x="105663" y="11303"/>
                </a:lnTo>
                <a:lnTo>
                  <a:pt x="106044" y="15367"/>
                </a:lnTo>
                <a:lnTo>
                  <a:pt x="106044" y="56642"/>
                </a:lnTo>
                <a:lnTo>
                  <a:pt x="40258" y="56642"/>
                </a:lnTo>
                <a:lnTo>
                  <a:pt x="40258" y="15621"/>
                </a:lnTo>
                <a:lnTo>
                  <a:pt x="40767" y="11684"/>
                </a:lnTo>
                <a:lnTo>
                  <a:pt x="42418" y="7747"/>
                </a:lnTo>
                <a:lnTo>
                  <a:pt x="45974" y="5334"/>
                </a:lnTo>
                <a:lnTo>
                  <a:pt x="49022" y="3937"/>
                </a:lnTo>
                <a:lnTo>
                  <a:pt x="52197" y="3302"/>
                </a:lnTo>
                <a:lnTo>
                  <a:pt x="60706" y="3302"/>
                </a:lnTo>
                <a:lnTo>
                  <a:pt x="60706" y="0"/>
                </a:lnTo>
                <a:lnTo>
                  <a:pt x="0" y="0"/>
                </a:lnTo>
                <a:lnTo>
                  <a:pt x="0" y="3302"/>
                </a:lnTo>
                <a:lnTo>
                  <a:pt x="8381" y="3302"/>
                </a:lnTo>
                <a:lnTo>
                  <a:pt x="11556" y="4063"/>
                </a:lnTo>
                <a:lnTo>
                  <a:pt x="14605" y="5461"/>
                </a:lnTo>
                <a:lnTo>
                  <a:pt x="18161" y="7874"/>
                </a:lnTo>
                <a:lnTo>
                  <a:pt x="19812" y="11303"/>
                </a:lnTo>
                <a:lnTo>
                  <a:pt x="20193" y="15367"/>
                </a:lnTo>
                <a:lnTo>
                  <a:pt x="20193" y="107823"/>
                </a:lnTo>
                <a:lnTo>
                  <a:pt x="19431" y="112395"/>
                </a:lnTo>
                <a:lnTo>
                  <a:pt x="17780" y="114300"/>
                </a:lnTo>
                <a:lnTo>
                  <a:pt x="15112" y="117221"/>
                </a:lnTo>
                <a:lnTo>
                  <a:pt x="10794" y="118745"/>
                </a:lnTo>
                <a:lnTo>
                  <a:pt x="0" y="118745"/>
                </a:lnTo>
                <a:lnTo>
                  <a:pt x="0" y="122047"/>
                </a:lnTo>
                <a:lnTo>
                  <a:pt x="60706" y="122047"/>
                </a:lnTo>
                <a:lnTo>
                  <a:pt x="60706" y="118745"/>
                </a:lnTo>
                <a:lnTo>
                  <a:pt x="52197" y="118745"/>
                </a:lnTo>
                <a:lnTo>
                  <a:pt x="49022" y="117983"/>
                </a:lnTo>
                <a:lnTo>
                  <a:pt x="45974" y="116586"/>
                </a:lnTo>
                <a:lnTo>
                  <a:pt x="42291" y="114173"/>
                </a:lnTo>
                <a:lnTo>
                  <a:pt x="40767" y="110744"/>
                </a:lnTo>
                <a:lnTo>
                  <a:pt x="40258" y="106680"/>
                </a:lnTo>
                <a:lnTo>
                  <a:pt x="40258" y="63246"/>
                </a:lnTo>
                <a:lnTo>
                  <a:pt x="106044" y="63246"/>
                </a:lnTo>
                <a:lnTo>
                  <a:pt x="106044" y="107823"/>
                </a:lnTo>
                <a:lnTo>
                  <a:pt x="105282" y="112395"/>
                </a:lnTo>
                <a:lnTo>
                  <a:pt x="103505" y="114300"/>
                </a:lnTo>
                <a:lnTo>
                  <a:pt x="100837" y="117221"/>
                </a:lnTo>
                <a:lnTo>
                  <a:pt x="96647" y="118745"/>
                </a:lnTo>
                <a:lnTo>
                  <a:pt x="85851" y="118745"/>
                </a:lnTo>
                <a:lnTo>
                  <a:pt x="85851" y="122047"/>
                </a:lnTo>
                <a:lnTo>
                  <a:pt x="146431" y="122047"/>
                </a:lnTo>
                <a:lnTo>
                  <a:pt x="146431" y="118745"/>
                </a:lnTo>
                <a:lnTo>
                  <a:pt x="138049" y="118745"/>
                </a:lnTo>
                <a:lnTo>
                  <a:pt x="134874" y="117983"/>
                </a:lnTo>
                <a:lnTo>
                  <a:pt x="131825" y="116586"/>
                </a:lnTo>
                <a:lnTo>
                  <a:pt x="128143" y="114173"/>
                </a:lnTo>
                <a:lnTo>
                  <a:pt x="126618" y="110744"/>
                </a:lnTo>
                <a:lnTo>
                  <a:pt x="126111" y="106680"/>
                </a:lnTo>
                <a:lnTo>
                  <a:pt x="126111" y="15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43837" y="1430908"/>
            <a:ext cx="118871" cy="122047"/>
          </a:xfrm>
          <a:custGeom>
            <a:avLst/>
            <a:gdLst/>
            <a:ahLst/>
            <a:cxnLst/>
            <a:rect l="l" t="t" r="r" b="b"/>
            <a:pathLst>
              <a:path w="118871" h="122047">
                <a:moveTo>
                  <a:pt x="1650" y="0"/>
                </a:moveTo>
                <a:lnTo>
                  <a:pt x="0" y="28575"/>
                </a:lnTo>
                <a:lnTo>
                  <a:pt x="3937" y="28575"/>
                </a:lnTo>
                <a:lnTo>
                  <a:pt x="4444" y="23113"/>
                </a:lnTo>
                <a:lnTo>
                  <a:pt x="5968" y="18669"/>
                </a:lnTo>
                <a:lnTo>
                  <a:pt x="8508" y="15494"/>
                </a:lnTo>
                <a:lnTo>
                  <a:pt x="11175" y="12192"/>
                </a:lnTo>
                <a:lnTo>
                  <a:pt x="14224" y="10033"/>
                </a:lnTo>
                <a:lnTo>
                  <a:pt x="17906" y="8890"/>
                </a:lnTo>
                <a:lnTo>
                  <a:pt x="20700" y="8000"/>
                </a:lnTo>
                <a:lnTo>
                  <a:pt x="25400" y="7620"/>
                </a:lnTo>
                <a:lnTo>
                  <a:pt x="49021" y="7620"/>
                </a:lnTo>
                <a:lnTo>
                  <a:pt x="49021" y="107696"/>
                </a:lnTo>
                <a:lnTo>
                  <a:pt x="48260" y="112141"/>
                </a:lnTo>
                <a:lnTo>
                  <a:pt x="46736" y="114046"/>
                </a:lnTo>
                <a:lnTo>
                  <a:pt x="44195" y="117094"/>
                </a:lnTo>
                <a:lnTo>
                  <a:pt x="39877" y="118745"/>
                </a:lnTo>
                <a:lnTo>
                  <a:pt x="28956" y="118745"/>
                </a:lnTo>
                <a:lnTo>
                  <a:pt x="28956" y="122047"/>
                </a:lnTo>
                <a:lnTo>
                  <a:pt x="89026" y="122047"/>
                </a:lnTo>
                <a:lnTo>
                  <a:pt x="89026" y="118745"/>
                </a:lnTo>
                <a:lnTo>
                  <a:pt x="78612" y="118745"/>
                </a:lnTo>
                <a:lnTo>
                  <a:pt x="74549" y="117475"/>
                </a:lnTo>
                <a:lnTo>
                  <a:pt x="71881" y="114935"/>
                </a:lnTo>
                <a:lnTo>
                  <a:pt x="69976" y="113030"/>
                </a:lnTo>
                <a:lnTo>
                  <a:pt x="69087" y="108331"/>
                </a:lnTo>
                <a:lnTo>
                  <a:pt x="69087" y="7620"/>
                </a:lnTo>
                <a:lnTo>
                  <a:pt x="94868" y="7620"/>
                </a:lnTo>
                <a:lnTo>
                  <a:pt x="99568" y="8382"/>
                </a:lnTo>
                <a:lnTo>
                  <a:pt x="103124" y="10033"/>
                </a:lnTo>
                <a:lnTo>
                  <a:pt x="106680" y="11684"/>
                </a:lnTo>
                <a:lnTo>
                  <a:pt x="109600" y="14350"/>
                </a:lnTo>
                <a:lnTo>
                  <a:pt x="111760" y="17780"/>
                </a:lnTo>
                <a:lnTo>
                  <a:pt x="113030" y="19938"/>
                </a:lnTo>
                <a:lnTo>
                  <a:pt x="114173" y="23495"/>
                </a:lnTo>
                <a:lnTo>
                  <a:pt x="114935" y="28575"/>
                </a:lnTo>
                <a:lnTo>
                  <a:pt x="118871" y="28575"/>
                </a:lnTo>
                <a:lnTo>
                  <a:pt x="117348" y="0"/>
                </a:lnTo>
                <a:lnTo>
                  <a:pt x="1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3638" y="1467992"/>
            <a:ext cx="511810" cy="87502"/>
          </a:xfrm>
          <a:custGeom>
            <a:avLst/>
            <a:gdLst/>
            <a:ahLst/>
            <a:cxnLst/>
            <a:rect l="l" t="t" r="r" b="b"/>
            <a:pathLst>
              <a:path w="511810" h="87502">
                <a:moveTo>
                  <a:pt x="375662" y="4576"/>
                </a:moveTo>
                <a:lnTo>
                  <a:pt x="365251" y="11811"/>
                </a:lnTo>
                <a:lnTo>
                  <a:pt x="368173" y="21462"/>
                </a:lnTo>
                <a:lnTo>
                  <a:pt x="370839" y="16001"/>
                </a:lnTo>
                <a:lnTo>
                  <a:pt x="375412" y="12191"/>
                </a:lnTo>
                <a:lnTo>
                  <a:pt x="379984" y="8254"/>
                </a:lnTo>
                <a:lnTo>
                  <a:pt x="387878" y="708"/>
                </a:lnTo>
                <a:lnTo>
                  <a:pt x="375662" y="4576"/>
                </a:lnTo>
                <a:close/>
              </a:path>
              <a:path w="511810" h="87502">
                <a:moveTo>
                  <a:pt x="469519" y="0"/>
                </a:moveTo>
                <a:lnTo>
                  <a:pt x="440563" y="10160"/>
                </a:lnTo>
                <a:lnTo>
                  <a:pt x="441579" y="13335"/>
                </a:lnTo>
                <a:lnTo>
                  <a:pt x="444245" y="12446"/>
                </a:lnTo>
                <a:lnTo>
                  <a:pt x="448818" y="12064"/>
                </a:lnTo>
                <a:lnTo>
                  <a:pt x="452247" y="12446"/>
                </a:lnTo>
                <a:lnTo>
                  <a:pt x="455422" y="15494"/>
                </a:lnTo>
                <a:lnTo>
                  <a:pt x="456438" y="19176"/>
                </a:lnTo>
                <a:lnTo>
                  <a:pt x="456438" y="74168"/>
                </a:lnTo>
                <a:lnTo>
                  <a:pt x="456056" y="75184"/>
                </a:lnTo>
                <a:lnTo>
                  <a:pt x="454151" y="78739"/>
                </a:lnTo>
                <a:lnTo>
                  <a:pt x="450088" y="81025"/>
                </a:lnTo>
                <a:lnTo>
                  <a:pt x="446405" y="81661"/>
                </a:lnTo>
                <a:lnTo>
                  <a:pt x="441579" y="81661"/>
                </a:lnTo>
                <a:lnTo>
                  <a:pt x="441579" y="84962"/>
                </a:lnTo>
                <a:lnTo>
                  <a:pt x="490600" y="84962"/>
                </a:lnTo>
                <a:lnTo>
                  <a:pt x="490600" y="81661"/>
                </a:lnTo>
                <a:lnTo>
                  <a:pt x="486282" y="81661"/>
                </a:lnTo>
                <a:lnTo>
                  <a:pt x="482981" y="81152"/>
                </a:lnTo>
                <a:lnTo>
                  <a:pt x="480694" y="80137"/>
                </a:lnTo>
                <a:lnTo>
                  <a:pt x="476757" y="77724"/>
                </a:lnTo>
                <a:lnTo>
                  <a:pt x="474472" y="73660"/>
                </a:lnTo>
                <a:lnTo>
                  <a:pt x="473837" y="70231"/>
                </a:lnTo>
                <a:lnTo>
                  <a:pt x="473837" y="26162"/>
                </a:lnTo>
                <a:lnTo>
                  <a:pt x="477138" y="20574"/>
                </a:lnTo>
                <a:lnTo>
                  <a:pt x="480441" y="16510"/>
                </a:lnTo>
                <a:lnTo>
                  <a:pt x="483616" y="13970"/>
                </a:lnTo>
                <a:lnTo>
                  <a:pt x="485013" y="12826"/>
                </a:lnTo>
                <a:lnTo>
                  <a:pt x="487680" y="12191"/>
                </a:lnTo>
                <a:lnTo>
                  <a:pt x="491363" y="13208"/>
                </a:lnTo>
                <a:lnTo>
                  <a:pt x="494411" y="15366"/>
                </a:lnTo>
                <a:lnTo>
                  <a:pt x="497459" y="17399"/>
                </a:lnTo>
                <a:lnTo>
                  <a:pt x="500125" y="18414"/>
                </a:lnTo>
                <a:lnTo>
                  <a:pt x="505079" y="18414"/>
                </a:lnTo>
                <a:lnTo>
                  <a:pt x="507238" y="17652"/>
                </a:lnTo>
                <a:lnTo>
                  <a:pt x="510794" y="14350"/>
                </a:lnTo>
                <a:lnTo>
                  <a:pt x="511810" y="10033"/>
                </a:lnTo>
                <a:lnTo>
                  <a:pt x="511810" y="7365"/>
                </a:lnTo>
                <a:lnTo>
                  <a:pt x="510539" y="5079"/>
                </a:lnTo>
                <a:lnTo>
                  <a:pt x="505460" y="1015"/>
                </a:lnTo>
                <a:lnTo>
                  <a:pt x="502285" y="0"/>
                </a:lnTo>
                <a:lnTo>
                  <a:pt x="498475" y="0"/>
                </a:lnTo>
                <a:lnTo>
                  <a:pt x="494054" y="579"/>
                </a:lnTo>
                <a:lnTo>
                  <a:pt x="483843" y="6431"/>
                </a:lnTo>
                <a:lnTo>
                  <a:pt x="473837" y="18541"/>
                </a:lnTo>
                <a:lnTo>
                  <a:pt x="473837" y="0"/>
                </a:lnTo>
                <a:lnTo>
                  <a:pt x="469519" y="0"/>
                </a:lnTo>
                <a:close/>
              </a:path>
              <a:path w="511810" h="87502">
                <a:moveTo>
                  <a:pt x="3937" y="56769"/>
                </a:moveTo>
                <a:lnTo>
                  <a:pt x="507" y="56769"/>
                </a:lnTo>
                <a:lnTo>
                  <a:pt x="507" y="86233"/>
                </a:lnTo>
                <a:lnTo>
                  <a:pt x="3937" y="86233"/>
                </a:lnTo>
                <a:lnTo>
                  <a:pt x="6095" y="83820"/>
                </a:lnTo>
                <a:lnTo>
                  <a:pt x="9143" y="83820"/>
                </a:lnTo>
                <a:lnTo>
                  <a:pt x="13335" y="84836"/>
                </a:lnTo>
                <a:lnTo>
                  <a:pt x="20828" y="86613"/>
                </a:lnTo>
                <a:lnTo>
                  <a:pt x="27559" y="87502"/>
                </a:lnTo>
                <a:lnTo>
                  <a:pt x="41529" y="87502"/>
                </a:lnTo>
                <a:lnTo>
                  <a:pt x="48894" y="85216"/>
                </a:lnTo>
                <a:lnTo>
                  <a:pt x="55499" y="80645"/>
                </a:lnTo>
                <a:lnTo>
                  <a:pt x="61975" y="75946"/>
                </a:lnTo>
                <a:lnTo>
                  <a:pt x="65278" y="69976"/>
                </a:lnTo>
                <a:lnTo>
                  <a:pt x="65278" y="62484"/>
                </a:lnTo>
                <a:lnTo>
                  <a:pt x="64458" y="56925"/>
                </a:lnTo>
                <a:lnTo>
                  <a:pt x="57710" y="47049"/>
                </a:lnTo>
                <a:lnTo>
                  <a:pt x="44068" y="38988"/>
                </a:lnTo>
                <a:lnTo>
                  <a:pt x="28829" y="32512"/>
                </a:lnTo>
                <a:lnTo>
                  <a:pt x="22225" y="29845"/>
                </a:lnTo>
                <a:lnTo>
                  <a:pt x="17906" y="27177"/>
                </a:lnTo>
                <a:lnTo>
                  <a:pt x="13462" y="22351"/>
                </a:lnTo>
                <a:lnTo>
                  <a:pt x="12318" y="19431"/>
                </a:lnTo>
                <a:lnTo>
                  <a:pt x="12318" y="13335"/>
                </a:lnTo>
                <a:lnTo>
                  <a:pt x="13843" y="10922"/>
                </a:lnTo>
                <a:lnTo>
                  <a:pt x="16891" y="8636"/>
                </a:lnTo>
                <a:lnTo>
                  <a:pt x="19812" y="6476"/>
                </a:lnTo>
                <a:lnTo>
                  <a:pt x="23749" y="5334"/>
                </a:lnTo>
                <a:lnTo>
                  <a:pt x="35051" y="5334"/>
                </a:lnTo>
                <a:lnTo>
                  <a:pt x="40386" y="6985"/>
                </a:lnTo>
                <a:lnTo>
                  <a:pt x="44450" y="10160"/>
                </a:lnTo>
                <a:lnTo>
                  <a:pt x="48641" y="13335"/>
                </a:lnTo>
                <a:lnTo>
                  <a:pt x="52069" y="19303"/>
                </a:lnTo>
                <a:lnTo>
                  <a:pt x="54610" y="28194"/>
                </a:lnTo>
                <a:lnTo>
                  <a:pt x="58166" y="28194"/>
                </a:lnTo>
                <a:lnTo>
                  <a:pt x="58166" y="0"/>
                </a:lnTo>
                <a:lnTo>
                  <a:pt x="54610" y="0"/>
                </a:lnTo>
                <a:lnTo>
                  <a:pt x="53086" y="2412"/>
                </a:lnTo>
                <a:lnTo>
                  <a:pt x="49911" y="3428"/>
                </a:lnTo>
                <a:lnTo>
                  <a:pt x="46355" y="3048"/>
                </a:lnTo>
                <a:lnTo>
                  <a:pt x="42799" y="2159"/>
                </a:lnTo>
                <a:lnTo>
                  <a:pt x="37337" y="762"/>
                </a:lnTo>
                <a:lnTo>
                  <a:pt x="32766" y="0"/>
                </a:lnTo>
                <a:lnTo>
                  <a:pt x="20447" y="0"/>
                </a:lnTo>
                <a:lnTo>
                  <a:pt x="13462" y="2286"/>
                </a:lnTo>
                <a:lnTo>
                  <a:pt x="8128" y="6858"/>
                </a:lnTo>
                <a:lnTo>
                  <a:pt x="2667" y="11429"/>
                </a:lnTo>
                <a:lnTo>
                  <a:pt x="0" y="17145"/>
                </a:lnTo>
                <a:lnTo>
                  <a:pt x="0" y="29083"/>
                </a:lnTo>
                <a:lnTo>
                  <a:pt x="1650" y="33400"/>
                </a:lnTo>
                <a:lnTo>
                  <a:pt x="4699" y="36829"/>
                </a:lnTo>
                <a:lnTo>
                  <a:pt x="7874" y="40386"/>
                </a:lnTo>
                <a:lnTo>
                  <a:pt x="14478" y="44323"/>
                </a:lnTo>
                <a:lnTo>
                  <a:pt x="24637" y="48640"/>
                </a:lnTo>
                <a:lnTo>
                  <a:pt x="34670" y="52959"/>
                </a:lnTo>
                <a:lnTo>
                  <a:pt x="41401" y="56514"/>
                </a:lnTo>
                <a:lnTo>
                  <a:pt x="44831" y="59309"/>
                </a:lnTo>
                <a:lnTo>
                  <a:pt x="48132" y="62102"/>
                </a:lnTo>
                <a:lnTo>
                  <a:pt x="49911" y="65659"/>
                </a:lnTo>
                <a:lnTo>
                  <a:pt x="49911" y="73151"/>
                </a:lnTo>
                <a:lnTo>
                  <a:pt x="48387" y="76073"/>
                </a:lnTo>
                <a:lnTo>
                  <a:pt x="45338" y="78486"/>
                </a:lnTo>
                <a:lnTo>
                  <a:pt x="42291" y="80899"/>
                </a:lnTo>
                <a:lnTo>
                  <a:pt x="38354" y="82169"/>
                </a:lnTo>
                <a:lnTo>
                  <a:pt x="26797" y="82169"/>
                </a:lnTo>
                <a:lnTo>
                  <a:pt x="20574" y="80010"/>
                </a:lnTo>
                <a:lnTo>
                  <a:pt x="15112" y="75819"/>
                </a:lnTo>
                <a:lnTo>
                  <a:pt x="9525" y="71500"/>
                </a:lnTo>
                <a:lnTo>
                  <a:pt x="5842" y="65150"/>
                </a:lnTo>
                <a:lnTo>
                  <a:pt x="3937" y="56769"/>
                </a:lnTo>
                <a:close/>
              </a:path>
              <a:path w="511810" h="87502">
                <a:moveTo>
                  <a:pt x="107187" y="8254"/>
                </a:moveTo>
                <a:lnTo>
                  <a:pt x="112394" y="6350"/>
                </a:lnTo>
                <a:lnTo>
                  <a:pt x="121919" y="6350"/>
                </a:lnTo>
                <a:lnTo>
                  <a:pt x="125475" y="7365"/>
                </a:lnTo>
                <a:lnTo>
                  <a:pt x="128905" y="9271"/>
                </a:lnTo>
                <a:lnTo>
                  <a:pt x="132461" y="11175"/>
                </a:lnTo>
                <a:lnTo>
                  <a:pt x="135000" y="13843"/>
                </a:lnTo>
                <a:lnTo>
                  <a:pt x="136779" y="17145"/>
                </a:lnTo>
                <a:lnTo>
                  <a:pt x="137794" y="19303"/>
                </a:lnTo>
                <a:lnTo>
                  <a:pt x="138556" y="22987"/>
                </a:lnTo>
                <a:lnTo>
                  <a:pt x="138937" y="28321"/>
                </a:lnTo>
                <a:lnTo>
                  <a:pt x="94614" y="28321"/>
                </a:lnTo>
                <a:lnTo>
                  <a:pt x="95376" y="21462"/>
                </a:lnTo>
                <a:lnTo>
                  <a:pt x="92456" y="11811"/>
                </a:lnTo>
                <a:lnTo>
                  <a:pt x="86380" y="19201"/>
                </a:lnTo>
                <a:lnTo>
                  <a:pt x="81507" y="30817"/>
                </a:lnTo>
                <a:lnTo>
                  <a:pt x="79882" y="44831"/>
                </a:lnTo>
                <a:lnTo>
                  <a:pt x="80584" y="53715"/>
                </a:lnTo>
                <a:lnTo>
                  <a:pt x="84569" y="65965"/>
                </a:lnTo>
                <a:lnTo>
                  <a:pt x="92075" y="75946"/>
                </a:lnTo>
                <a:lnTo>
                  <a:pt x="97144" y="80027"/>
                </a:lnTo>
                <a:lnTo>
                  <a:pt x="108568" y="85617"/>
                </a:lnTo>
                <a:lnTo>
                  <a:pt x="121538" y="87502"/>
                </a:lnTo>
                <a:lnTo>
                  <a:pt x="124876" y="87386"/>
                </a:lnTo>
                <a:lnTo>
                  <a:pt x="137536" y="84376"/>
                </a:lnTo>
                <a:lnTo>
                  <a:pt x="148081" y="77343"/>
                </a:lnTo>
                <a:lnTo>
                  <a:pt x="156582" y="66492"/>
                </a:lnTo>
                <a:lnTo>
                  <a:pt x="160781" y="54863"/>
                </a:lnTo>
                <a:lnTo>
                  <a:pt x="157480" y="53086"/>
                </a:lnTo>
                <a:lnTo>
                  <a:pt x="154431" y="60325"/>
                </a:lnTo>
                <a:lnTo>
                  <a:pt x="150494" y="65404"/>
                </a:lnTo>
                <a:lnTo>
                  <a:pt x="145923" y="68325"/>
                </a:lnTo>
                <a:lnTo>
                  <a:pt x="141224" y="71374"/>
                </a:lnTo>
                <a:lnTo>
                  <a:pt x="135762" y="72771"/>
                </a:lnTo>
                <a:lnTo>
                  <a:pt x="128244" y="72748"/>
                </a:lnTo>
                <a:lnTo>
                  <a:pt x="115815" y="69937"/>
                </a:lnTo>
                <a:lnTo>
                  <a:pt x="105029" y="62357"/>
                </a:lnTo>
                <a:lnTo>
                  <a:pt x="101750" y="58541"/>
                </a:lnTo>
                <a:lnTo>
                  <a:pt x="96389" y="47419"/>
                </a:lnTo>
                <a:lnTo>
                  <a:pt x="94614" y="33527"/>
                </a:lnTo>
                <a:lnTo>
                  <a:pt x="160781" y="33527"/>
                </a:lnTo>
                <a:lnTo>
                  <a:pt x="160763" y="32257"/>
                </a:lnTo>
                <a:lnTo>
                  <a:pt x="157971" y="19302"/>
                </a:lnTo>
                <a:lnTo>
                  <a:pt x="150368" y="9144"/>
                </a:lnTo>
                <a:lnTo>
                  <a:pt x="148440" y="7549"/>
                </a:lnTo>
                <a:lnTo>
                  <a:pt x="137418" y="1887"/>
                </a:lnTo>
                <a:lnTo>
                  <a:pt x="123951" y="0"/>
                </a:lnTo>
                <a:lnTo>
                  <a:pt x="115082" y="708"/>
                </a:lnTo>
                <a:lnTo>
                  <a:pt x="107187" y="8254"/>
                </a:lnTo>
                <a:close/>
              </a:path>
              <a:path w="511810" h="87502">
                <a:moveTo>
                  <a:pt x="102866" y="4576"/>
                </a:moveTo>
                <a:lnTo>
                  <a:pt x="92456" y="11811"/>
                </a:lnTo>
                <a:lnTo>
                  <a:pt x="95376" y="21462"/>
                </a:lnTo>
                <a:lnTo>
                  <a:pt x="98043" y="16001"/>
                </a:lnTo>
                <a:lnTo>
                  <a:pt x="102616" y="12191"/>
                </a:lnTo>
                <a:lnTo>
                  <a:pt x="107187" y="8254"/>
                </a:lnTo>
                <a:lnTo>
                  <a:pt x="115082" y="708"/>
                </a:lnTo>
                <a:lnTo>
                  <a:pt x="102866" y="4576"/>
                </a:lnTo>
                <a:close/>
              </a:path>
              <a:path w="511810" h="87502">
                <a:moveTo>
                  <a:pt x="217805" y="84962"/>
                </a:moveTo>
                <a:lnTo>
                  <a:pt x="217805" y="81661"/>
                </a:lnTo>
                <a:lnTo>
                  <a:pt x="213487" y="81661"/>
                </a:lnTo>
                <a:lnTo>
                  <a:pt x="210185" y="81152"/>
                </a:lnTo>
                <a:lnTo>
                  <a:pt x="207899" y="80137"/>
                </a:lnTo>
                <a:lnTo>
                  <a:pt x="203962" y="77724"/>
                </a:lnTo>
                <a:lnTo>
                  <a:pt x="201675" y="73660"/>
                </a:lnTo>
                <a:lnTo>
                  <a:pt x="201041" y="70231"/>
                </a:lnTo>
                <a:lnTo>
                  <a:pt x="201041" y="26162"/>
                </a:lnTo>
                <a:lnTo>
                  <a:pt x="204343" y="20574"/>
                </a:lnTo>
                <a:lnTo>
                  <a:pt x="207644" y="16510"/>
                </a:lnTo>
                <a:lnTo>
                  <a:pt x="210819" y="13970"/>
                </a:lnTo>
                <a:lnTo>
                  <a:pt x="212217" y="12826"/>
                </a:lnTo>
                <a:lnTo>
                  <a:pt x="214884" y="12191"/>
                </a:lnTo>
                <a:lnTo>
                  <a:pt x="218567" y="13208"/>
                </a:lnTo>
                <a:lnTo>
                  <a:pt x="221614" y="15366"/>
                </a:lnTo>
                <a:lnTo>
                  <a:pt x="224662" y="17399"/>
                </a:lnTo>
                <a:lnTo>
                  <a:pt x="227330" y="18414"/>
                </a:lnTo>
                <a:lnTo>
                  <a:pt x="229743" y="18414"/>
                </a:lnTo>
                <a:lnTo>
                  <a:pt x="234442" y="17652"/>
                </a:lnTo>
                <a:lnTo>
                  <a:pt x="237998" y="14350"/>
                </a:lnTo>
                <a:lnTo>
                  <a:pt x="239013" y="10033"/>
                </a:lnTo>
                <a:lnTo>
                  <a:pt x="239013" y="7365"/>
                </a:lnTo>
                <a:lnTo>
                  <a:pt x="235204" y="3048"/>
                </a:lnTo>
                <a:lnTo>
                  <a:pt x="232663" y="1015"/>
                </a:lnTo>
                <a:lnTo>
                  <a:pt x="229488" y="0"/>
                </a:lnTo>
                <a:lnTo>
                  <a:pt x="225679" y="0"/>
                </a:lnTo>
                <a:lnTo>
                  <a:pt x="221258" y="579"/>
                </a:lnTo>
                <a:lnTo>
                  <a:pt x="211047" y="6431"/>
                </a:lnTo>
                <a:lnTo>
                  <a:pt x="201041" y="18541"/>
                </a:lnTo>
                <a:lnTo>
                  <a:pt x="201041" y="0"/>
                </a:lnTo>
                <a:lnTo>
                  <a:pt x="196723" y="0"/>
                </a:lnTo>
                <a:lnTo>
                  <a:pt x="167767" y="10160"/>
                </a:lnTo>
                <a:lnTo>
                  <a:pt x="168782" y="13335"/>
                </a:lnTo>
                <a:lnTo>
                  <a:pt x="171450" y="12446"/>
                </a:lnTo>
                <a:lnTo>
                  <a:pt x="176022" y="12064"/>
                </a:lnTo>
                <a:lnTo>
                  <a:pt x="179450" y="12446"/>
                </a:lnTo>
                <a:lnTo>
                  <a:pt x="182625" y="15494"/>
                </a:lnTo>
                <a:lnTo>
                  <a:pt x="183642" y="19176"/>
                </a:lnTo>
                <a:lnTo>
                  <a:pt x="183642" y="74168"/>
                </a:lnTo>
                <a:lnTo>
                  <a:pt x="183261" y="75184"/>
                </a:lnTo>
                <a:lnTo>
                  <a:pt x="181356" y="78739"/>
                </a:lnTo>
                <a:lnTo>
                  <a:pt x="177292" y="81025"/>
                </a:lnTo>
                <a:lnTo>
                  <a:pt x="173609" y="81661"/>
                </a:lnTo>
                <a:lnTo>
                  <a:pt x="168782" y="81661"/>
                </a:lnTo>
                <a:lnTo>
                  <a:pt x="168782" y="84962"/>
                </a:lnTo>
                <a:lnTo>
                  <a:pt x="217805" y="84962"/>
                </a:lnTo>
                <a:close/>
              </a:path>
              <a:path w="511810" h="87502">
                <a:moveTo>
                  <a:pt x="328930" y="16763"/>
                </a:moveTo>
                <a:lnTo>
                  <a:pt x="330835" y="12573"/>
                </a:lnTo>
                <a:lnTo>
                  <a:pt x="332994" y="9525"/>
                </a:lnTo>
                <a:lnTo>
                  <a:pt x="335406" y="7747"/>
                </a:lnTo>
                <a:lnTo>
                  <a:pt x="339344" y="6096"/>
                </a:lnTo>
                <a:lnTo>
                  <a:pt x="343026" y="5841"/>
                </a:lnTo>
                <a:lnTo>
                  <a:pt x="343026" y="2539"/>
                </a:lnTo>
                <a:lnTo>
                  <a:pt x="311785" y="2539"/>
                </a:lnTo>
                <a:lnTo>
                  <a:pt x="311785" y="5841"/>
                </a:lnTo>
                <a:lnTo>
                  <a:pt x="315341" y="5841"/>
                </a:lnTo>
                <a:lnTo>
                  <a:pt x="317754" y="5969"/>
                </a:lnTo>
                <a:lnTo>
                  <a:pt x="321056" y="7238"/>
                </a:lnTo>
                <a:lnTo>
                  <a:pt x="322706" y="10287"/>
                </a:lnTo>
                <a:lnTo>
                  <a:pt x="321944" y="14477"/>
                </a:lnTo>
                <a:lnTo>
                  <a:pt x="320294" y="17907"/>
                </a:lnTo>
                <a:lnTo>
                  <a:pt x="297942" y="65150"/>
                </a:lnTo>
                <a:lnTo>
                  <a:pt x="275717" y="19558"/>
                </a:lnTo>
                <a:lnTo>
                  <a:pt x="274193" y="16763"/>
                </a:lnTo>
                <a:lnTo>
                  <a:pt x="273557" y="14224"/>
                </a:lnTo>
                <a:lnTo>
                  <a:pt x="273557" y="10160"/>
                </a:lnTo>
                <a:lnTo>
                  <a:pt x="275589" y="7493"/>
                </a:lnTo>
                <a:lnTo>
                  <a:pt x="279145" y="5841"/>
                </a:lnTo>
                <a:lnTo>
                  <a:pt x="284734" y="5841"/>
                </a:lnTo>
                <a:lnTo>
                  <a:pt x="284734" y="2539"/>
                </a:lnTo>
                <a:lnTo>
                  <a:pt x="239775" y="2539"/>
                </a:lnTo>
                <a:lnTo>
                  <a:pt x="239775" y="5841"/>
                </a:lnTo>
                <a:lnTo>
                  <a:pt x="243205" y="6350"/>
                </a:lnTo>
                <a:lnTo>
                  <a:pt x="245618" y="6858"/>
                </a:lnTo>
                <a:lnTo>
                  <a:pt x="248919" y="8254"/>
                </a:lnTo>
                <a:lnTo>
                  <a:pt x="252094" y="10922"/>
                </a:lnTo>
                <a:lnTo>
                  <a:pt x="255016" y="14604"/>
                </a:lnTo>
                <a:lnTo>
                  <a:pt x="256539" y="17907"/>
                </a:lnTo>
                <a:lnTo>
                  <a:pt x="290703" y="87502"/>
                </a:lnTo>
                <a:lnTo>
                  <a:pt x="294894" y="87502"/>
                </a:lnTo>
                <a:lnTo>
                  <a:pt x="328930" y="16763"/>
                </a:lnTo>
                <a:close/>
              </a:path>
              <a:path w="511810" h="87502">
                <a:moveTo>
                  <a:pt x="379984" y="8254"/>
                </a:moveTo>
                <a:lnTo>
                  <a:pt x="385191" y="6350"/>
                </a:lnTo>
                <a:lnTo>
                  <a:pt x="394716" y="6350"/>
                </a:lnTo>
                <a:lnTo>
                  <a:pt x="398272" y="7365"/>
                </a:lnTo>
                <a:lnTo>
                  <a:pt x="401700" y="9271"/>
                </a:lnTo>
                <a:lnTo>
                  <a:pt x="405256" y="11175"/>
                </a:lnTo>
                <a:lnTo>
                  <a:pt x="407797" y="13843"/>
                </a:lnTo>
                <a:lnTo>
                  <a:pt x="409575" y="17145"/>
                </a:lnTo>
                <a:lnTo>
                  <a:pt x="410591" y="19303"/>
                </a:lnTo>
                <a:lnTo>
                  <a:pt x="411353" y="22987"/>
                </a:lnTo>
                <a:lnTo>
                  <a:pt x="411734" y="28321"/>
                </a:lnTo>
                <a:lnTo>
                  <a:pt x="367411" y="28321"/>
                </a:lnTo>
                <a:lnTo>
                  <a:pt x="368173" y="21462"/>
                </a:lnTo>
                <a:lnTo>
                  <a:pt x="365251" y="11811"/>
                </a:lnTo>
                <a:lnTo>
                  <a:pt x="359176" y="19201"/>
                </a:lnTo>
                <a:lnTo>
                  <a:pt x="354303" y="30817"/>
                </a:lnTo>
                <a:lnTo>
                  <a:pt x="352679" y="44831"/>
                </a:lnTo>
                <a:lnTo>
                  <a:pt x="353380" y="53715"/>
                </a:lnTo>
                <a:lnTo>
                  <a:pt x="357365" y="65965"/>
                </a:lnTo>
                <a:lnTo>
                  <a:pt x="364870" y="75946"/>
                </a:lnTo>
                <a:lnTo>
                  <a:pt x="369940" y="80027"/>
                </a:lnTo>
                <a:lnTo>
                  <a:pt x="381364" y="85617"/>
                </a:lnTo>
                <a:lnTo>
                  <a:pt x="394335" y="87502"/>
                </a:lnTo>
                <a:lnTo>
                  <a:pt x="397672" y="87386"/>
                </a:lnTo>
                <a:lnTo>
                  <a:pt x="410332" y="84376"/>
                </a:lnTo>
                <a:lnTo>
                  <a:pt x="420878" y="77343"/>
                </a:lnTo>
                <a:lnTo>
                  <a:pt x="429378" y="66492"/>
                </a:lnTo>
                <a:lnTo>
                  <a:pt x="433578" y="54863"/>
                </a:lnTo>
                <a:lnTo>
                  <a:pt x="430275" y="53086"/>
                </a:lnTo>
                <a:lnTo>
                  <a:pt x="427228" y="60325"/>
                </a:lnTo>
                <a:lnTo>
                  <a:pt x="423291" y="65404"/>
                </a:lnTo>
                <a:lnTo>
                  <a:pt x="418719" y="68325"/>
                </a:lnTo>
                <a:lnTo>
                  <a:pt x="414019" y="71374"/>
                </a:lnTo>
                <a:lnTo>
                  <a:pt x="408559" y="72771"/>
                </a:lnTo>
                <a:lnTo>
                  <a:pt x="401040" y="72748"/>
                </a:lnTo>
                <a:lnTo>
                  <a:pt x="388611" y="69937"/>
                </a:lnTo>
                <a:lnTo>
                  <a:pt x="377825" y="62357"/>
                </a:lnTo>
                <a:lnTo>
                  <a:pt x="374546" y="58541"/>
                </a:lnTo>
                <a:lnTo>
                  <a:pt x="369185" y="47419"/>
                </a:lnTo>
                <a:lnTo>
                  <a:pt x="367411" y="33527"/>
                </a:lnTo>
                <a:lnTo>
                  <a:pt x="433578" y="33527"/>
                </a:lnTo>
                <a:lnTo>
                  <a:pt x="433559" y="32257"/>
                </a:lnTo>
                <a:lnTo>
                  <a:pt x="430767" y="19302"/>
                </a:lnTo>
                <a:lnTo>
                  <a:pt x="423163" y="9144"/>
                </a:lnTo>
                <a:lnTo>
                  <a:pt x="421236" y="7549"/>
                </a:lnTo>
                <a:lnTo>
                  <a:pt x="410214" y="1887"/>
                </a:lnTo>
                <a:lnTo>
                  <a:pt x="396748" y="0"/>
                </a:lnTo>
                <a:lnTo>
                  <a:pt x="387878" y="708"/>
                </a:lnTo>
                <a:lnTo>
                  <a:pt x="379984" y="8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8059" y="1424939"/>
            <a:ext cx="410845" cy="167512"/>
          </a:xfrm>
          <a:custGeom>
            <a:avLst/>
            <a:gdLst/>
            <a:ahLst/>
            <a:cxnLst/>
            <a:rect l="l" t="t" r="r" b="b"/>
            <a:pathLst>
              <a:path w="410845" h="167512">
                <a:moveTo>
                  <a:pt x="252095" y="51307"/>
                </a:moveTo>
                <a:lnTo>
                  <a:pt x="257302" y="49402"/>
                </a:lnTo>
                <a:lnTo>
                  <a:pt x="266827" y="49402"/>
                </a:lnTo>
                <a:lnTo>
                  <a:pt x="270383" y="50418"/>
                </a:lnTo>
                <a:lnTo>
                  <a:pt x="273812" y="52324"/>
                </a:lnTo>
                <a:lnTo>
                  <a:pt x="277368" y="54228"/>
                </a:lnTo>
                <a:lnTo>
                  <a:pt x="279908" y="56896"/>
                </a:lnTo>
                <a:lnTo>
                  <a:pt x="281686" y="60198"/>
                </a:lnTo>
                <a:lnTo>
                  <a:pt x="282702" y="62356"/>
                </a:lnTo>
                <a:lnTo>
                  <a:pt x="283464" y="66039"/>
                </a:lnTo>
                <a:lnTo>
                  <a:pt x="283845" y="71374"/>
                </a:lnTo>
                <a:lnTo>
                  <a:pt x="239522" y="71374"/>
                </a:lnTo>
                <a:lnTo>
                  <a:pt x="240284" y="64515"/>
                </a:lnTo>
                <a:lnTo>
                  <a:pt x="237363" y="54863"/>
                </a:lnTo>
                <a:lnTo>
                  <a:pt x="231287" y="62254"/>
                </a:lnTo>
                <a:lnTo>
                  <a:pt x="226414" y="73870"/>
                </a:lnTo>
                <a:lnTo>
                  <a:pt x="224790" y="87884"/>
                </a:lnTo>
                <a:lnTo>
                  <a:pt x="225491" y="96768"/>
                </a:lnTo>
                <a:lnTo>
                  <a:pt x="229476" y="109018"/>
                </a:lnTo>
                <a:lnTo>
                  <a:pt x="236982" y="118999"/>
                </a:lnTo>
                <a:lnTo>
                  <a:pt x="242051" y="123080"/>
                </a:lnTo>
                <a:lnTo>
                  <a:pt x="253475" y="128670"/>
                </a:lnTo>
                <a:lnTo>
                  <a:pt x="266446" y="130555"/>
                </a:lnTo>
                <a:lnTo>
                  <a:pt x="269783" y="130439"/>
                </a:lnTo>
                <a:lnTo>
                  <a:pt x="282443" y="127429"/>
                </a:lnTo>
                <a:lnTo>
                  <a:pt x="292989" y="120396"/>
                </a:lnTo>
                <a:lnTo>
                  <a:pt x="301489" y="109545"/>
                </a:lnTo>
                <a:lnTo>
                  <a:pt x="305689" y="97916"/>
                </a:lnTo>
                <a:lnTo>
                  <a:pt x="302387" y="96138"/>
                </a:lnTo>
                <a:lnTo>
                  <a:pt x="299339" y="103377"/>
                </a:lnTo>
                <a:lnTo>
                  <a:pt x="295402" y="108457"/>
                </a:lnTo>
                <a:lnTo>
                  <a:pt x="290830" y="111378"/>
                </a:lnTo>
                <a:lnTo>
                  <a:pt x="286131" y="114426"/>
                </a:lnTo>
                <a:lnTo>
                  <a:pt x="280670" y="115824"/>
                </a:lnTo>
                <a:lnTo>
                  <a:pt x="273151" y="115801"/>
                </a:lnTo>
                <a:lnTo>
                  <a:pt x="260722" y="112990"/>
                </a:lnTo>
                <a:lnTo>
                  <a:pt x="249936" y="105410"/>
                </a:lnTo>
                <a:lnTo>
                  <a:pt x="246657" y="101594"/>
                </a:lnTo>
                <a:lnTo>
                  <a:pt x="241296" y="90472"/>
                </a:lnTo>
                <a:lnTo>
                  <a:pt x="239522" y="76580"/>
                </a:lnTo>
                <a:lnTo>
                  <a:pt x="305689" y="76580"/>
                </a:lnTo>
                <a:lnTo>
                  <a:pt x="305670" y="75310"/>
                </a:lnTo>
                <a:lnTo>
                  <a:pt x="302878" y="62355"/>
                </a:lnTo>
                <a:lnTo>
                  <a:pt x="295275" y="52197"/>
                </a:lnTo>
                <a:lnTo>
                  <a:pt x="293347" y="50602"/>
                </a:lnTo>
                <a:lnTo>
                  <a:pt x="282325" y="44940"/>
                </a:lnTo>
                <a:lnTo>
                  <a:pt x="268859" y="43052"/>
                </a:lnTo>
                <a:lnTo>
                  <a:pt x="259989" y="43761"/>
                </a:lnTo>
                <a:lnTo>
                  <a:pt x="252095" y="51307"/>
                </a:lnTo>
                <a:close/>
              </a:path>
              <a:path w="410845" h="167512">
                <a:moveTo>
                  <a:pt x="247773" y="47629"/>
                </a:moveTo>
                <a:lnTo>
                  <a:pt x="237363" y="54863"/>
                </a:lnTo>
                <a:lnTo>
                  <a:pt x="240284" y="64515"/>
                </a:lnTo>
                <a:lnTo>
                  <a:pt x="242951" y="59054"/>
                </a:lnTo>
                <a:lnTo>
                  <a:pt x="247523" y="55244"/>
                </a:lnTo>
                <a:lnTo>
                  <a:pt x="252095" y="51307"/>
                </a:lnTo>
                <a:lnTo>
                  <a:pt x="259989" y="43761"/>
                </a:lnTo>
                <a:lnTo>
                  <a:pt x="247773" y="47629"/>
                </a:lnTo>
                <a:close/>
              </a:path>
              <a:path w="410845" h="167512">
                <a:moveTo>
                  <a:pt x="338836" y="126237"/>
                </a:moveTo>
                <a:lnTo>
                  <a:pt x="344551" y="127888"/>
                </a:lnTo>
                <a:lnTo>
                  <a:pt x="350266" y="129666"/>
                </a:lnTo>
                <a:lnTo>
                  <a:pt x="355981" y="130555"/>
                </a:lnTo>
                <a:lnTo>
                  <a:pt x="351409" y="120141"/>
                </a:lnTo>
                <a:lnTo>
                  <a:pt x="347726" y="117855"/>
                </a:lnTo>
                <a:lnTo>
                  <a:pt x="344170" y="114807"/>
                </a:lnTo>
                <a:lnTo>
                  <a:pt x="344170" y="65531"/>
                </a:lnTo>
                <a:lnTo>
                  <a:pt x="348488" y="61975"/>
                </a:lnTo>
                <a:lnTo>
                  <a:pt x="352044" y="59562"/>
                </a:lnTo>
                <a:lnTo>
                  <a:pt x="354838" y="58292"/>
                </a:lnTo>
                <a:lnTo>
                  <a:pt x="358521" y="56641"/>
                </a:lnTo>
                <a:lnTo>
                  <a:pt x="362204" y="55879"/>
                </a:lnTo>
                <a:lnTo>
                  <a:pt x="365940" y="44189"/>
                </a:lnTo>
                <a:lnTo>
                  <a:pt x="354761" y="49710"/>
                </a:lnTo>
                <a:lnTo>
                  <a:pt x="344170" y="59816"/>
                </a:lnTo>
                <a:lnTo>
                  <a:pt x="344170" y="0"/>
                </a:lnTo>
                <a:lnTo>
                  <a:pt x="339471" y="0"/>
                </a:lnTo>
                <a:lnTo>
                  <a:pt x="310769" y="10032"/>
                </a:lnTo>
                <a:lnTo>
                  <a:pt x="312166" y="13207"/>
                </a:lnTo>
                <a:lnTo>
                  <a:pt x="315087" y="12191"/>
                </a:lnTo>
                <a:lnTo>
                  <a:pt x="317627" y="11811"/>
                </a:lnTo>
                <a:lnTo>
                  <a:pt x="319532" y="11811"/>
                </a:lnTo>
                <a:lnTo>
                  <a:pt x="322580" y="12191"/>
                </a:lnTo>
                <a:lnTo>
                  <a:pt x="325628" y="15239"/>
                </a:lnTo>
                <a:lnTo>
                  <a:pt x="326644" y="19557"/>
                </a:lnTo>
                <a:lnTo>
                  <a:pt x="326898" y="25273"/>
                </a:lnTo>
                <a:lnTo>
                  <a:pt x="326898" y="120141"/>
                </a:lnTo>
                <a:lnTo>
                  <a:pt x="332994" y="123571"/>
                </a:lnTo>
                <a:lnTo>
                  <a:pt x="338836" y="126237"/>
                </a:lnTo>
                <a:close/>
              </a:path>
              <a:path w="410845" h="167512">
                <a:moveTo>
                  <a:pt x="370619" y="129773"/>
                </a:moveTo>
                <a:lnTo>
                  <a:pt x="382702" y="125978"/>
                </a:lnTo>
                <a:lnTo>
                  <a:pt x="393954" y="118999"/>
                </a:lnTo>
                <a:lnTo>
                  <a:pt x="403734" y="108495"/>
                </a:lnTo>
                <a:lnTo>
                  <a:pt x="409058" y="96947"/>
                </a:lnTo>
                <a:lnTo>
                  <a:pt x="410845" y="83565"/>
                </a:lnTo>
                <a:lnTo>
                  <a:pt x="410421" y="76546"/>
                </a:lnTo>
                <a:lnTo>
                  <a:pt x="406894" y="63991"/>
                </a:lnTo>
                <a:lnTo>
                  <a:pt x="399796" y="53975"/>
                </a:lnTo>
                <a:lnTo>
                  <a:pt x="386769" y="45333"/>
                </a:lnTo>
                <a:lnTo>
                  <a:pt x="374142" y="43052"/>
                </a:lnTo>
                <a:lnTo>
                  <a:pt x="365940" y="44189"/>
                </a:lnTo>
                <a:lnTo>
                  <a:pt x="362204" y="55879"/>
                </a:lnTo>
                <a:lnTo>
                  <a:pt x="372872" y="55879"/>
                </a:lnTo>
                <a:lnTo>
                  <a:pt x="379095" y="58674"/>
                </a:lnTo>
                <a:lnTo>
                  <a:pt x="384556" y="64388"/>
                </a:lnTo>
                <a:lnTo>
                  <a:pt x="384747" y="64592"/>
                </a:lnTo>
                <a:lnTo>
                  <a:pt x="390715" y="74915"/>
                </a:lnTo>
                <a:lnTo>
                  <a:pt x="392684" y="88773"/>
                </a:lnTo>
                <a:lnTo>
                  <a:pt x="392641" y="91228"/>
                </a:lnTo>
                <a:lnTo>
                  <a:pt x="390362" y="104844"/>
                </a:lnTo>
                <a:lnTo>
                  <a:pt x="384556" y="114935"/>
                </a:lnTo>
                <a:lnTo>
                  <a:pt x="379095" y="120903"/>
                </a:lnTo>
                <a:lnTo>
                  <a:pt x="373126" y="123951"/>
                </a:lnTo>
                <a:lnTo>
                  <a:pt x="362839" y="123951"/>
                </a:lnTo>
                <a:lnTo>
                  <a:pt x="359029" y="123189"/>
                </a:lnTo>
                <a:lnTo>
                  <a:pt x="355219" y="121665"/>
                </a:lnTo>
                <a:lnTo>
                  <a:pt x="351409" y="120141"/>
                </a:lnTo>
                <a:lnTo>
                  <a:pt x="355981" y="130555"/>
                </a:lnTo>
                <a:lnTo>
                  <a:pt x="361569" y="130555"/>
                </a:lnTo>
                <a:lnTo>
                  <a:pt x="370619" y="129773"/>
                </a:lnTo>
                <a:close/>
              </a:path>
              <a:path w="410845" h="167512">
                <a:moveTo>
                  <a:pt x="0" y="83819"/>
                </a:moveTo>
                <a:lnTo>
                  <a:pt x="857" y="96135"/>
                </a:lnTo>
                <a:lnTo>
                  <a:pt x="3556" y="108550"/>
                </a:lnTo>
                <a:lnTo>
                  <a:pt x="8128" y="120650"/>
                </a:lnTo>
                <a:lnTo>
                  <a:pt x="14508" y="132189"/>
                </a:lnTo>
                <a:lnTo>
                  <a:pt x="22193" y="142311"/>
                </a:lnTo>
                <a:lnTo>
                  <a:pt x="31368" y="151384"/>
                </a:lnTo>
                <a:lnTo>
                  <a:pt x="35232" y="154595"/>
                </a:lnTo>
                <a:lnTo>
                  <a:pt x="45540" y="161468"/>
                </a:lnTo>
                <a:lnTo>
                  <a:pt x="57658" y="167512"/>
                </a:lnTo>
                <a:lnTo>
                  <a:pt x="57658" y="164084"/>
                </a:lnTo>
                <a:lnTo>
                  <a:pt x="50673" y="159892"/>
                </a:lnTo>
                <a:lnTo>
                  <a:pt x="44958" y="155448"/>
                </a:lnTo>
                <a:lnTo>
                  <a:pt x="40640" y="150875"/>
                </a:lnTo>
                <a:lnTo>
                  <a:pt x="36195" y="146303"/>
                </a:lnTo>
                <a:lnTo>
                  <a:pt x="32766" y="141477"/>
                </a:lnTo>
                <a:lnTo>
                  <a:pt x="30226" y="136398"/>
                </a:lnTo>
                <a:lnTo>
                  <a:pt x="27559" y="131444"/>
                </a:lnTo>
                <a:lnTo>
                  <a:pt x="25400" y="124713"/>
                </a:lnTo>
                <a:lnTo>
                  <a:pt x="23622" y="116459"/>
                </a:lnTo>
                <a:lnTo>
                  <a:pt x="21976" y="107452"/>
                </a:lnTo>
                <a:lnTo>
                  <a:pt x="20638" y="94925"/>
                </a:lnTo>
                <a:lnTo>
                  <a:pt x="20193" y="81406"/>
                </a:lnTo>
                <a:lnTo>
                  <a:pt x="20471" y="72330"/>
                </a:lnTo>
                <a:lnTo>
                  <a:pt x="21822" y="59674"/>
                </a:lnTo>
                <a:lnTo>
                  <a:pt x="24257" y="47371"/>
                </a:lnTo>
                <a:lnTo>
                  <a:pt x="25485" y="42876"/>
                </a:lnTo>
                <a:lnTo>
                  <a:pt x="30269" y="30640"/>
                </a:lnTo>
                <a:lnTo>
                  <a:pt x="36576" y="20447"/>
                </a:lnTo>
                <a:lnTo>
                  <a:pt x="46550" y="10584"/>
                </a:lnTo>
                <a:lnTo>
                  <a:pt x="57658" y="3810"/>
                </a:lnTo>
                <a:lnTo>
                  <a:pt x="57658" y="0"/>
                </a:lnTo>
                <a:lnTo>
                  <a:pt x="43930" y="6624"/>
                </a:lnTo>
                <a:lnTo>
                  <a:pt x="33512" y="13871"/>
                </a:lnTo>
                <a:lnTo>
                  <a:pt x="24206" y="22623"/>
                </a:lnTo>
                <a:lnTo>
                  <a:pt x="16002" y="32892"/>
                </a:lnTo>
                <a:lnTo>
                  <a:pt x="14491" y="35133"/>
                </a:lnTo>
                <a:lnTo>
                  <a:pt x="8151" y="46471"/>
                </a:lnTo>
                <a:lnTo>
                  <a:pt x="3622" y="58351"/>
                </a:lnTo>
                <a:lnTo>
                  <a:pt x="905" y="70793"/>
                </a:lnTo>
                <a:lnTo>
                  <a:pt x="0" y="83819"/>
                </a:lnTo>
                <a:close/>
              </a:path>
              <a:path w="410845" h="167512">
                <a:moveTo>
                  <a:pt x="104267" y="45592"/>
                </a:moveTo>
                <a:lnTo>
                  <a:pt x="64262" y="45592"/>
                </a:lnTo>
                <a:lnTo>
                  <a:pt x="64262" y="48894"/>
                </a:lnTo>
                <a:lnTo>
                  <a:pt x="68453" y="49656"/>
                </a:lnTo>
                <a:lnTo>
                  <a:pt x="71501" y="50800"/>
                </a:lnTo>
                <a:lnTo>
                  <a:pt x="75311" y="53848"/>
                </a:lnTo>
                <a:lnTo>
                  <a:pt x="77343" y="56768"/>
                </a:lnTo>
                <a:lnTo>
                  <a:pt x="79375" y="61213"/>
                </a:lnTo>
                <a:lnTo>
                  <a:pt x="110109" y="130555"/>
                </a:lnTo>
                <a:lnTo>
                  <a:pt x="113918" y="130555"/>
                </a:lnTo>
                <a:lnTo>
                  <a:pt x="141859" y="77850"/>
                </a:lnTo>
                <a:lnTo>
                  <a:pt x="165735" y="130555"/>
                </a:lnTo>
                <a:lnTo>
                  <a:pt x="170053" y="130555"/>
                </a:lnTo>
                <a:lnTo>
                  <a:pt x="201930" y="59436"/>
                </a:lnTo>
                <a:lnTo>
                  <a:pt x="204851" y="53212"/>
                </a:lnTo>
                <a:lnTo>
                  <a:pt x="209296" y="49656"/>
                </a:lnTo>
                <a:lnTo>
                  <a:pt x="215392" y="48894"/>
                </a:lnTo>
                <a:lnTo>
                  <a:pt x="215392" y="45592"/>
                </a:lnTo>
                <a:lnTo>
                  <a:pt x="185166" y="45592"/>
                </a:lnTo>
                <a:lnTo>
                  <a:pt x="185166" y="48894"/>
                </a:lnTo>
                <a:lnTo>
                  <a:pt x="189103" y="49022"/>
                </a:lnTo>
                <a:lnTo>
                  <a:pt x="191770" y="49529"/>
                </a:lnTo>
                <a:lnTo>
                  <a:pt x="193167" y="50418"/>
                </a:lnTo>
                <a:lnTo>
                  <a:pt x="195199" y="53466"/>
                </a:lnTo>
                <a:lnTo>
                  <a:pt x="194564" y="57912"/>
                </a:lnTo>
                <a:lnTo>
                  <a:pt x="193167" y="61213"/>
                </a:lnTo>
                <a:lnTo>
                  <a:pt x="172974" y="106806"/>
                </a:lnTo>
                <a:lnTo>
                  <a:pt x="151257" y="59436"/>
                </a:lnTo>
                <a:lnTo>
                  <a:pt x="150368" y="55752"/>
                </a:lnTo>
                <a:lnTo>
                  <a:pt x="151130" y="52197"/>
                </a:lnTo>
                <a:lnTo>
                  <a:pt x="154559" y="49784"/>
                </a:lnTo>
                <a:lnTo>
                  <a:pt x="158115" y="49022"/>
                </a:lnTo>
                <a:lnTo>
                  <a:pt x="163195" y="48894"/>
                </a:lnTo>
                <a:lnTo>
                  <a:pt x="163195" y="45592"/>
                </a:lnTo>
                <a:lnTo>
                  <a:pt x="117602" y="45592"/>
                </a:lnTo>
                <a:lnTo>
                  <a:pt x="117602" y="48894"/>
                </a:lnTo>
                <a:lnTo>
                  <a:pt x="121793" y="49022"/>
                </a:lnTo>
                <a:lnTo>
                  <a:pt x="124587" y="49529"/>
                </a:lnTo>
                <a:lnTo>
                  <a:pt x="126111" y="50418"/>
                </a:lnTo>
                <a:lnTo>
                  <a:pt x="128905" y="51815"/>
                </a:lnTo>
                <a:lnTo>
                  <a:pt x="131064" y="54228"/>
                </a:lnTo>
                <a:lnTo>
                  <a:pt x="132715" y="57912"/>
                </a:lnTo>
                <a:lnTo>
                  <a:pt x="138176" y="69976"/>
                </a:lnTo>
                <a:lnTo>
                  <a:pt x="117602" y="108712"/>
                </a:lnTo>
                <a:lnTo>
                  <a:pt x="97155" y="61213"/>
                </a:lnTo>
                <a:lnTo>
                  <a:pt x="95885" y="58547"/>
                </a:lnTo>
                <a:lnTo>
                  <a:pt x="95377" y="54482"/>
                </a:lnTo>
                <a:lnTo>
                  <a:pt x="97028" y="50546"/>
                </a:lnTo>
                <a:lnTo>
                  <a:pt x="100584" y="49149"/>
                </a:lnTo>
                <a:lnTo>
                  <a:pt x="104267" y="48894"/>
                </a:lnTo>
                <a:lnTo>
                  <a:pt x="104267" y="45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41293" y="1467992"/>
            <a:ext cx="573278" cy="130555"/>
          </a:xfrm>
          <a:custGeom>
            <a:avLst/>
            <a:gdLst/>
            <a:ahLst/>
            <a:cxnLst/>
            <a:rect l="l" t="t" r="r" b="b"/>
            <a:pathLst>
              <a:path w="573278" h="130555">
                <a:moveTo>
                  <a:pt x="379983" y="8254"/>
                </a:moveTo>
                <a:lnTo>
                  <a:pt x="385191" y="6350"/>
                </a:lnTo>
                <a:lnTo>
                  <a:pt x="394716" y="6350"/>
                </a:lnTo>
                <a:lnTo>
                  <a:pt x="398271" y="7365"/>
                </a:lnTo>
                <a:lnTo>
                  <a:pt x="401701" y="9271"/>
                </a:lnTo>
                <a:lnTo>
                  <a:pt x="405256" y="11175"/>
                </a:lnTo>
                <a:lnTo>
                  <a:pt x="407796" y="13843"/>
                </a:lnTo>
                <a:lnTo>
                  <a:pt x="409575" y="17145"/>
                </a:lnTo>
                <a:lnTo>
                  <a:pt x="410591" y="19303"/>
                </a:lnTo>
                <a:lnTo>
                  <a:pt x="411353" y="22987"/>
                </a:lnTo>
                <a:lnTo>
                  <a:pt x="411733" y="28321"/>
                </a:lnTo>
                <a:lnTo>
                  <a:pt x="367410" y="28321"/>
                </a:lnTo>
                <a:lnTo>
                  <a:pt x="368172" y="21462"/>
                </a:lnTo>
                <a:lnTo>
                  <a:pt x="365252" y="11811"/>
                </a:lnTo>
                <a:lnTo>
                  <a:pt x="359176" y="19201"/>
                </a:lnTo>
                <a:lnTo>
                  <a:pt x="354303" y="30817"/>
                </a:lnTo>
                <a:lnTo>
                  <a:pt x="352679" y="44831"/>
                </a:lnTo>
                <a:lnTo>
                  <a:pt x="353380" y="53715"/>
                </a:lnTo>
                <a:lnTo>
                  <a:pt x="357365" y="65965"/>
                </a:lnTo>
                <a:lnTo>
                  <a:pt x="364870" y="75946"/>
                </a:lnTo>
                <a:lnTo>
                  <a:pt x="369940" y="80027"/>
                </a:lnTo>
                <a:lnTo>
                  <a:pt x="381364" y="85617"/>
                </a:lnTo>
                <a:lnTo>
                  <a:pt x="394334" y="87502"/>
                </a:lnTo>
                <a:lnTo>
                  <a:pt x="397672" y="87386"/>
                </a:lnTo>
                <a:lnTo>
                  <a:pt x="410332" y="84376"/>
                </a:lnTo>
                <a:lnTo>
                  <a:pt x="420878" y="77343"/>
                </a:lnTo>
                <a:lnTo>
                  <a:pt x="429378" y="66492"/>
                </a:lnTo>
                <a:lnTo>
                  <a:pt x="433578" y="54863"/>
                </a:lnTo>
                <a:lnTo>
                  <a:pt x="430276" y="53086"/>
                </a:lnTo>
                <a:lnTo>
                  <a:pt x="427228" y="60325"/>
                </a:lnTo>
                <a:lnTo>
                  <a:pt x="423291" y="65404"/>
                </a:lnTo>
                <a:lnTo>
                  <a:pt x="418719" y="68325"/>
                </a:lnTo>
                <a:lnTo>
                  <a:pt x="414019" y="71374"/>
                </a:lnTo>
                <a:lnTo>
                  <a:pt x="408558" y="72771"/>
                </a:lnTo>
                <a:lnTo>
                  <a:pt x="401040" y="72748"/>
                </a:lnTo>
                <a:lnTo>
                  <a:pt x="388611" y="69937"/>
                </a:lnTo>
                <a:lnTo>
                  <a:pt x="377825" y="62357"/>
                </a:lnTo>
                <a:lnTo>
                  <a:pt x="374546" y="58541"/>
                </a:lnTo>
                <a:lnTo>
                  <a:pt x="369185" y="47419"/>
                </a:lnTo>
                <a:lnTo>
                  <a:pt x="367410" y="33527"/>
                </a:lnTo>
                <a:lnTo>
                  <a:pt x="433578" y="33527"/>
                </a:lnTo>
                <a:lnTo>
                  <a:pt x="433559" y="32257"/>
                </a:lnTo>
                <a:lnTo>
                  <a:pt x="430767" y="19302"/>
                </a:lnTo>
                <a:lnTo>
                  <a:pt x="423164" y="9144"/>
                </a:lnTo>
                <a:lnTo>
                  <a:pt x="421236" y="7549"/>
                </a:lnTo>
                <a:lnTo>
                  <a:pt x="410214" y="1887"/>
                </a:lnTo>
                <a:lnTo>
                  <a:pt x="396747" y="0"/>
                </a:lnTo>
                <a:lnTo>
                  <a:pt x="387878" y="708"/>
                </a:lnTo>
                <a:lnTo>
                  <a:pt x="379983" y="8254"/>
                </a:lnTo>
                <a:close/>
              </a:path>
              <a:path w="573278" h="130555">
                <a:moveTo>
                  <a:pt x="375662" y="4576"/>
                </a:moveTo>
                <a:lnTo>
                  <a:pt x="365252" y="11811"/>
                </a:lnTo>
                <a:lnTo>
                  <a:pt x="368172" y="21462"/>
                </a:lnTo>
                <a:lnTo>
                  <a:pt x="370840" y="16001"/>
                </a:lnTo>
                <a:lnTo>
                  <a:pt x="375411" y="12191"/>
                </a:lnTo>
                <a:lnTo>
                  <a:pt x="379983" y="8254"/>
                </a:lnTo>
                <a:lnTo>
                  <a:pt x="387878" y="708"/>
                </a:lnTo>
                <a:lnTo>
                  <a:pt x="375662" y="4576"/>
                </a:lnTo>
                <a:close/>
              </a:path>
              <a:path w="573278" h="130555">
                <a:moveTo>
                  <a:pt x="490601" y="84962"/>
                </a:moveTo>
                <a:lnTo>
                  <a:pt x="490601" y="81661"/>
                </a:lnTo>
                <a:lnTo>
                  <a:pt x="486282" y="81661"/>
                </a:lnTo>
                <a:lnTo>
                  <a:pt x="482981" y="81152"/>
                </a:lnTo>
                <a:lnTo>
                  <a:pt x="480694" y="80137"/>
                </a:lnTo>
                <a:lnTo>
                  <a:pt x="476757" y="77724"/>
                </a:lnTo>
                <a:lnTo>
                  <a:pt x="474471" y="73660"/>
                </a:lnTo>
                <a:lnTo>
                  <a:pt x="473836" y="70231"/>
                </a:lnTo>
                <a:lnTo>
                  <a:pt x="473836" y="26162"/>
                </a:lnTo>
                <a:lnTo>
                  <a:pt x="477139" y="20574"/>
                </a:lnTo>
                <a:lnTo>
                  <a:pt x="480441" y="16510"/>
                </a:lnTo>
                <a:lnTo>
                  <a:pt x="483616" y="13970"/>
                </a:lnTo>
                <a:lnTo>
                  <a:pt x="485013" y="12826"/>
                </a:lnTo>
                <a:lnTo>
                  <a:pt x="487680" y="12191"/>
                </a:lnTo>
                <a:lnTo>
                  <a:pt x="491363" y="13208"/>
                </a:lnTo>
                <a:lnTo>
                  <a:pt x="494410" y="15366"/>
                </a:lnTo>
                <a:lnTo>
                  <a:pt x="497331" y="17399"/>
                </a:lnTo>
                <a:lnTo>
                  <a:pt x="500126" y="18414"/>
                </a:lnTo>
                <a:lnTo>
                  <a:pt x="502539" y="18414"/>
                </a:lnTo>
                <a:lnTo>
                  <a:pt x="507238" y="17652"/>
                </a:lnTo>
                <a:lnTo>
                  <a:pt x="510794" y="14350"/>
                </a:lnTo>
                <a:lnTo>
                  <a:pt x="511809" y="10033"/>
                </a:lnTo>
                <a:lnTo>
                  <a:pt x="511809" y="7365"/>
                </a:lnTo>
                <a:lnTo>
                  <a:pt x="508000" y="3048"/>
                </a:lnTo>
                <a:lnTo>
                  <a:pt x="505459" y="1015"/>
                </a:lnTo>
                <a:lnTo>
                  <a:pt x="502284" y="0"/>
                </a:lnTo>
                <a:lnTo>
                  <a:pt x="498475" y="0"/>
                </a:lnTo>
                <a:lnTo>
                  <a:pt x="494054" y="579"/>
                </a:lnTo>
                <a:lnTo>
                  <a:pt x="483843" y="6431"/>
                </a:lnTo>
                <a:lnTo>
                  <a:pt x="473836" y="18541"/>
                </a:lnTo>
                <a:lnTo>
                  <a:pt x="473836" y="0"/>
                </a:lnTo>
                <a:lnTo>
                  <a:pt x="469519" y="0"/>
                </a:lnTo>
                <a:lnTo>
                  <a:pt x="440563" y="10160"/>
                </a:lnTo>
                <a:lnTo>
                  <a:pt x="441579" y="13335"/>
                </a:lnTo>
                <a:lnTo>
                  <a:pt x="444245" y="12446"/>
                </a:lnTo>
                <a:lnTo>
                  <a:pt x="448818" y="12064"/>
                </a:lnTo>
                <a:lnTo>
                  <a:pt x="452246" y="12446"/>
                </a:lnTo>
                <a:lnTo>
                  <a:pt x="455421" y="15494"/>
                </a:lnTo>
                <a:lnTo>
                  <a:pt x="456438" y="19176"/>
                </a:lnTo>
                <a:lnTo>
                  <a:pt x="456438" y="74168"/>
                </a:lnTo>
                <a:lnTo>
                  <a:pt x="456056" y="75184"/>
                </a:lnTo>
                <a:lnTo>
                  <a:pt x="454152" y="78739"/>
                </a:lnTo>
                <a:lnTo>
                  <a:pt x="450088" y="81025"/>
                </a:lnTo>
                <a:lnTo>
                  <a:pt x="446405" y="81661"/>
                </a:lnTo>
                <a:lnTo>
                  <a:pt x="441579" y="81661"/>
                </a:lnTo>
                <a:lnTo>
                  <a:pt x="441579" y="84962"/>
                </a:lnTo>
                <a:lnTo>
                  <a:pt x="490601" y="84962"/>
                </a:lnTo>
                <a:close/>
              </a:path>
              <a:path w="573278" h="130555">
                <a:moveTo>
                  <a:pt x="549020" y="77343"/>
                </a:moveTo>
                <a:lnTo>
                  <a:pt x="547798" y="81884"/>
                </a:lnTo>
                <a:lnTo>
                  <a:pt x="543061" y="94167"/>
                </a:lnTo>
                <a:lnTo>
                  <a:pt x="536702" y="104266"/>
                </a:lnTo>
                <a:lnTo>
                  <a:pt x="535752" y="105467"/>
                </a:lnTo>
                <a:lnTo>
                  <a:pt x="526697" y="114265"/>
                </a:lnTo>
                <a:lnTo>
                  <a:pt x="515619" y="121031"/>
                </a:lnTo>
                <a:lnTo>
                  <a:pt x="515619" y="124460"/>
                </a:lnTo>
                <a:lnTo>
                  <a:pt x="529418" y="117781"/>
                </a:lnTo>
                <a:lnTo>
                  <a:pt x="539844" y="110497"/>
                </a:lnTo>
                <a:lnTo>
                  <a:pt x="549136" y="101713"/>
                </a:lnTo>
                <a:lnTo>
                  <a:pt x="557276" y="91439"/>
                </a:lnTo>
                <a:lnTo>
                  <a:pt x="565126" y="77917"/>
                </a:lnTo>
                <a:lnTo>
                  <a:pt x="569655" y="66027"/>
                </a:lnTo>
                <a:lnTo>
                  <a:pt x="572372" y="53555"/>
                </a:lnTo>
                <a:lnTo>
                  <a:pt x="573278" y="40512"/>
                </a:lnTo>
                <a:lnTo>
                  <a:pt x="572393" y="28197"/>
                </a:lnTo>
                <a:lnTo>
                  <a:pt x="569664" y="15782"/>
                </a:lnTo>
                <a:lnTo>
                  <a:pt x="565150" y="3683"/>
                </a:lnTo>
                <a:lnTo>
                  <a:pt x="558765" y="-7875"/>
                </a:lnTo>
                <a:lnTo>
                  <a:pt x="551117" y="-18022"/>
                </a:lnTo>
                <a:lnTo>
                  <a:pt x="542035" y="-27177"/>
                </a:lnTo>
                <a:lnTo>
                  <a:pt x="527792" y="-37113"/>
                </a:lnTo>
                <a:lnTo>
                  <a:pt x="515619" y="-43052"/>
                </a:lnTo>
                <a:lnTo>
                  <a:pt x="515619" y="-39242"/>
                </a:lnTo>
                <a:lnTo>
                  <a:pt x="522731" y="-35051"/>
                </a:lnTo>
                <a:lnTo>
                  <a:pt x="528446" y="-30734"/>
                </a:lnTo>
                <a:lnTo>
                  <a:pt x="532765" y="-26035"/>
                </a:lnTo>
                <a:lnTo>
                  <a:pt x="537082" y="-21462"/>
                </a:lnTo>
                <a:lnTo>
                  <a:pt x="540511" y="-16637"/>
                </a:lnTo>
                <a:lnTo>
                  <a:pt x="543179" y="-11684"/>
                </a:lnTo>
                <a:lnTo>
                  <a:pt x="545719" y="-6730"/>
                </a:lnTo>
                <a:lnTo>
                  <a:pt x="547878" y="0"/>
                </a:lnTo>
                <a:lnTo>
                  <a:pt x="549656" y="8254"/>
                </a:lnTo>
                <a:lnTo>
                  <a:pt x="551301" y="17338"/>
                </a:lnTo>
                <a:lnTo>
                  <a:pt x="552639" y="29876"/>
                </a:lnTo>
                <a:lnTo>
                  <a:pt x="553084" y="43307"/>
                </a:lnTo>
                <a:lnTo>
                  <a:pt x="552825" y="52383"/>
                </a:lnTo>
                <a:lnTo>
                  <a:pt x="551511" y="65039"/>
                </a:lnTo>
                <a:lnTo>
                  <a:pt x="549020" y="77343"/>
                </a:lnTo>
                <a:close/>
              </a:path>
              <a:path w="573278" h="130555">
                <a:moveTo>
                  <a:pt x="3937" y="56769"/>
                </a:moveTo>
                <a:lnTo>
                  <a:pt x="507" y="56769"/>
                </a:lnTo>
                <a:lnTo>
                  <a:pt x="507" y="86233"/>
                </a:lnTo>
                <a:lnTo>
                  <a:pt x="3937" y="86233"/>
                </a:lnTo>
                <a:lnTo>
                  <a:pt x="6095" y="83820"/>
                </a:lnTo>
                <a:lnTo>
                  <a:pt x="9143" y="83820"/>
                </a:lnTo>
                <a:lnTo>
                  <a:pt x="13334" y="84836"/>
                </a:lnTo>
                <a:lnTo>
                  <a:pt x="20828" y="86613"/>
                </a:lnTo>
                <a:lnTo>
                  <a:pt x="27558" y="87502"/>
                </a:lnTo>
                <a:lnTo>
                  <a:pt x="41529" y="87502"/>
                </a:lnTo>
                <a:lnTo>
                  <a:pt x="48894" y="85216"/>
                </a:lnTo>
                <a:lnTo>
                  <a:pt x="55498" y="80645"/>
                </a:lnTo>
                <a:lnTo>
                  <a:pt x="61976" y="75946"/>
                </a:lnTo>
                <a:lnTo>
                  <a:pt x="65278" y="69976"/>
                </a:lnTo>
                <a:lnTo>
                  <a:pt x="65278" y="62484"/>
                </a:lnTo>
                <a:lnTo>
                  <a:pt x="64458" y="56925"/>
                </a:lnTo>
                <a:lnTo>
                  <a:pt x="57710" y="47049"/>
                </a:lnTo>
                <a:lnTo>
                  <a:pt x="44068" y="38988"/>
                </a:lnTo>
                <a:lnTo>
                  <a:pt x="28829" y="32512"/>
                </a:lnTo>
                <a:lnTo>
                  <a:pt x="22225" y="29845"/>
                </a:lnTo>
                <a:lnTo>
                  <a:pt x="17906" y="27177"/>
                </a:lnTo>
                <a:lnTo>
                  <a:pt x="13461" y="22351"/>
                </a:lnTo>
                <a:lnTo>
                  <a:pt x="12318" y="19431"/>
                </a:lnTo>
                <a:lnTo>
                  <a:pt x="12318" y="13335"/>
                </a:lnTo>
                <a:lnTo>
                  <a:pt x="13843" y="10922"/>
                </a:lnTo>
                <a:lnTo>
                  <a:pt x="16891" y="8636"/>
                </a:lnTo>
                <a:lnTo>
                  <a:pt x="19811" y="6476"/>
                </a:lnTo>
                <a:lnTo>
                  <a:pt x="23748" y="5334"/>
                </a:lnTo>
                <a:lnTo>
                  <a:pt x="35052" y="5334"/>
                </a:lnTo>
                <a:lnTo>
                  <a:pt x="40385" y="6985"/>
                </a:lnTo>
                <a:lnTo>
                  <a:pt x="44450" y="10160"/>
                </a:lnTo>
                <a:lnTo>
                  <a:pt x="48641" y="13335"/>
                </a:lnTo>
                <a:lnTo>
                  <a:pt x="52069" y="19303"/>
                </a:lnTo>
                <a:lnTo>
                  <a:pt x="54609" y="28194"/>
                </a:lnTo>
                <a:lnTo>
                  <a:pt x="58166" y="28194"/>
                </a:lnTo>
                <a:lnTo>
                  <a:pt x="58166" y="0"/>
                </a:lnTo>
                <a:lnTo>
                  <a:pt x="54609" y="0"/>
                </a:lnTo>
                <a:lnTo>
                  <a:pt x="52451" y="2794"/>
                </a:lnTo>
                <a:lnTo>
                  <a:pt x="49910" y="3428"/>
                </a:lnTo>
                <a:lnTo>
                  <a:pt x="46355" y="3048"/>
                </a:lnTo>
                <a:lnTo>
                  <a:pt x="42798" y="2159"/>
                </a:lnTo>
                <a:lnTo>
                  <a:pt x="37338" y="762"/>
                </a:lnTo>
                <a:lnTo>
                  <a:pt x="32766" y="0"/>
                </a:lnTo>
                <a:lnTo>
                  <a:pt x="20446" y="0"/>
                </a:lnTo>
                <a:lnTo>
                  <a:pt x="13461" y="2286"/>
                </a:lnTo>
                <a:lnTo>
                  <a:pt x="8128" y="6858"/>
                </a:lnTo>
                <a:lnTo>
                  <a:pt x="2667" y="11429"/>
                </a:lnTo>
                <a:lnTo>
                  <a:pt x="0" y="17145"/>
                </a:lnTo>
                <a:lnTo>
                  <a:pt x="0" y="29083"/>
                </a:lnTo>
                <a:lnTo>
                  <a:pt x="1650" y="33400"/>
                </a:lnTo>
                <a:lnTo>
                  <a:pt x="4699" y="36829"/>
                </a:lnTo>
                <a:lnTo>
                  <a:pt x="7874" y="40386"/>
                </a:lnTo>
                <a:lnTo>
                  <a:pt x="14478" y="44323"/>
                </a:lnTo>
                <a:lnTo>
                  <a:pt x="24638" y="48640"/>
                </a:lnTo>
                <a:lnTo>
                  <a:pt x="34670" y="52959"/>
                </a:lnTo>
                <a:lnTo>
                  <a:pt x="41402" y="56514"/>
                </a:lnTo>
                <a:lnTo>
                  <a:pt x="44831" y="59309"/>
                </a:lnTo>
                <a:lnTo>
                  <a:pt x="48132" y="62102"/>
                </a:lnTo>
                <a:lnTo>
                  <a:pt x="49910" y="65659"/>
                </a:lnTo>
                <a:lnTo>
                  <a:pt x="49910" y="73151"/>
                </a:lnTo>
                <a:lnTo>
                  <a:pt x="48386" y="76073"/>
                </a:lnTo>
                <a:lnTo>
                  <a:pt x="45339" y="78486"/>
                </a:lnTo>
                <a:lnTo>
                  <a:pt x="42291" y="80899"/>
                </a:lnTo>
                <a:lnTo>
                  <a:pt x="38354" y="82169"/>
                </a:lnTo>
                <a:lnTo>
                  <a:pt x="26796" y="82169"/>
                </a:lnTo>
                <a:lnTo>
                  <a:pt x="20573" y="80010"/>
                </a:lnTo>
                <a:lnTo>
                  <a:pt x="15113" y="75819"/>
                </a:lnTo>
                <a:lnTo>
                  <a:pt x="9525" y="71500"/>
                </a:lnTo>
                <a:lnTo>
                  <a:pt x="5842" y="65150"/>
                </a:lnTo>
                <a:lnTo>
                  <a:pt x="3937" y="56769"/>
                </a:lnTo>
                <a:close/>
              </a:path>
              <a:path w="573278" h="130555">
                <a:moveTo>
                  <a:pt x="107188" y="8254"/>
                </a:moveTo>
                <a:lnTo>
                  <a:pt x="112394" y="6350"/>
                </a:lnTo>
                <a:lnTo>
                  <a:pt x="121919" y="6350"/>
                </a:lnTo>
                <a:lnTo>
                  <a:pt x="125476" y="7365"/>
                </a:lnTo>
                <a:lnTo>
                  <a:pt x="128905" y="9271"/>
                </a:lnTo>
                <a:lnTo>
                  <a:pt x="132460" y="11175"/>
                </a:lnTo>
                <a:lnTo>
                  <a:pt x="135001" y="13843"/>
                </a:lnTo>
                <a:lnTo>
                  <a:pt x="136779" y="17145"/>
                </a:lnTo>
                <a:lnTo>
                  <a:pt x="137794" y="19303"/>
                </a:lnTo>
                <a:lnTo>
                  <a:pt x="138556" y="22987"/>
                </a:lnTo>
                <a:lnTo>
                  <a:pt x="138938" y="28321"/>
                </a:lnTo>
                <a:lnTo>
                  <a:pt x="94615" y="28321"/>
                </a:lnTo>
                <a:lnTo>
                  <a:pt x="95377" y="21462"/>
                </a:lnTo>
                <a:lnTo>
                  <a:pt x="92456" y="11811"/>
                </a:lnTo>
                <a:lnTo>
                  <a:pt x="86380" y="19201"/>
                </a:lnTo>
                <a:lnTo>
                  <a:pt x="81507" y="30817"/>
                </a:lnTo>
                <a:lnTo>
                  <a:pt x="79882" y="44831"/>
                </a:lnTo>
                <a:lnTo>
                  <a:pt x="80584" y="53715"/>
                </a:lnTo>
                <a:lnTo>
                  <a:pt x="84569" y="65965"/>
                </a:lnTo>
                <a:lnTo>
                  <a:pt x="92075" y="75946"/>
                </a:lnTo>
                <a:lnTo>
                  <a:pt x="97144" y="80027"/>
                </a:lnTo>
                <a:lnTo>
                  <a:pt x="108568" y="85617"/>
                </a:lnTo>
                <a:lnTo>
                  <a:pt x="121539" y="87502"/>
                </a:lnTo>
                <a:lnTo>
                  <a:pt x="124876" y="87386"/>
                </a:lnTo>
                <a:lnTo>
                  <a:pt x="137536" y="84376"/>
                </a:lnTo>
                <a:lnTo>
                  <a:pt x="148081" y="77343"/>
                </a:lnTo>
                <a:lnTo>
                  <a:pt x="156582" y="66492"/>
                </a:lnTo>
                <a:lnTo>
                  <a:pt x="160781" y="54863"/>
                </a:lnTo>
                <a:lnTo>
                  <a:pt x="157480" y="53086"/>
                </a:lnTo>
                <a:lnTo>
                  <a:pt x="154431" y="60325"/>
                </a:lnTo>
                <a:lnTo>
                  <a:pt x="150494" y="65404"/>
                </a:lnTo>
                <a:lnTo>
                  <a:pt x="145922" y="68325"/>
                </a:lnTo>
                <a:lnTo>
                  <a:pt x="141223" y="71374"/>
                </a:lnTo>
                <a:lnTo>
                  <a:pt x="135763" y="72771"/>
                </a:lnTo>
                <a:lnTo>
                  <a:pt x="128244" y="72748"/>
                </a:lnTo>
                <a:lnTo>
                  <a:pt x="115815" y="69937"/>
                </a:lnTo>
                <a:lnTo>
                  <a:pt x="105029" y="62357"/>
                </a:lnTo>
                <a:lnTo>
                  <a:pt x="101750" y="58541"/>
                </a:lnTo>
                <a:lnTo>
                  <a:pt x="96389" y="47419"/>
                </a:lnTo>
                <a:lnTo>
                  <a:pt x="94615" y="33527"/>
                </a:lnTo>
                <a:lnTo>
                  <a:pt x="160781" y="33527"/>
                </a:lnTo>
                <a:lnTo>
                  <a:pt x="160763" y="32257"/>
                </a:lnTo>
                <a:lnTo>
                  <a:pt x="157971" y="19302"/>
                </a:lnTo>
                <a:lnTo>
                  <a:pt x="150368" y="9144"/>
                </a:lnTo>
                <a:lnTo>
                  <a:pt x="148440" y="7549"/>
                </a:lnTo>
                <a:lnTo>
                  <a:pt x="137418" y="1887"/>
                </a:lnTo>
                <a:lnTo>
                  <a:pt x="123952" y="0"/>
                </a:lnTo>
                <a:lnTo>
                  <a:pt x="115082" y="708"/>
                </a:lnTo>
                <a:lnTo>
                  <a:pt x="107188" y="8254"/>
                </a:lnTo>
                <a:close/>
              </a:path>
              <a:path w="573278" h="130555">
                <a:moveTo>
                  <a:pt x="102866" y="4576"/>
                </a:moveTo>
                <a:lnTo>
                  <a:pt x="92456" y="11811"/>
                </a:lnTo>
                <a:lnTo>
                  <a:pt x="95377" y="21462"/>
                </a:lnTo>
                <a:lnTo>
                  <a:pt x="98043" y="16001"/>
                </a:lnTo>
                <a:lnTo>
                  <a:pt x="102616" y="12191"/>
                </a:lnTo>
                <a:lnTo>
                  <a:pt x="107188" y="8254"/>
                </a:lnTo>
                <a:lnTo>
                  <a:pt x="115082" y="708"/>
                </a:lnTo>
                <a:lnTo>
                  <a:pt x="102866" y="4576"/>
                </a:lnTo>
                <a:close/>
              </a:path>
              <a:path w="573278" h="130555">
                <a:moveTo>
                  <a:pt x="217805" y="84962"/>
                </a:moveTo>
                <a:lnTo>
                  <a:pt x="217805" y="81661"/>
                </a:lnTo>
                <a:lnTo>
                  <a:pt x="213486" y="81661"/>
                </a:lnTo>
                <a:lnTo>
                  <a:pt x="210184" y="81152"/>
                </a:lnTo>
                <a:lnTo>
                  <a:pt x="207898" y="80137"/>
                </a:lnTo>
                <a:lnTo>
                  <a:pt x="203961" y="77724"/>
                </a:lnTo>
                <a:lnTo>
                  <a:pt x="201676" y="73660"/>
                </a:lnTo>
                <a:lnTo>
                  <a:pt x="201041" y="70231"/>
                </a:lnTo>
                <a:lnTo>
                  <a:pt x="201041" y="26162"/>
                </a:lnTo>
                <a:lnTo>
                  <a:pt x="204343" y="20574"/>
                </a:lnTo>
                <a:lnTo>
                  <a:pt x="207644" y="16510"/>
                </a:lnTo>
                <a:lnTo>
                  <a:pt x="210819" y="13970"/>
                </a:lnTo>
                <a:lnTo>
                  <a:pt x="212217" y="12826"/>
                </a:lnTo>
                <a:lnTo>
                  <a:pt x="214883" y="12191"/>
                </a:lnTo>
                <a:lnTo>
                  <a:pt x="218567" y="13208"/>
                </a:lnTo>
                <a:lnTo>
                  <a:pt x="221615" y="15366"/>
                </a:lnTo>
                <a:lnTo>
                  <a:pt x="224663" y="17399"/>
                </a:lnTo>
                <a:lnTo>
                  <a:pt x="227330" y="18414"/>
                </a:lnTo>
                <a:lnTo>
                  <a:pt x="229743" y="18414"/>
                </a:lnTo>
                <a:lnTo>
                  <a:pt x="234442" y="17652"/>
                </a:lnTo>
                <a:lnTo>
                  <a:pt x="237997" y="14350"/>
                </a:lnTo>
                <a:lnTo>
                  <a:pt x="239014" y="10033"/>
                </a:lnTo>
                <a:lnTo>
                  <a:pt x="239014" y="7365"/>
                </a:lnTo>
                <a:lnTo>
                  <a:pt x="237744" y="5079"/>
                </a:lnTo>
                <a:lnTo>
                  <a:pt x="232664" y="1015"/>
                </a:lnTo>
                <a:lnTo>
                  <a:pt x="229489" y="0"/>
                </a:lnTo>
                <a:lnTo>
                  <a:pt x="225679" y="0"/>
                </a:lnTo>
                <a:lnTo>
                  <a:pt x="221258" y="579"/>
                </a:lnTo>
                <a:lnTo>
                  <a:pt x="211047" y="6431"/>
                </a:lnTo>
                <a:lnTo>
                  <a:pt x="201041" y="18541"/>
                </a:lnTo>
                <a:lnTo>
                  <a:pt x="201041" y="0"/>
                </a:lnTo>
                <a:lnTo>
                  <a:pt x="196722" y="0"/>
                </a:lnTo>
                <a:lnTo>
                  <a:pt x="167767" y="10160"/>
                </a:lnTo>
                <a:lnTo>
                  <a:pt x="168782" y="13335"/>
                </a:lnTo>
                <a:lnTo>
                  <a:pt x="171450" y="12446"/>
                </a:lnTo>
                <a:lnTo>
                  <a:pt x="176021" y="12064"/>
                </a:lnTo>
                <a:lnTo>
                  <a:pt x="179451" y="12446"/>
                </a:lnTo>
                <a:lnTo>
                  <a:pt x="182626" y="15494"/>
                </a:lnTo>
                <a:lnTo>
                  <a:pt x="183642" y="19176"/>
                </a:lnTo>
                <a:lnTo>
                  <a:pt x="183642" y="74168"/>
                </a:lnTo>
                <a:lnTo>
                  <a:pt x="183260" y="75184"/>
                </a:lnTo>
                <a:lnTo>
                  <a:pt x="181356" y="78739"/>
                </a:lnTo>
                <a:lnTo>
                  <a:pt x="177292" y="81025"/>
                </a:lnTo>
                <a:lnTo>
                  <a:pt x="173608" y="81661"/>
                </a:lnTo>
                <a:lnTo>
                  <a:pt x="168782" y="81661"/>
                </a:lnTo>
                <a:lnTo>
                  <a:pt x="168782" y="84962"/>
                </a:lnTo>
                <a:lnTo>
                  <a:pt x="217805" y="84962"/>
                </a:lnTo>
                <a:close/>
              </a:path>
              <a:path w="573278" h="130555">
                <a:moveTo>
                  <a:pt x="328930" y="16763"/>
                </a:moveTo>
                <a:lnTo>
                  <a:pt x="330834" y="12573"/>
                </a:lnTo>
                <a:lnTo>
                  <a:pt x="332994" y="9525"/>
                </a:lnTo>
                <a:lnTo>
                  <a:pt x="335406" y="7747"/>
                </a:lnTo>
                <a:lnTo>
                  <a:pt x="339344" y="6096"/>
                </a:lnTo>
                <a:lnTo>
                  <a:pt x="343027" y="5841"/>
                </a:lnTo>
                <a:lnTo>
                  <a:pt x="343027" y="2539"/>
                </a:lnTo>
                <a:lnTo>
                  <a:pt x="311784" y="2539"/>
                </a:lnTo>
                <a:lnTo>
                  <a:pt x="311784" y="5841"/>
                </a:lnTo>
                <a:lnTo>
                  <a:pt x="315341" y="5841"/>
                </a:lnTo>
                <a:lnTo>
                  <a:pt x="317754" y="5969"/>
                </a:lnTo>
                <a:lnTo>
                  <a:pt x="321056" y="7238"/>
                </a:lnTo>
                <a:lnTo>
                  <a:pt x="322706" y="10287"/>
                </a:lnTo>
                <a:lnTo>
                  <a:pt x="321944" y="14477"/>
                </a:lnTo>
                <a:lnTo>
                  <a:pt x="320294" y="17907"/>
                </a:lnTo>
                <a:lnTo>
                  <a:pt x="297942" y="65150"/>
                </a:lnTo>
                <a:lnTo>
                  <a:pt x="275717" y="19558"/>
                </a:lnTo>
                <a:lnTo>
                  <a:pt x="274193" y="16763"/>
                </a:lnTo>
                <a:lnTo>
                  <a:pt x="273557" y="14224"/>
                </a:lnTo>
                <a:lnTo>
                  <a:pt x="273557" y="10160"/>
                </a:lnTo>
                <a:lnTo>
                  <a:pt x="275590" y="7493"/>
                </a:lnTo>
                <a:lnTo>
                  <a:pt x="279145" y="5841"/>
                </a:lnTo>
                <a:lnTo>
                  <a:pt x="284733" y="5841"/>
                </a:lnTo>
                <a:lnTo>
                  <a:pt x="284733" y="2539"/>
                </a:lnTo>
                <a:lnTo>
                  <a:pt x="239776" y="2539"/>
                </a:lnTo>
                <a:lnTo>
                  <a:pt x="239776" y="5841"/>
                </a:lnTo>
                <a:lnTo>
                  <a:pt x="243205" y="6350"/>
                </a:lnTo>
                <a:lnTo>
                  <a:pt x="245618" y="6858"/>
                </a:lnTo>
                <a:lnTo>
                  <a:pt x="248919" y="8254"/>
                </a:lnTo>
                <a:lnTo>
                  <a:pt x="252094" y="10922"/>
                </a:lnTo>
                <a:lnTo>
                  <a:pt x="255016" y="14604"/>
                </a:lnTo>
                <a:lnTo>
                  <a:pt x="256540" y="17907"/>
                </a:lnTo>
                <a:lnTo>
                  <a:pt x="290703" y="87502"/>
                </a:lnTo>
                <a:lnTo>
                  <a:pt x="294894" y="87502"/>
                </a:lnTo>
                <a:lnTo>
                  <a:pt x="328930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5222" y="1870964"/>
            <a:ext cx="54394" cy="54355"/>
          </a:xfrm>
          <a:custGeom>
            <a:avLst/>
            <a:gdLst/>
            <a:ahLst/>
            <a:cxnLst/>
            <a:rect l="l" t="t" r="r" b="b"/>
            <a:pathLst>
              <a:path w="54394" h="54355">
                <a:moveTo>
                  <a:pt x="27203" y="0"/>
                </a:moveTo>
                <a:lnTo>
                  <a:pt x="26705" y="2"/>
                </a:lnTo>
                <a:lnTo>
                  <a:pt x="11869" y="3122"/>
                </a:lnTo>
                <a:lnTo>
                  <a:pt x="2967" y="12171"/>
                </a:lnTo>
                <a:lnTo>
                  <a:pt x="0" y="27177"/>
                </a:lnTo>
                <a:lnTo>
                  <a:pt x="2" y="27676"/>
                </a:lnTo>
                <a:lnTo>
                  <a:pt x="3134" y="42516"/>
                </a:lnTo>
                <a:lnTo>
                  <a:pt x="12201" y="51400"/>
                </a:lnTo>
                <a:lnTo>
                  <a:pt x="27203" y="54355"/>
                </a:lnTo>
                <a:lnTo>
                  <a:pt x="27688" y="54353"/>
                </a:lnTo>
                <a:lnTo>
                  <a:pt x="42523" y="51236"/>
                </a:lnTo>
                <a:lnTo>
                  <a:pt x="51425" y="42187"/>
                </a:lnTo>
                <a:lnTo>
                  <a:pt x="54394" y="27177"/>
                </a:lnTo>
                <a:lnTo>
                  <a:pt x="54391" y="26692"/>
                </a:lnTo>
                <a:lnTo>
                  <a:pt x="51262" y="11844"/>
                </a:lnTo>
                <a:lnTo>
                  <a:pt x="42198" y="2956"/>
                </a:lnTo>
                <a:lnTo>
                  <a:pt x="27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875" y="2179192"/>
            <a:ext cx="2664968" cy="1450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860" y="810133"/>
            <a:ext cx="99343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What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1819" y="810133"/>
            <a:ext cx="337951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-9" baseline="3413" dirty="0">
                <a:latin typeface="Calibri"/>
                <a:cs typeface="Calibri"/>
              </a:rPr>
              <a:t>i</a:t>
            </a:r>
            <a:r>
              <a:rPr sz="4800" spc="0" baseline="3413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250" y="810133"/>
            <a:ext cx="1507435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Apache?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6787" y="3465399"/>
            <a:ext cx="3347660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fo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ati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14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er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l we</a:t>
            </a:r>
            <a:r>
              <a:rPr sz="1450" spc="25" dirty="0">
                <a:latin typeface="Times New Roman"/>
                <a:cs typeface="Times New Roman"/>
              </a:rPr>
              <a:t>b</a:t>
            </a:r>
            <a:r>
              <a:rPr sz="1450" spc="-4" dirty="0">
                <a:latin typeface="Times New Roman"/>
                <a:cs typeface="Times New Roman"/>
              </a:rPr>
              <a:t>-</a:t>
            </a:r>
            <a:r>
              <a:rPr sz="1450" spc="0" dirty="0">
                <a:latin typeface="Times New Roman"/>
                <a:cs typeface="Times New Roman"/>
              </a:rPr>
              <a:t>re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8956" y="3687903"/>
            <a:ext cx="1317334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ftware p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jects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92860" y="4134435"/>
            <a:ext cx="6150563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For cl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ty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t </a:t>
            </a:r>
            <a:r>
              <a:rPr sz="1450" spc="-9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9" dirty="0">
                <a:latin typeface="Times New Roman"/>
                <a:cs typeface="Times New Roman"/>
              </a:rPr>
              <a:t>g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t 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p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to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alk ab</a:t>
            </a:r>
            <a:r>
              <a:rPr sz="1450" spc="-9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t "</a:t>
            </a:r>
            <a:r>
              <a:rPr sz="1450" spc="-4" dirty="0">
                <a:latin typeface="Times New Roman"/>
                <a:cs typeface="Times New Roman"/>
              </a:rPr>
              <a:t>Ap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Serv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r"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HTT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ser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er.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2860" y="1101216"/>
            <a:ext cx="3996376" cy="7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66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Other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HTTP </a:t>
            </a:r>
            <a:r>
              <a:rPr sz="4800" spc="-14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erve</a:t>
            </a:r>
            <a:r>
              <a:rPr sz="4800" spc="-4" baseline="3413" dirty="0">
                <a:latin typeface="Calibri"/>
                <a:cs typeface="Calibri"/>
              </a:rPr>
              <a:t>r</a:t>
            </a:r>
            <a:r>
              <a:rPr sz="4800" spc="0" baseline="3413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95825"/>
              </a:lnSpc>
              <a:spcBef>
                <a:spcPts val="954"/>
              </a:spcBef>
            </a:pP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at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o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er 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TTP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(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) ser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ers are </a:t>
            </a:r>
            <a:r>
              <a:rPr sz="1450" spc="-14" dirty="0">
                <a:latin typeface="Times New Roman"/>
                <a:cs typeface="Times New Roman"/>
              </a:rPr>
              <a:t>c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m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on</a:t>
            </a:r>
            <a:r>
              <a:rPr sz="1450" spc="0" dirty="0">
                <a:latin typeface="Times New Roman"/>
                <a:cs typeface="Times New Roman"/>
              </a:rPr>
              <a:t>ly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sed?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19238" y="5811470"/>
            <a:ext cx="472160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4 / 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08" y="1906710"/>
            <a:ext cx="6653213" cy="395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04900" y="150279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43252" y="178917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45085" y="22605"/>
                </a:moveTo>
                <a:lnTo>
                  <a:pt x="41509" y="36948"/>
                </a:lnTo>
                <a:lnTo>
                  <a:pt x="30751" y="44156"/>
                </a:lnTo>
                <a:lnTo>
                  <a:pt x="22479" y="45085"/>
                </a:lnTo>
                <a:lnTo>
                  <a:pt x="8106" y="41497"/>
                </a:lnTo>
                <a:lnTo>
                  <a:pt x="908" y="30734"/>
                </a:lnTo>
                <a:lnTo>
                  <a:pt x="0" y="22605"/>
                </a:lnTo>
                <a:lnTo>
                  <a:pt x="3567" y="8164"/>
                </a:lnTo>
                <a:lnTo>
                  <a:pt x="14269" y="929"/>
                </a:lnTo>
                <a:lnTo>
                  <a:pt x="22479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5" y="22605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4900" y="219151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5265" y="2477896"/>
            <a:ext cx="45084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22479"/>
                </a:moveTo>
                <a:lnTo>
                  <a:pt x="41517" y="36920"/>
                </a:lnTo>
                <a:lnTo>
                  <a:pt x="30815" y="44155"/>
                </a:lnTo>
                <a:lnTo>
                  <a:pt x="22606" y="45085"/>
                </a:lnTo>
                <a:lnTo>
                  <a:pt x="8194" y="41529"/>
                </a:lnTo>
                <a:lnTo>
                  <a:pt x="950" y="30831"/>
                </a:lnTo>
                <a:lnTo>
                  <a:pt x="0" y="22479"/>
                </a:lnTo>
                <a:lnTo>
                  <a:pt x="3575" y="8136"/>
                </a:lnTo>
                <a:lnTo>
                  <a:pt x="14333" y="928"/>
                </a:lnTo>
                <a:lnTo>
                  <a:pt x="22606" y="0"/>
                </a:lnTo>
                <a:lnTo>
                  <a:pt x="36978" y="3587"/>
                </a:lnTo>
                <a:lnTo>
                  <a:pt x="44176" y="14350"/>
                </a:lnTo>
                <a:lnTo>
                  <a:pt x="45084" y="22479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4900" y="2881249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11979" y="3007"/>
                </a:lnTo>
                <a:lnTo>
                  <a:pt x="2994" y="11991"/>
                </a:lnTo>
                <a:lnTo>
                  <a:pt x="0" y="26923"/>
                </a:lnTo>
                <a:lnTo>
                  <a:pt x="0" y="27080"/>
                </a:lnTo>
                <a:lnTo>
                  <a:pt x="3032" y="42022"/>
                </a:lnTo>
                <a:lnTo>
                  <a:pt x="12027" y="50986"/>
                </a:lnTo>
                <a:lnTo>
                  <a:pt x="26987" y="53975"/>
                </a:lnTo>
                <a:lnTo>
                  <a:pt x="27144" y="53974"/>
                </a:lnTo>
                <a:lnTo>
                  <a:pt x="42052" y="50934"/>
                </a:lnTo>
                <a:lnTo>
                  <a:pt x="50994" y="41917"/>
                </a:lnTo>
                <a:lnTo>
                  <a:pt x="53975" y="26923"/>
                </a:lnTo>
                <a:lnTo>
                  <a:pt x="50970" y="11971"/>
                </a:lnTo>
                <a:lnTo>
                  <a:pt x="41975" y="2997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265" y="3176524"/>
            <a:ext cx="45084" cy="45084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45084" y="22478"/>
                </a:moveTo>
                <a:lnTo>
                  <a:pt x="41529" y="36890"/>
                </a:lnTo>
                <a:lnTo>
                  <a:pt x="30831" y="44134"/>
                </a:lnTo>
                <a:lnTo>
                  <a:pt x="22478" y="45084"/>
                </a:lnTo>
                <a:lnTo>
                  <a:pt x="8136" y="41509"/>
                </a:lnTo>
                <a:lnTo>
                  <a:pt x="928" y="30751"/>
                </a:lnTo>
                <a:lnTo>
                  <a:pt x="0" y="22478"/>
                </a:lnTo>
                <a:lnTo>
                  <a:pt x="3587" y="8106"/>
                </a:lnTo>
                <a:lnTo>
                  <a:pt x="14350" y="908"/>
                </a:lnTo>
                <a:lnTo>
                  <a:pt x="22478" y="0"/>
                </a:lnTo>
                <a:lnTo>
                  <a:pt x="36920" y="3567"/>
                </a:lnTo>
                <a:lnTo>
                  <a:pt x="44155" y="14269"/>
                </a:lnTo>
                <a:lnTo>
                  <a:pt x="45084" y="22478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4900" y="3577971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11979" y="3007"/>
                </a:lnTo>
                <a:lnTo>
                  <a:pt x="2994" y="11991"/>
                </a:lnTo>
                <a:lnTo>
                  <a:pt x="0" y="26923"/>
                </a:lnTo>
                <a:lnTo>
                  <a:pt x="0" y="27080"/>
                </a:lnTo>
                <a:lnTo>
                  <a:pt x="3032" y="42022"/>
                </a:lnTo>
                <a:lnTo>
                  <a:pt x="12027" y="50986"/>
                </a:lnTo>
                <a:lnTo>
                  <a:pt x="26987" y="53974"/>
                </a:lnTo>
                <a:lnTo>
                  <a:pt x="27144" y="53974"/>
                </a:lnTo>
                <a:lnTo>
                  <a:pt x="42052" y="50934"/>
                </a:lnTo>
                <a:lnTo>
                  <a:pt x="50994" y="41917"/>
                </a:lnTo>
                <a:lnTo>
                  <a:pt x="53975" y="26923"/>
                </a:lnTo>
                <a:lnTo>
                  <a:pt x="50970" y="11971"/>
                </a:lnTo>
                <a:lnTo>
                  <a:pt x="41975" y="2997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5265" y="3864355"/>
            <a:ext cx="45084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22479"/>
                </a:moveTo>
                <a:lnTo>
                  <a:pt x="41529" y="36835"/>
                </a:lnTo>
                <a:lnTo>
                  <a:pt x="30831" y="44121"/>
                </a:lnTo>
                <a:lnTo>
                  <a:pt x="22478" y="45085"/>
                </a:lnTo>
                <a:lnTo>
                  <a:pt x="8136" y="41473"/>
                </a:lnTo>
                <a:lnTo>
                  <a:pt x="928" y="30702"/>
                </a:lnTo>
                <a:lnTo>
                  <a:pt x="0" y="22479"/>
                </a:lnTo>
                <a:lnTo>
                  <a:pt x="3587" y="8106"/>
                </a:lnTo>
                <a:lnTo>
                  <a:pt x="14350" y="908"/>
                </a:lnTo>
                <a:lnTo>
                  <a:pt x="22478" y="0"/>
                </a:lnTo>
                <a:lnTo>
                  <a:pt x="36920" y="3567"/>
                </a:lnTo>
                <a:lnTo>
                  <a:pt x="44155" y="14269"/>
                </a:lnTo>
                <a:lnTo>
                  <a:pt x="45084" y="22479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860" y="810133"/>
            <a:ext cx="6723089" cy="1064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74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Which </a:t>
            </a:r>
            <a:r>
              <a:rPr sz="4800" spc="-14" baseline="3413" dirty="0">
                <a:latin typeface="Calibri"/>
                <a:cs typeface="Calibri"/>
              </a:rPr>
              <a:t>o</a:t>
            </a:r>
            <a:r>
              <a:rPr sz="4800" spc="0" baseline="3413" dirty="0">
                <a:latin typeface="Calibri"/>
                <a:cs typeface="Calibri"/>
              </a:rPr>
              <a:t>ne </a:t>
            </a:r>
            <a:r>
              <a:rPr sz="4800" spc="-9" baseline="3413" dirty="0">
                <a:latin typeface="Calibri"/>
                <a:cs typeface="Calibri"/>
              </a:rPr>
              <a:t>t</a:t>
            </a:r>
            <a:r>
              <a:rPr sz="4800" spc="0" baseline="3413" dirty="0">
                <a:latin typeface="Calibri"/>
                <a:cs typeface="Calibri"/>
              </a:rPr>
              <a:t>o use?</a:t>
            </a:r>
            <a:endParaRPr sz="3200">
              <a:latin typeface="Calibri"/>
              <a:cs typeface="Calibri"/>
            </a:endParaRPr>
          </a:p>
          <a:p>
            <a:pPr marL="311403" marR="23774">
              <a:lnSpc>
                <a:spcPct val="95825"/>
              </a:lnSpc>
              <a:spcBef>
                <a:spcPts val="966"/>
              </a:spcBef>
            </a:pPr>
            <a:r>
              <a:rPr sz="1450" spc="0" dirty="0">
                <a:latin typeface="Times New Roman"/>
                <a:cs typeface="Times New Roman"/>
              </a:rPr>
              <a:t>Ap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che</a:t>
            </a:r>
            <a:endParaRPr sz="1450">
              <a:latin typeface="Times New Roman"/>
              <a:cs typeface="Times New Roman"/>
            </a:endParaRPr>
          </a:p>
          <a:p>
            <a:pPr marL="835609">
              <a:lnSpc>
                <a:spcPct val="95825"/>
              </a:lnSpc>
              <a:spcBef>
                <a:spcPts val="703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Popula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4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well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-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doc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u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ted,</a:t>
            </a:r>
            <a:r>
              <a:rPr sz="1250" spc="-6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lexib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e,</a:t>
            </a:r>
            <a:r>
              <a:rPr sz="1250" spc="-1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cure,</a:t>
            </a:r>
            <a:r>
              <a:rPr sz="1250" spc="-2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bi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1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low,</a:t>
            </a:r>
            <a:r>
              <a:rPr sz="1250" spc="-2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h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v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1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SSL</a:t>
            </a:r>
            <a:r>
              <a:rPr sz="1250" spc="-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up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3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PHP</a:t>
            </a:r>
            <a:r>
              <a:rPr sz="1250" spc="-2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integration.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564" y="2081353"/>
            <a:ext cx="6317949" cy="4821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74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Ng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  <a:p>
            <a:pPr marL="378409">
              <a:lnSpc>
                <a:spcPct val="95825"/>
              </a:lnSpc>
              <a:spcBef>
                <a:spcPts val="624"/>
              </a:spcBef>
            </a:pP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ncrea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ing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l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7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popular,</a:t>
            </a:r>
            <a:r>
              <a:rPr sz="1250" spc="-4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14" dirty="0">
                <a:solidFill>
                  <a:srgbClr val="666666"/>
                </a:solidFill>
                <a:latin typeface="Times New Roman"/>
                <a:cs typeface="Times New Roman"/>
              </a:rPr>
              <a:t>q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uite</a:t>
            </a:r>
            <a:r>
              <a:rPr sz="1250" spc="-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wel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l-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doc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u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ented,</a:t>
            </a:r>
            <a:r>
              <a:rPr sz="1250" spc="-6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v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ery</a:t>
            </a:r>
            <a:r>
              <a:rPr sz="1250" spc="-2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t,</a:t>
            </a:r>
            <a:r>
              <a:rPr sz="1250" spc="-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re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verse</a:t>
            </a:r>
            <a:r>
              <a:rPr sz="1250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x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2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SSL</a:t>
            </a:r>
            <a:r>
              <a:rPr sz="1250" spc="-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uppo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3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no</a:t>
            </a:r>
            <a:r>
              <a:rPr sz="1250" spc="-1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PHP.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1564" y="2768677"/>
            <a:ext cx="1780009" cy="496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74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tt</a:t>
            </a:r>
            <a:r>
              <a:rPr sz="1450" spc="-9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endParaRPr sz="1450" dirty="0">
              <a:latin typeface="Times New Roman"/>
              <a:cs typeface="Times New Roman"/>
            </a:endParaRPr>
          </a:p>
          <a:p>
            <a:pPr marL="378409">
              <a:lnSpc>
                <a:spcPct val="95825"/>
              </a:lnSpc>
              <a:spcBef>
                <a:spcPts val="734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Si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ple,</a:t>
            </a:r>
            <a:r>
              <a:rPr sz="1250" spc="-2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t,</a:t>
            </a:r>
            <a:r>
              <a:rPr sz="1250" spc="-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no</a:t>
            </a:r>
            <a:r>
              <a:rPr sz="1250" spc="-1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PHP.</a:t>
            </a:r>
            <a:endParaRPr sz="12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91564" y="3466923"/>
            <a:ext cx="1630072" cy="485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774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tt</a:t>
            </a:r>
            <a:r>
              <a:rPr sz="1450" spc="-9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endParaRPr sz="1450">
              <a:latin typeface="Times New Roman"/>
              <a:cs typeface="Times New Roman"/>
            </a:endParaRPr>
          </a:p>
          <a:p>
            <a:pPr marL="378409">
              <a:lnSpc>
                <a:spcPct val="95825"/>
              </a:lnSpc>
              <a:spcBef>
                <a:spcPts val="648"/>
              </a:spcBef>
            </a:pP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t,</a:t>
            </a:r>
            <a:r>
              <a:rPr sz="1250" spc="-1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-1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PHP.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4900" y="179311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85265" y="2077084"/>
            <a:ext cx="45084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22479"/>
                </a:moveTo>
                <a:lnTo>
                  <a:pt x="41517" y="36865"/>
                </a:lnTo>
                <a:lnTo>
                  <a:pt x="30815" y="44142"/>
                </a:lnTo>
                <a:lnTo>
                  <a:pt x="22606" y="45085"/>
                </a:lnTo>
                <a:lnTo>
                  <a:pt x="8194" y="41493"/>
                </a:lnTo>
                <a:lnTo>
                  <a:pt x="950" y="30782"/>
                </a:lnTo>
                <a:lnTo>
                  <a:pt x="0" y="22479"/>
                </a:lnTo>
                <a:lnTo>
                  <a:pt x="3575" y="8136"/>
                </a:lnTo>
                <a:lnTo>
                  <a:pt x="14333" y="928"/>
                </a:lnTo>
                <a:lnTo>
                  <a:pt x="22606" y="0"/>
                </a:lnTo>
                <a:lnTo>
                  <a:pt x="36978" y="3587"/>
                </a:lnTo>
                <a:lnTo>
                  <a:pt x="44176" y="14350"/>
                </a:lnTo>
                <a:lnTo>
                  <a:pt x="45084" y="22479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4900" y="284111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0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0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5265" y="3127502"/>
            <a:ext cx="45084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22478"/>
                </a:moveTo>
                <a:lnTo>
                  <a:pt x="41517" y="36920"/>
                </a:lnTo>
                <a:lnTo>
                  <a:pt x="30815" y="44155"/>
                </a:lnTo>
                <a:lnTo>
                  <a:pt x="22606" y="45085"/>
                </a:lnTo>
                <a:lnTo>
                  <a:pt x="8194" y="41529"/>
                </a:lnTo>
                <a:lnTo>
                  <a:pt x="950" y="30831"/>
                </a:lnTo>
                <a:lnTo>
                  <a:pt x="0" y="22478"/>
                </a:lnTo>
                <a:lnTo>
                  <a:pt x="3575" y="8136"/>
                </a:lnTo>
                <a:lnTo>
                  <a:pt x="14333" y="928"/>
                </a:lnTo>
                <a:lnTo>
                  <a:pt x="22606" y="0"/>
                </a:lnTo>
                <a:lnTo>
                  <a:pt x="36978" y="3587"/>
                </a:lnTo>
                <a:lnTo>
                  <a:pt x="44176" y="14350"/>
                </a:lnTo>
                <a:lnTo>
                  <a:pt x="45084" y="22478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4900" y="371868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987" y="0"/>
                </a:moveTo>
                <a:lnTo>
                  <a:pt x="26830" y="0"/>
                </a:lnTo>
                <a:lnTo>
                  <a:pt x="11922" y="3040"/>
                </a:lnTo>
                <a:lnTo>
                  <a:pt x="2980" y="12057"/>
                </a:lnTo>
                <a:lnTo>
                  <a:pt x="0" y="27051"/>
                </a:lnTo>
                <a:lnTo>
                  <a:pt x="3004" y="42003"/>
                </a:lnTo>
                <a:lnTo>
                  <a:pt x="11999" y="50977"/>
                </a:lnTo>
                <a:lnTo>
                  <a:pt x="26987" y="53975"/>
                </a:lnTo>
                <a:lnTo>
                  <a:pt x="41995" y="50967"/>
                </a:lnTo>
                <a:lnTo>
                  <a:pt x="50980" y="41983"/>
                </a:lnTo>
                <a:lnTo>
                  <a:pt x="53975" y="27051"/>
                </a:lnTo>
                <a:lnTo>
                  <a:pt x="53974" y="26894"/>
                </a:lnTo>
                <a:lnTo>
                  <a:pt x="50942" y="11952"/>
                </a:lnTo>
                <a:lnTo>
                  <a:pt x="41947" y="298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5900" y="4013961"/>
            <a:ext cx="45084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22606"/>
                </a:moveTo>
                <a:lnTo>
                  <a:pt x="41509" y="36948"/>
                </a:lnTo>
                <a:lnTo>
                  <a:pt x="30751" y="44156"/>
                </a:lnTo>
                <a:lnTo>
                  <a:pt x="22478" y="45085"/>
                </a:lnTo>
                <a:lnTo>
                  <a:pt x="8106" y="41497"/>
                </a:lnTo>
                <a:lnTo>
                  <a:pt x="908" y="30734"/>
                </a:lnTo>
                <a:lnTo>
                  <a:pt x="0" y="22606"/>
                </a:lnTo>
                <a:lnTo>
                  <a:pt x="3567" y="8164"/>
                </a:lnTo>
                <a:lnTo>
                  <a:pt x="14269" y="929"/>
                </a:lnTo>
                <a:lnTo>
                  <a:pt x="22478" y="0"/>
                </a:lnTo>
                <a:lnTo>
                  <a:pt x="36890" y="3555"/>
                </a:lnTo>
                <a:lnTo>
                  <a:pt x="44134" y="14253"/>
                </a:lnTo>
                <a:lnTo>
                  <a:pt x="45084" y="22606"/>
                </a:lnTo>
                <a:close/>
              </a:path>
            </a:pathLst>
          </a:custGeom>
          <a:ln w="9066">
            <a:solidFill>
              <a:srgbClr val="6666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28184" y="428815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7050" y="0"/>
                </a:moveTo>
                <a:lnTo>
                  <a:pt x="26830" y="0"/>
                </a:lnTo>
                <a:lnTo>
                  <a:pt x="11924" y="3054"/>
                </a:lnTo>
                <a:lnTo>
                  <a:pt x="2981" y="12071"/>
                </a:lnTo>
                <a:lnTo>
                  <a:pt x="0" y="27050"/>
                </a:lnTo>
                <a:lnTo>
                  <a:pt x="3026" y="42031"/>
                </a:lnTo>
                <a:lnTo>
                  <a:pt x="12043" y="50984"/>
                </a:lnTo>
                <a:lnTo>
                  <a:pt x="27050" y="53975"/>
                </a:lnTo>
                <a:lnTo>
                  <a:pt x="42031" y="50981"/>
                </a:lnTo>
                <a:lnTo>
                  <a:pt x="50998" y="41997"/>
                </a:lnTo>
                <a:lnTo>
                  <a:pt x="53975" y="27050"/>
                </a:lnTo>
                <a:lnTo>
                  <a:pt x="50981" y="11980"/>
                </a:lnTo>
                <a:lnTo>
                  <a:pt x="42025" y="2995"/>
                </a:lnTo>
                <a:lnTo>
                  <a:pt x="27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2860" y="1101216"/>
            <a:ext cx="6731464" cy="14180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682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Apache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Features</a:t>
            </a:r>
            <a:endParaRPr sz="3200">
              <a:latin typeface="Calibri"/>
              <a:cs typeface="Calibri"/>
            </a:endParaRPr>
          </a:p>
          <a:p>
            <a:pPr marL="311403" marR="14682">
              <a:lnSpc>
                <a:spcPct val="95825"/>
              </a:lnSpc>
              <a:spcBef>
                <a:spcPts val="954"/>
              </a:spcBef>
            </a:pPr>
            <a:r>
              <a:rPr sz="1450" spc="0" dirty="0">
                <a:latin typeface="Times New Roman"/>
                <a:cs typeface="Times New Roman"/>
              </a:rPr>
              <a:t>Serv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Si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e P</a:t>
            </a:r>
            <a:r>
              <a:rPr sz="1450" spc="-4" dirty="0">
                <a:latin typeface="Times New Roman"/>
                <a:cs typeface="Times New Roman"/>
              </a:rPr>
              <a:t>ro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m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9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-4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e S</a:t>
            </a:r>
            <a:r>
              <a:rPr sz="1450" spc="-9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rt</a:t>
            </a:r>
            <a:endParaRPr sz="1450">
              <a:latin typeface="Times New Roman"/>
              <a:cs typeface="Times New Roman"/>
            </a:endParaRPr>
          </a:p>
          <a:p>
            <a:pPr marL="747217" indent="-70103">
              <a:lnSpc>
                <a:spcPts val="1400"/>
              </a:lnSpc>
              <a:spcBef>
                <a:spcPts val="811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Apa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he</a:t>
            </a:r>
            <a:r>
              <a:rPr sz="1250" spc="-2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uppo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ts</a:t>
            </a:r>
            <a:r>
              <a:rPr sz="1250" spc="-3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com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-4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langua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3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inter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es</a:t>
            </a:r>
            <a:r>
              <a:rPr sz="1250" spc="-3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which</a:t>
            </a:r>
            <a:r>
              <a:rPr sz="125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inclu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3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Perl,</a:t>
            </a:r>
            <a:r>
              <a:rPr sz="1250" spc="-2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thon,</a:t>
            </a:r>
            <a:r>
              <a:rPr sz="1250" spc="-3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cl,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sz="1250" spc="-1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PHP.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al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-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uppo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-4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 v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ie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3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popular</a:t>
            </a:r>
            <a:r>
              <a:rPr sz="1250" spc="-3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au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thenticat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sz="1250" spc="-1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ules</a:t>
            </a:r>
            <a:r>
              <a:rPr sz="1250" spc="-4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like</a:t>
            </a:r>
            <a:r>
              <a:rPr sz="1250" spc="19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od_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uth,</a:t>
            </a:r>
            <a:r>
              <a:rPr sz="1250" spc="-5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od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_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es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od_di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-5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nd</a:t>
            </a:r>
            <a:r>
              <a:rPr sz="1250" spc="-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4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thers.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1564" y="2730577"/>
            <a:ext cx="6567640" cy="671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4682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6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po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  <a:p>
            <a:pPr marL="448513" indent="-70103">
              <a:lnSpc>
                <a:spcPct val="99179"/>
              </a:lnSpc>
              <a:spcBef>
                <a:spcPts val="626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sz="1250" spc="-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-4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where</a:t>
            </a:r>
            <a:r>
              <a:rPr sz="1250" spc="-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Pv6</a:t>
            </a:r>
            <a:r>
              <a:rPr sz="1250" spc="-2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sz="1250" spc="-2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u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ppo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ted</a:t>
            </a:r>
            <a:r>
              <a:rPr sz="1250" spc="-4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b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3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h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2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un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erl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ing</a:t>
            </a:r>
            <a:r>
              <a:rPr sz="1250" spc="-5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Apa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he</a:t>
            </a:r>
            <a:r>
              <a:rPr sz="1250" spc="-4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table</a:t>
            </a:r>
            <a:r>
              <a:rPr sz="1250" spc="-2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unt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m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5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lib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,</a:t>
            </a:r>
            <a:r>
              <a:rPr sz="1250" spc="-5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p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h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 gets</a:t>
            </a:r>
            <a:r>
              <a:rPr sz="1250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Pv6</a:t>
            </a:r>
            <a:r>
              <a:rPr sz="1250" spc="-23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li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teni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-3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ck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ets</a:t>
            </a:r>
            <a:r>
              <a:rPr sz="1250" spc="-2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b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y</a:t>
            </a:r>
            <a:r>
              <a:rPr sz="1250" spc="-2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d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ault.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504" y="3607131"/>
            <a:ext cx="6321959" cy="779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1759" marR="31763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Virt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al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9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sti</a:t>
            </a:r>
            <a:r>
              <a:rPr sz="1450" spc="-9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endParaRPr sz="1450">
              <a:latin typeface="Times New Roman"/>
              <a:cs typeface="Times New Roman"/>
            </a:endParaRPr>
          </a:p>
          <a:p>
            <a:pPr marL="480517">
              <a:lnSpc>
                <a:spcPct val="95825"/>
              </a:lnSpc>
              <a:spcBef>
                <a:spcPts val="708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Apa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he</a:t>
            </a:r>
            <a:r>
              <a:rPr sz="1250" spc="11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will</a:t>
            </a:r>
            <a:r>
              <a:rPr sz="1250" spc="15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allow</a:t>
            </a:r>
            <a:r>
              <a:rPr sz="1250" spc="12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1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tallation</a:t>
            </a:r>
            <a:r>
              <a:rPr sz="1250" spc="152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ta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ce</a:t>
            </a:r>
            <a:r>
              <a:rPr sz="1250" spc="1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sz="1250" spc="15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erve</a:t>
            </a:r>
            <a:r>
              <a:rPr sz="1250" spc="14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multiple</a:t>
            </a:r>
            <a:r>
              <a:rPr sz="1250" spc="15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we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b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it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r>
              <a:rPr sz="1250" spc="12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sz="1250" spc="14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an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13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one</a:t>
            </a:r>
            <a:endParaRPr sz="1250">
              <a:latin typeface="Times New Roman"/>
              <a:cs typeface="Times New Roman"/>
            </a:endParaRPr>
          </a:p>
          <a:p>
            <a:pPr marL="12700" marR="31763">
              <a:lnSpc>
                <a:spcPct val="95825"/>
              </a:lnSpc>
              <a:spcBef>
                <a:spcPts val="595"/>
              </a:spcBef>
            </a:pP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Apa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he</a:t>
            </a:r>
            <a:r>
              <a:rPr sz="1250" spc="-38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i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n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tallation</a:t>
            </a:r>
            <a:r>
              <a:rPr sz="1250" spc="-14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c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an</a:t>
            </a:r>
            <a:r>
              <a:rPr sz="1250" spc="-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erve</a:t>
            </a:r>
            <a:r>
              <a:rPr sz="1250" spc="-26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e.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nog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g,</a:t>
            </a:r>
            <a:r>
              <a:rPr sz="12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w</a:t>
            </a:r>
            <a:r>
              <a:rPr sz="1250" spc="-4" dirty="0">
                <a:solidFill>
                  <a:srgbClr val="666666"/>
                </a:solidFill>
                <a:latin typeface="Times New Roman"/>
                <a:cs typeface="Times New Roman"/>
              </a:rPr>
              <a:t>s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a</a:t>
            </a:r>
            <a:r>
              <a:rPr sz="1250" spc="-9" dirty="0">
                <a:solidFill>
                  <a:srgbClr val="666666"/>
                </a:solidFill>
                <a:latin typeface="Times New Roman"/>
                <a:cs typeface="Times New Roman"/>
              </a:rPr>
              <a:t>f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nog.o</a:t>
            </a:r>
            <a:r>
              <a:rPr sz="1250" spc="4" dirty="0">
                <a:solidFill>
                  <a:srgbClr val="666666"/>
                </a:solidFill>
                <a:latin typeface="Times New Roman"/>
                <a:cs typeface="Times New Roman"/>
              </a:rPr>
              <a:t>r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g</a:t>
            </a:r>
            <a:r>
              <a:rPr sz="1250" spc="-6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e</a:t>
            </a:r>
            <a:r>
              <a:rPr sz="1250" spc="9" dirty="0">
                <a:solidFill>
                  <a:srgbClr val="666666"/>
                </a:solidFill>
                <a:latin typeface="Times New Roman"/>
                <a:cs typeface="Times New Roman"/>
              </a:rPr>
              <a:t>t</a:t>
            </a:r>
            <a:r>
              <a:rPr sz="1250" spc="0" dirty="0">
                <a:solidFill>
                  <a:srgbClr val="666666"/>
                </a:solidFill>
                <a:latin typeface="Times New Roman"/>
                <a:cs typeface="Times New Roman"/>
              </a:rPr>
              <a:t>c  </a:t>
            </a:r>
            <a:r>
              <a:rPr sz="1250" spc="177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Si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f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ed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on</a:t>
            </a:r>
            <a:r>
              <a:rPr sz="1450" spc="0" dirty="0">
                <a:latin typeface="Times New Roman"/>
                <a:cs typeface="Times New Roman"/>
              </a:rPr>
              <a:t>f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ra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ion (</a:t>
            </a:r>
            <a:r>
              <a:rPr sz="1450" spc="-4" dirty="0">
                <a:latin typeface="Times New Roman"/>
                <a:cs typeface="Times New Roman"/>
              </a:rPr>
              <a:t>!</a:t>
            </a:r>
            <a:r>
              <a:rPr sz="1450" spc="0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604692"/>
            <a:ext cx="2621438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4" dirty="0">
                <a:latin typeface="Times New Roman"/>
                <a:cs typeface="Times New Roman"/>
              </a:rPr>
              <a:t>Mo</a:t>
            </a:r>
            <a:r>
              <a:rPr sz="1450" spc="0" dirty="0">
                <a:latin typeface="Times New Roman"/>
                <a:cs typeface="Times New Roman"/>
              </a:rPr>
              <a:t>re 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t: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h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tp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: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/h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tp</a:t>
            </a:r>
            <a:r>
              <a:rPr sz="1450" spc="-1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d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.ap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c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h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e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.or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g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2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19238" y="5811470"/>
            <a:ext cx="472160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6 / 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04265" y="2264155"/>
            <a:ext cx="53975" cy="54356"/>
          </a:xfrm>
          <a:custGeom>
            <a:avLst/>
            <a:gdLst/>
            <a:ahLst/>
            <a:cxnLst/>
            <a:rect l="l" t="t" r="r" b="b"/>
            <a:pathLst>
              <a:path w="53975" h="54356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7"/>
                </a:lnTo>
                <a:lnTo>
                  <a:pt x="0" y="27463"/>
                </a:lnTo>
                <a:lnTo>
                  <a:pt x="3060" y="42422"/>
                </a:lnTo>
                <a:lnTo>
                  <a:pt x="12055" y="51377"/>
                </a:lnTo>
                <a:lnTo>
                  <a:pt x="26987" y="54356"/>
                </a:lnTo>
                <a:lnTo>
                  <a:pt x="27270" y="54355"/>
                </a:lnTo>
                <a:lnTo>
                  <a:pt x="42108" y="51282"/>
                </a:lnTo>
                <a:lnTo>
                  <a:pt x="51008" y="42232"/>
                </a:lnTo>
                <a:lnTo>
                  <a:pt x="53975" y="27177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4265" y="2663063"/>
            <a:ext cx="53975" cy="54355"/>
          </a:xfrm>
          <a:custGeom>
            <a:avLst/>
            <a:gdLst/>
            <a:ahLst/>
            <a:cxnLst/>
            <a:rect l="l" t="t" r="r" b="b"/>
            <a:pathLst>
              <a:path w="53975" h="54355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7"/>
                </a:lnTo>
                <a:lnTo>
                  <a:pt x="0" y="27461"/>
                </a:lnTo>
                <a:lnTo>
                  <a:pt x="3060" y="42365"/>
                </a:lnTo>
                <a:lnTo>
                  <a:pt x="12055" y="51349"/>
                </a:lnTo>
                <a:lnTo>
                  <a:pt x="26987" y="54355"/>
                </a:lnTo>
                <a:lnTo>
                  <a:pt x="27270" y="54355"/>
                </a:lnTo>
                <a:lnTo>
                  <a:pt x="42108" y="51253"/>
                </a:lnTo>
                <a:lnTo>
                  <a:pt x="51008" y="42175"/>
                </a:lnTo>
                <a:lnTo>
                  <a:pt x="53975" y="27177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4265" y="3061842"/>
            <a:ext cx="53975" cy="54483"/>
          </a:xfrm>
          <a:custGeom>
            <a:avLst/>
            <a:gdLst/>
            <a:ahLst/>
            <a:cxnLst/>
            <a:rect l="l" t="t" r="r" b="b"/>
            <a:pathLst>
              <a:path w="53975" h="54483">
                <a:moveTo>
                  <a:pt x="26987" y="0"/>
                </a:moveTo>
                <a:lnTo>
                  <a:pt x="26579" y="1"/>
                </a:lnTo>
                <a:lnTo>
                  <a:pt x="11811" y="3136"/>
                </a:lnTo>
                <a:lnTo>
                  <a:pt x="2952" y="12246"/>
                </a:lnTo>
                <a:lnTo>
                  <a:pt x="0" y="27304"/>
                </a:lnTo>
                <a:lnTo>
                  <a:pt x="0" y="27588"/>
                </a:lnTo>
                <a:lnTo>
                  <a:pt x="3060" y="42492"/>
                </a:lnTo>
                <a:lnTo>
                  <a:pt x="12055" y="51476"/>
                </a:lnTo>
                <a:lnTo>
                  <a:pt x="26987" y="54483"/>
                </a:lnTo>
                <a:lnTo>
                  <a:pt x="27270" y="54482"/>
                </a:lnTo>
                <a:lnTo>
                  <a:pt x="42108" y="51380"/>
                </a:lnTo>
                <a:lnTo>
                  <a:pt x="51008" y="42302"/>
                </a:lnTo>
                <a:lnTo>
                  <a:pt x="53975" y="27304"/>
                </a:lnTo>
                <a:lnTo>
                  <a:pt x="53973" y="26893"/>
                </a:lnTo>
                <a:lnTo>
                  <a:pt x="50885" y="11970"/>
                </a:lnTo>
                <a:lnTo>
                  <a:pt x="41891" y="2997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860" y="810133"/>
            <a:ext cx="2541191" cy="7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Vi</a:t>
            </a:r>
            <a:r>
              <a:rPr sz="4800" spc="-9" baseline="3413" dirty="0">
                <a:latin typeface="Calibri"/>
                <a:cs typeface="Calibri"/>
              </a:rPr>
              <a:t>r</a:t>
            </a:r>
            <a:r>
              <a:rPr sz="4800" spc="0" baseline="3413" dirty="0">
                <a:latin typeface="Calibri"/>
                <a:cs typeface="Calibri"/>
              </a:rPr>
              <a:t>tual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Hosti</a:t>
            </a:r>
            <a:r>
              <a:rPr sz="4800" spc="-9" baseline="3413" dirty="0">
                <a:latin typeface="Calibri"/>
                <a:cs typeface="Calibri"/>
              </a:rPr>
              <a:t>n</a:t>
            </a:r>
            <a:r>
              <a:rPr sz="4800" spc="0" baseline="3413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12700" marR="61036">
              <a:lnSpc>
                <a:spcPct val="95825"/>
              </a:lnSpc>
              <a:spcBef>
                <a:spcPts val="954"/>
              </a:spcBef>
            </a:pP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at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does it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860" y="1790269"/>
            <a:ext cx="5497404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Ap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s</a:t>
            </a:r>
            <a:r>
              <a:rPr sz="1450" spc="-4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rt</a:t>
            </a:r>
            <a:r>
              <a:rPr sz="1450" spc="-1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ir</a:t>
            </a:r>
            <a:r>
              <a:rPr sz="1450" spc="-4" dirty="0">
                <a:latin typeface="Times New Roman"/>
                <a:cs typeface="Times New Roman"/>
              </a:rPr>
              <a:t>tu</a:t>
            </a:r>
            <a:r>
              <a:rPr sz="1450" spc="0" dirty="0">
                <a:latin typeface="Times New Roman"/>
                <a:cs typeface="Times New Roman"/>
              </a:rPr>
              <a:t>al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ing (d</a:t>
            </a:r>
            <a:r>
              <a:rPr sz="1450" spc="-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cid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wh</a:t>
            </a:r>
            <a:r>
              <a:rPr sz="1450" spc="4" dirty="0">
                <a:latin typeface="Times New Roman"/>
                <a:cs typeface="Times New Roman"/>
              </a:rPr>
              <a:t>i</a:t>
            </a:r>
            <a:r>
              <a:rPr sz="1450" spc="-9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to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-9" dirty="0">
                <a:latin typeface="Times New Roman"/>
                <a:cs typeface="Times New Roman"/>
              </a:rPr>
              <a:t>s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lay)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g</a:t>
            </a:r>
            <a:r>
              <a:rPr sz="1450" spc="0" dirty="0">
                <a:latin typeface="Times New Roman"/>
                <a:cs typeface="Times New Roman"/>
              </a:rPr>
              <a:t>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094" y="2191081"/>
            <a:ext cx="1908902" cy="5633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Na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as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ir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0" dirty="0">
                <a:latin typeface="Times New Roman"/>
                <a:cs typeface="Times New Roman"/>
              </a:rPr>
              <a:t>al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ho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ts</a:t>
            </a:r>
            <a:endParaRPr sz="1450">
              <a:latin typeface="Times New Roman"/>
              <a:cs typeface="Times New Roman"/>
            </a:endParaRPr>
          </a:p>
          <a:p>
            <a:pPr marL="12700" marR="27660">
              <a:lnSpc>
                <a:spcPct val="95825"/>
              </a:lnSpc>
              <a:spcBef>
                <a:spcPts val="1037"/>
              </a:spcBef>
            </a:pP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as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ir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l </a:t>
            </a:r>
            <a:r>
              <a:rPr sz="1450" spc="4" dirty="0">
                <a:latin typeface="Times New Roman"/>
                <a:cs typeface="Times New Roman"/>
              </a:rPr>
              <a:t>ho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60094" y="2943937"/>
            <a:ext cx="1796047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Ali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ses </a:t>
            </a:r>
            <a:r>
              <a:rPr sz="1450" spc="-4" dirty="0">
                <a:latin typeface="Times New Roman"/>
                <a:cs typeface="Times New Roman"/>
              </a:rPr>
              <a:t>(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ub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ire</a:t>
            </a:r>
            <a:r>
              <a:rPr sz="1450" spc="-4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9" dirty="0">
                <a:latin typeface="Times New Roman"/>
                <a:cs typeface="Times New Roman"/>
              </a:rPr>
              <a:t>o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es)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725170" y="1015047"/>
            <a:ext cx="6780530" cy="0"/>
          </a:xfrm>
          <a:custGeom>
            <a:avLst/>
            <a:gdLst/>
            <a:ahLst/>
            <a:cxnLst/>
            <a:rect l="l" t="t" r="r" b="b"/>
            <a:pathLst>
              <a:path w="6780530">
                <a:moveTo>
                  <a:pt x="0" y="0"/>
                </a:moveTo>
                <a:lnTo>
                  <a:pt x="6780530" y="0"/>
                </a:lnTo>
              </a:path>
            </a:pathLst>
          </a:custGeom>
          <a:ln w="37464">
            <a:solidFill>
              <a:srgbClr val="B400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4265" y="1764664"/>
            <a:ext cx="53975" cy="54355"/>
          </a:xfrm>
          <a:custGeom>
            <a:avLst/>
            <a:gdLst/>
            <a:ahLst/>
            <a:cxnLst/>
            <a:rect l="l" t="t" r="r" b="b"/>
            <a:pathLst>
              <a:path w="53975" h="54355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7"/>
                </a:lnTo>
                <a:lnTo>
                  <a:pt x="0" y="27463"/>
                </a:lnTo>
                <a:lnTo>
                  <a:pt x="3060" y="42422"/>
                </a:lnTo>
                <a:lnTo>
                  <a:pt x="12055" y="51377"/>
                </a:lnTo>
                <a:lnTo>
                  <a:pt x="26987" y="54355"/>
                </a:lnTo>
                <a:lnTo>
                  <a:pt x="27270" y="54355"/>
                </a:lnTo>
                <a:lnTo>
                  <a:pt x="42108" y="51282"/>
                </a:lnTo>
                <a:lnTo>
                  <a:pt x="51008" y="42232"/>
                </a:lnTo>
                <a:lnTo>
                  <a:pt x="53975" y="27177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4265" y="2163571"/>
            <a:ext cx="53975" cy="54356"/>
          </a:xfrm>
          <a:custGeom>
            <a:avLst/>
            <a:gdLst/>
            <a:ahLst/>
            <a:cxnLst/>
            <a:rect l="l" t="t" r="r" b="b"/>
            <a:pathLst>
              <a:path w="53975" h="54356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8"/>
                </a:lnTo>
                <a:lnTo>
                  <a:pt x="0" y="27463"/>
                </a:lnTo>
                <a:lnTo>
                  <a:pt x="3060" y="42422"/>
                </a:lnTo>
                <a:lnTo>
                  <a:pt x="12055" y="51377"/>
                </a:lnTo>
                <a:lnTo>
                  <a:pt x="26987" y="54356"/>
                </a:lnTo>
                <a:lnTo>
                  <a:pt x="27270" y="54355"/>
                </a:lnTo>
                <a:lnTo>
                  <a:pt x="42108" y="51282"/>
                </a:lnTo>
                <a:lnTo>
                  <a:pt x="51008" y="42232"/>
                </a:lnTo>
                <a:lnTo>
                  <a:pt x="53975" y="27178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4265" y="2562479"/>
            <a:ext cx="53975" cy="54355"/>
          </a:xfrm>
          <a:custGeom>
            <a:avLst/>
            <a:gdLst/>
            <a:ahLst/>
            <a:cxnLst/>
            <a:rect l="l" t="t" r="r" b="b"/>
            <a:pathLst>
              <a:path w="53975" h="54355">
                <a:moveTo>
                  <a:pt x="26987" y="0"/>
                </a:moveTo>
                <a:lnTo>
                  <a:pt x="26704" y="0"/>
                </a:lnTo>
                <a:lnTo>
                  <a:pt x="11866" y="3073"/>
                </a:lnTo>
                <a:lnTo>
                  <a:pt x="2966" y="12123"/>
                </a:lnTo>
                <a:lnTo>
                  <a:pt x="0" y="27177"/>
                </a:lnTo>
                <a:lnTo>
                  <a:pt x="0" y="27461"/>
                </a:lnTo>
                <a:lnTo>
                  <a:pt x="3060" y="42365"/>
                </a:lnTo>
                <a:lnTo>
                  <a:pt x="12055" y="51349"/>
                </a:lnTo>
                <a:lnTo>
                  <a:pt x="26987" y="54355"/>
                </a:lnTo>
                <a:lnTo>
                  <a:pt x="27270" y="54355"/>
                </a:lnTo>
                <a:lnTo>
                  <a:pt x="42108" y="51253"/>
                </a:lnTo>
                <a:lnTo>
                  <a:pt x="51008" y="42175"/>
                </a:lnTo>
                <a:lnTo>
                  <a:pt x="53975" y="27177"/>
                </a:lnTo>
                <a:lnTo>
                  <a:pt x="53974" y="26892"/>
                </a:lnTo>
                <a:lnTo>
                  <a:pt x="50914" y="11933"/>
                </a:lnTo>
                <a:lnTo>
                  <a:pt x="41919" y="2978"/>
                </a:lnTo>
                <a:lnTo>
                  <a:pt x="26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2860" y="1101216"/>
            <a:ext cx="6446981" cy="7902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66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PHP a</a:t>
            </a:r>
            <a:r>
              <a:rPr sz="4800" spc="-9" baseline="3413" dirty="0">
                <a:latin typeface="Calibri"/>
                <a:cs typeface="Calibri"/>
              </a:rPr>
              <a:t>n</a:t>
            </a:r>
            <a:r>
              <a:rPr sz="4800" spc="0" baseline="3413" dirty="0">
                <a:latin typeface="Calibri"/>
                <a:cs typeface="Calibri"/>
              </a:rPr>
              <a:t>d </a:t>
            </a:r>
            <a:r>
              <a:rPr sz="4800" spc="-9" baseline="3413" dirty="0">
                <a:latin typeface="Calibri"/>
                <a:cs typeface="Calibri"/>
              </a:rPr>
              <a:t>M</a:t>
            </a:r>
            <a:r>
              <a:rPr sz="4800" spc="0" baseline="3413" dirty="0">
                <a:latin typeface="Calibri"/>
                <a:cs typeface="Calibri"/>
              </a:rPr>
              <a:t>yS</a:t>
            </a:r>
            <a:r>
              <a:rPr sz="4800" spc="4" baseline="3413" dirty="0">
                <a:latin typeface="Calibri"/>
                <a:cs typeface="Calibri"/>
              </a:rPr>
              <a:t>Q</a:t>
            </a:r>
            <a:r>
              <a:rPr sz="4800" spc="0" baseline="3413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  <a:p>
            <a:pPr marL="1285189">
              <a:lnSpc>
                <a:spcPct val="95825"/>
              </a:lnSpc>
              <a:spcBef>
                <a:spcPts val="954"/>
              </a:spcBef>
            </a:pPr>
            <a:r>
              <a:rPr sz="1450" spc="4" dirty="0">
                <a:latin typeface="Times New Roman"/>
                <a:cs typeface="Times New Roman"/>
              </a:rPr>
              <a:t>M</a:t>
            </a:r>
            <a:r>
              <a:rPr sz="1450" spc="0" dirty="0">
                <a:latin typeface="Times New Roman"/>
                <a:cs typeface="Times New Roman"/>
              </a:rPr>
              <a:t>any w</a:t>
            </a:r>
            <a:r>
              <a:rPr sz="1450" spc="-1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b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ti</a:t>
            </a:r>
            <a:r>
              <a:rPr sz="1450" spc="-9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s </a:t>
            </a:r>
            <a:r>
              <a:rPr sz="1450" spc="-9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ri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ten </a:t>
            </a:r>
            <a:r>
              <a:rPr sz="1450" spc="-9" dirty="0">
                <a:latin typeface="Times New Roman"/>
                <a:cs typeface="Times New Roman"/>
              </a:rPr>
              <a:t>i</a:t>
            </a:r>
            <a:r>
              <a:rPr sz="1450" spc="0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P</a:t>
            </a:r>
            <a:r>
              <a:rPr sz="1450" spc="0" dirty="0">
                <a:latin typeface="Times New Roman"/>
                <a:cs typeface="Times New Roman"/>
              </a:rPr>
              <a:t>HP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us</a:t>
            </a:r>
            <a:r>
              <a:rPr sz="1450" spc="-4" dirty="0">
                <a:latin typeface="Times New Roman"/>
                <a:cs typeface="Times New Roman"/>
              </a:rPr>
              <a:t>in</a:t>
            </a:r>
            <a:r>
              <a:rPr sz="1450" spc="0" dirty="0">
                <a:latin typeface="Times New Roman"/>
                <a:cs typeface="Times New Roman"/>
              </a:rPr>
              <a:t>g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a </a:t>
            </a:r>
            <a:r>
              <a:rPr sz="1450" spc="-9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Q</a:t>
            </a:r>
            <a:r>
              <a:rPr sz="1450" spc="0" dirty="0">
                <a:latin typeface="Times New Roman"/>
                <a:cs typeface="Times New Roman"/>
              </a:rPr>
              <a:t>L</a:t>
            </a:r>
            <a:r>
              <a:rPr sz="1450" spc="1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4" dirty="0">
                <a:latin typeface="Times New Roman"/>
                <a:cs typeface="Times New Roman"/>
              </a:rPr>
              <a:t>b</a:t>
            </a:r>
            <a:r>
              <a:rPr sz="1450" spc="0" dirty="0">
                <a:latin typeface="Times New Roman"/>
                <a:cs typeface="Times New Roman"/>
              </a:rPr>
              <a:t>as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4182" y="2082877"/>
            <a:ext cx="4817691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t</a:t>
            </a:r>
            <a:r>
              <a:rPr sz="1450" spc="-4" dirty="0">
                <a:latin typeface="Times New Roman"/>
                <a:cs typeface="Times New Roman"/>
              </a:rPr>
              <a:t>i</a:t>
            </a:r>
            <a:r>
              <a:rPr sz="1450" spc="4" dirty="0">
                <a:latin typeface="Times New Roman"/>
                <a:cs typeface="Times New Roman"/>
              </a:rPr>
              <a:t>v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ly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sy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to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-9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y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u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er </a:t>
            </a:r>
            <a:r>
              <a:rPr sz="1450" spc="-4" dirty="0">
                <a:latin typeface="Times New Roman"/>
                <a:cs typeface="Times New Roman"/>
              </a:rPr>
              <a:t>A</a:t>
            </a:r>
            <a:r>
              <a:rPr sz="1450" spc="4" dirty="0">
                <a:latin typeface="Times New Roman"/>
                <a:cs typeface="Times New Roman"/>
              </a:rPr>
              <a:t>p</a:t>
            </a:r>
            <a:r>
              <a:rPr sz="1450" spc="-9" dirty="0">
                <a:latin typeface="Times New Roman"/>
                <a:cs typeface="Times New Roman"/>
              </a:rPr>
              <a:t>a</a:t>
            </a:r>
            <a:r>
              <a:rPr sz="1450" spc="0" dirty="0">
                <a:latin typeface="Times New Roman"/>
                <a:cs typeface="Times New Roman"/>
              </a:rPr>
              <a:t>che </a:t>
            </a:r>
            <a:r>
              <a:rPr sz="1450" spc="-4" dirty="0">
                <a:latin typeface="Times New Roman"/>
                <a:cs typeface="Times New Roman"/>
              </a:rPr>
              <a:t>(</a:t>
            </a:r>
            <a:r>
              <a:rPr sz="1450" spc="0" dirty="0">
                <a:latin typeface="Times New Roman"/>
                <a:cs typeface="Times New Roman"/>
              </a:rPr>
              <a:t>and </a:t>
            </a:r>
            <a:r>
              <a:rPr sz="1450" spc="-14" dirty="0">
                <a:latin typeface="Times New Roman"/>
                <a:cs typeface="Times New Roman"/>
              </a:rPr>
              <a:t>m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st web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ing).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094" y="2482165"/>
            <a:ext cx="3453285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-14" dirty="0">
                <a:latin typeface="Times New Roman"/>
                <a:cs typeface="Times New Roman"/>
              </a:rPr>
              <a:t>W</a:t>
            </a:r>
            <a:r>
              <a:rPr sz="1450" spc="0" dirty="0">
                <a:latin typeface="Times New Roman"/>
                <a:cs typeface="Times New Roman"/>
              </a:rPr>
              <a:t>e wi</a:t>
            </a:r>
            <a:r>
              <a:rPr sz="1450" spc="4" dirty="0">
                <a:latin typeface="Times New Roman"/>
                <a:cs typeface="Times New Roman"/>
              </a:rPr>
              <a:t>l</a:t>
            </a:r>
            <a:r>
              <a:rPr sz="1450" spc="0" dirty="0">
                <a:latin typeface="Times New Roman"/>
                <a:cs typeface="Times New Roman"/>
              </a:rPr>
              <a:t>l </a:t>
            </a:r>
            <a:r>
              <a:rPr sz="1450" spc="4" dirty="0">
                <a:latin typeface="Times New Roman"/>
                <a:cs typeface="Times New Roman"/>
              </a:rPr>
              <a:t>in</a:t>
            </a:r>
            <a:r>
              <a:rPr sz="1450" spc="0" dirty="0">
                <a:latin typeface="Times New Roman"/>
                <a:cs typeface="Times New Roman"/>
              </a:rPr>
              <a:t>s</a:t>
            </a:r>
            <a:r>
              <a:rPr sz="1450" spc="-9" dirty="0">
                <a:latin typeface="Times New Roman"/>
                <a:cs typeface="Times New Roman"/>
              </a:rPr>
              <a:t>t</a:t>
            </a:r>
            <a:r>
              <a:rPr sz="1450" spc="0" dirty="0">
                <a:latin typeface="Times New Roman"/>
                <a:cs typeface="Times New Roman"/>
              </a:rPr>
              <a:t>all t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0" dirty="0">
                <a:latin typeface="Times New Roman"/>
                <a:cs typeface="Times New Roman"/>
              </a:rPr>
              <a:t>e </a:t>
            </a:r>
            <a:r>
              <a:rPr sz="1450" spc="-4" dirty="0">
                <a:latin typeface="Times New Roman"/>
                <a:cs typeface="Times New Roman"/>
              </a:rPr>
              <a:t>n</a:t>
            </a:r>
            <a:r>
              <a:rPr sz="1450" spc="0" dirty="0">
                <a:latin typeface="Times New Roman"/>
                <a:cs typeface="Times New Roman"/>
              </a:rPr>
              <a:t>e</a:t>
            </a:r>
            <a:r>
              <a:rPr sz="1450" spc="4" dirty="0">
                <a:latin typeface="Times New Roman"/>
                <a:cs typeface="Times New Roman"/>
              </a:rPr>
              <a:t>c</a:t>
            </a:r>
            <a:r>
              <a:rPr sz="1450" spc="0" dirty="0">
                <a:latin typeface="Times New Roman"/>
                <a:cs typeface="Times New Roman"/>
              </a:rPr>
              <a:t>ess</a:t>
            </a:r>
            <a:r>
              <a:rPr sz="1450" spc="4" dirty="0">
                <a:latin typeface="Times New Roman"/>
                <a:cs typeface="Times New Roman"/>
              </a:rPr>
              <a:t>a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0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software </a:t>
            </a:r>
            <a:r>
              <a:rPr sz="1450" spc="-14" dirty="0">
                <a:latin typeface="Times New Roman"/>
                <a:cs typeface="Times New Roman"/>
              </a:rPr>
              <a:t>s</a:t>
            </a:r>
            <a:r>
              <a:rPr sz="1450" spc="-4" dirty="0">
                <a:latin typeface="Times New Roman"/>
                <a:cs typeface="Times New Roman"/>
              </a:rPr>
              <a:t>h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rt</a:t>
            </a:r>
            <a:r>
              <a:rPr sz="1450" spc="-4" dirty="0">
                <a:latin typeface="Times New Roman"/>
                <a:cs typeface="Times New Roman"/>
              </a:rPr>
              <a:t>l</a:t>
            </a:r>
            <a:r>
              <a:rPr sz="1450" spc="4" dirty="0">
                <a:latin typeface="Times New Roman"/>
                <a:cs typeface="Times New Roman"/>
              </a:rPr>
              <a:t>y</a:t>
            </a:r>
            <a:r>
              <a:rPr sz="1450" spc="0" dirty="0"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19238" y="5811470"/>
            <a:ext cx="472160" cy="20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solidFill>
                  <a:srgbClr val="777871"/>
                </a:solidFill>
                <a:latin typeface="Times New Roman"/>
                <a:cs typeface="Times New Roman"/>
              </a:rPr>
              <a:t>8 / </a:t>
            </a:r>
            <a:r>
              <a:rPr sz="1450" spc="-4" dirty="0">
                <a:solidFill>
                  <a:srgbClr val="777871"/>
                </a:solidFill>
                <a:latin typeface="Times New Roman"/>
                <a:cs typeface="Times New Roman"/>
              </a:rPr>
              <a:t>17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050340" y="1385570"/>
            <a:ext cx="6703441" cy="201167"/>
          </a:xfrm>
          <a:custGeom>
            <a:avLst/>
            <a:gdLst/>
            <a:ahLst/>
            <a:cxnLst/>
            <a:rect l="l" t="t" r="r" b="b"/>
            <a:pathLst>
              <a:path w="6703441" h="201167">
                <a:moveTo>
                  <a:pt x="0" y="201167"/>
                </a:moveTo>
                <a:lnTo>
                  <a:pt x="6703441" y="201167"/>
                </a:lnTo>
                <a:lnTo>
                  <a:pt x="670344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0340" y="2204339"/>
            <a:ext cx="6703441" cy="201167"/>
          </a:xfrm>
          <a:custGeom>
            <a:avLst/>
            <a:gdLst/>
            <a:ahLst/>
            <a:cxnLst/>
            <a:rect l="l" t="t" r="r" b="b"/>
            <a:pathLst>
              <a:path w="6703441" h="201167">
                <a:moveTo>
                  <a:pt x="0" y="201167"/>
                </a:moveTo>
                <a:lnTo>
                  <a:pt x="6703441" y="201167"/>
                </a:lnTo>
                <a:lnTo>
                  <a:pt x="6703441" y="0"/>
                </a:lnTo>
                <a:lnTo>
                  <a:pt x="0" y="0"/>
                </a:lnTo>
                <a:lnTo>
                  <a:pt x="0" y="20116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2637154"/>
            <a:ext cx="6040755" cy="704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2004" y="810133"/>
            <a:ext cx="240247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0"/>
              </a:lnSpc>
              <a:spcBef>
                <a:spcPts val="168"/>
              </a:spcBef>
            </a:pPr>
            <a:r>
              <a:rPr sz="4800" spc="0" baseline="3413" dirty="0">
                <a:latin typeface="Calibri"/>
                <a:cs typeface="Calibri"/>
              </a:rPr>
              <a:t>In</a:t>
            </a:r>
            <a:r>
              <a:rPr sz="4800" spc="-9" baseline="3413" dirty="0">
                <a:latin typeface="Calibri"/>
                <a:cs typeface="Calibri"/>
              </a:rPr>
              <a:t>s</a:t>
            </a:r>
            <a:r>
              <a:rPr sz="4800" spc="0" baseline="3413" dirty="0">
                <a:latin typeface="Calibri"/>
                <a:cs typeface="Calibri"/>
              </a:rPr>
              <a:t>tall</a:t>
            </a:r>
            <a:r>
              <a:rPr sz="4800" spc="-9" baseline="3413" dirty="0">
                <a:latin typeface="Calibri"/>
                <a:cs typeface="Calibri"/>
              </a:rPr>
              <a:t> </a:t>
            </a:r>
            <a:r>
              <a:rPr sz="4800" spc="0" baseline="3413" dirty="0">
                <a:latin typeface="Calibri"/>
                <a:cs typeface="Calibri"/>
              </a:rPr>
              <a:t>A</a:t>
            </a:r>
            <a:r>
              <a:rPr sz="4800" spc="4" baseline="3413" dirty="0">
                <a:latin typeface="Calibri"/>
                <a:cs typeface="Calibri"/>
              </a:rPr>
              <a:t>p</a:t>
            </a:r>
            <a:r>
              <a:rPr sz="4800" spc="0" baseline="3413" dirty="0">
                <a:latin typeface="Calibri"/>
                <a:cs typeface="Calibri"/>
              </a:rPr>
              <a:t>ache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860" y="1810081"/>
            <a:ext cx="2415275" cy="2098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8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How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d</a:t>
            </a:r>
            <a:r>
              <a:rPr sz="1450" spc="0" dirty="0">
                <a:latin typeface="Times New Roman"/>
                <a:cs typeface="Times New Roman"/>
              </a:rPr>
              <a:t>o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y</a:t>
            </a:r>
            <a:r>
              <a:rPr sz="1450" spc="-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u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</a:t>
            </a:r>
            <a:r>
              <a:rPr sz="1450" spc="4" dirty="0">
                <a:latin typeface="Times New Roman"/>
                <a:cs typeface="Times New Roman"/>
              </a:rPr>
              <a:t>e</a:t>
            </a:r>
            <a:r>
              <a:rPr sz="1450" spc="0" dirty="0">
                <a:latin typeface="Times New Roman"/>
                <a:cs typeface="Times New Roman"/>
              </a:rPr>
              <a:t>st</a:t>
            </a:r>
            <a:r>
              <a:rPr sz="1450" spc="-9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that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it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4" dirty="0">
                <a:latin typeface="Times New Roman"/>
                <a:cs typeface="Times New Roman"/>
              </a:rPr>
              <a:t>w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rk</a:t>
            </a:r>
            <a:r>
              <a:rPr sz="1450" spc="-4" dirty="0">
                <a:latin typeface="Times New Roman"/>
                <a:cs typeface="Times New Roman"/>
              </a:rPr>
              <a:t>ed</a:t>
            </a:r>
            <a:r>
              <a:rPr sz="1450" spc="0" dirty="0">
                <a:latin typeface="Times New Roman"/>
                <a:cs typeface="Times New Roman"/>
              </a:rPr>
              <a:t>?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34463"/>
            <a:ext cx="4381059" cy="2108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90"/>
              </a:lnSpc>
              <a:spcBef>
                <a:spcPts val="79"/>
              </a:spcBef>
            </a:pPr>
            <a:r>
              <a:rPr sz="1450" spc="0" dirty="0">
                <a:latin typeface="Times New Roman"/>
                <a:cs typeface="Times New Roman"/>
              </a:rPr>
              <a:t>And</a:t>
            </a:r>
            <a:r>
              <a:rPr sz="1450" spc="4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v</a:t>
            </a:r>
            <a:r>
              <a:rPr sz="1450" spc="0" dirty="0">
                <a:latin typeface="Times New Roman"/>
                <a:cs typeface="Times New Roman"/>
              </a:rPr>
              <a:t>isit 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ht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t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: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/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p</a:t>
            </a:r>
            <a:r>
              <a:rPr sz="1450" spc="-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cX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X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e.</a:t>
            </a:r>
            <a:r>
              <a:rPr sz="1450" spc="-29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w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s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.a</a:t>
            </a:r>
            <a:r>
              <a:rPr sz="1450" spc="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f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n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o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g.o</a:t>
            </a:r>
            <a:r>
              <a:rPr sz="1450" spc="-4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r</a:t>
            </a:r>
            <a:r>
              <a:rPr sz="1450" spc="0" dirty="0">
                <a:solidFill>
                  <a:srgbClr val="B40004"/>
                </a:solidFill>
                <a:latin typeface="Arial"/>
                <a:cs typeface="Arial"/>
                <a:hlinkClick r:id="rId3"/>
              </a:rPr>
              <a:t>g</a:t>
            </a:r>
            <a:r>
              <a:rPr sz="1450" spc="-29" dirty="0">
                <a:solidFill>
                  <a:srgbClr val="B40004"/>
                </a:solidFill>
                <a:latin typeface="Arial"/>
                <a:cs typeface="Arial"/>
              </a:rPr>
              <a:t> </a:t>
            </a:r>
            <a:r>
              <a:rPr sz="1450" spc="0" dirty="0">
                <a:latin typeface="Times New Roman"/>
                <a:cs typeface="Times New Roman"/>
              </a:rPr>
              <a:t>in</a:t>
            </a:r>
            <a:r>
              <a:rPr sz="1450" spc="9" dirty="0">
                <a:latin typeface="Times New Roman"/>
                <a:cs typeface="Times New Roman"/>
              </a:rPr>
              <a:t> </a:t>
            </a:r>
            <a:r>
              <a:rPr sz="1450" spc="-9" dirty="0">
                <a:latin typeface="Times New Roman"/>
                <a:cs typeface="Times New Roman"/>
              </a:rPr>
              <a:t>y</a:t>
            </a:r>
            <a:r>
              <a:rPr sz="1450" spc="4" dirty="0">
                <a:latin typeface="Times New Roman"/>
                <a:cs typeface="Times New Roman"/>
              </a:rPr>
              <a:t>ou</a:t>
            </a:r>
            <a:r>
              <a:rPr sz="1450" spc="0" dirty="0">
                <a:latin typeface="Times New Roman"/>
                <a:cs typeface="Times New Roman"/>
              </a:rPr>
              <a:t>r</a:t>
            </a:r>
            <a:r>
              <a:rPr sz="1450" spc="-4" dirty="0">
                <a:latin typeface="Times New Roman"/>
                <a:cs typeface="Times New Roman"/>
              </a:rPr>
              <a:t> </a:t>
            </a:r>
            <a:r>
              <a:rPr sz="1450" spc="4" dirty="0">
                <a:latin typeface="Times New Roman"/>
                <a:cs typeface="Times New Roman"/>
              </a:rPr>
              <a:t>b</a:t>
            </a:r>
            <a:r>
              <a:rPr sz="1450" spc="-14" dirty="0">
                <a:latin typeface="Times New Roman"/>
                <a:cs typeface="Times New Roman"/>
              </a:rPr>
              <a:t>r</a:t>
            </a:r>
            <a:r>
              <a:rPr sz="1450" spc="4" dirty="0">
                <a:latin typeface="Times New Roman"/>
                <a:cs typeface="Times New Roman"/>
              </a:rPr>
              <a:t>o</a:t>
            </a:r>
            <a:r>
              <a:rPr sz="1450" spc="0" dirty="0">
                <a:latin typeface="Times New Roman"/>
                <a:cs typeface="Times New Roman"/>
              </a:rPr>
              <a:t>w</a:t>
            </a:r>
            <a:r>
              <a:rPr sz="1450" spc="-4" dirty="0">
                <a:latin typeface="Times New Roman"/>
                <a:cs typeface="Times New Roman"/>
              </a:rPr>
              <a:t>s</a:t>
            </a:r>
            <a:r>
              <a:rPr sz="1450" spc="0" dirty="0">
                <a:latin typeface="Times New Roman"/>
                <a:cs typeface="Times New Roman"/>
              </a:rPr>
              <a:t>er.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340" y="2204339"/>
            <a:ext cx="6703441" cy="201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30"/>
              </a:spcBef>
            </a:pPr>
            <a:r>
              <a:rPr sz="1300" spc="0" dirty="0">
                <a:latin typeface="Courier New"/>
                <a:cs typeface="Courier New"/>
              </a:rPr>
              <a:t>telnet</a:t>
            </a:r>
            <a:r>
              <a:rPr sz="1300" spc="-46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localhost</a:t>
            </a:r>
            <a:r>
              <a:rPr sz="1300" spc="-7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80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50340" y="1385570"/>
            <a:ext cx="6703441" cy="201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288">
              <a:lnSpc>
                <a:spcPct val="94401"/>
              </a:lnSpc>
              <a:spcBef>
                <a:spcPts val="20"/>
              </a:spcBef>
            </a:pPr>
            <a:r>
              <a:rPr sz="1300" spc="0" dirty="0">
                <a:latin typeface="Courier New"/>
                <a:cs typeface="Courier New"/>
              </a:rPr>
              <a:t>sudo</a:t>
            </a:r>
            <a:r>
              <a:rPr sz="1300" spc="-31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apt</a:t>
            </a:r>
            <a:r>
              <a:rPr sz="1300" spc="-23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install</a:t>
            </a:r>
            <a:r>
              <a:rPr sz="1300" spc="-54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apache2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1112</Words>
  <Application>Microsoft Macintosh PowerPoint</Application>
  <PresentationFormat>Custom</PresentationFormat>
  <Paragraphs>158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Liko Mo</dc:creator>
  <cp:lastModifiedBy>Kevin Chege</cp:lastModifiedBy>
  <cp:revision>9</cp:revision>
  <dcterms:modified xsi:type="dcterms:W3CDTF">2018-05-01T16:53:15Z</dcterms:modified>
</cp:coreProperties>
</file>