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A721-7167-2442-8D9E-1ADBB38B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41FD-6C91-534A-AEF9-E5E81DADB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D8BE-5FB1-D44E-8C11-249DAEB0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A369-2D85-E544-9B8E-4EF8B47A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029B-4A99-7A4E-85AB-6C59FD4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A001-39A6-C845-AD84-FD072459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9EF0-2D22-A34E-A7AF-85FEB76AC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32B0-1160-F544-BC71-AECA3EA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BCCA-AC95-FA4E-9EEC-F00C3B2E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1964-6339-E446-BD3E-85C06F37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01452-8809-0F4A-8BE8-9682F908C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C2CF-706B-6744-ABC1-CA4A0D405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5A58-7544-A149-80E4-6ABFF51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777-32AF-5F4E-84C2-4472E8A0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89CE-9967-B443-AD0A-5D948B38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21B3-0F3A-A04B-BABD-7CC831E1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46F6-BA69-4B44-BA96-33A421D3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0308-0691-9C40-8428-B9FA2630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A096-56BF-D140-9F2D-15457263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34A1-5E98-A341-AEEE-EB3301F2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301-9C39-3047-969C-6ECA5BA1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4AE1B-CEE4-B24B-AEE0-582708E3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DB6F-5F27-B949-B5E5-77020304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F469-4DB3-6C44-9DFD-CEDBBE92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E522-C8F0-F243-906E-CFA7FA3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DEBA-47A5-6544-9E6F-5DDD36FA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1BCF-E217-194B-9F7B-18B5F748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41441-709C-A54A-80AF-52F3A42E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415F-A534-0442-BBCD-2A088E1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ADBB2-E214-384E-BD3F-0C7171B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2797-42A7-A244-96D3-AE64EA92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95DE-CA72-E74D-897B-2CF7550F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C25B-A439-D242-A01C-70B19D36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13B7-7E26-5748-B0AB-22099A7DD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CC59-3110-8A47-BD9A-5F0FD4AB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103F4-2A0C-E247-BCC1-DA1FBA3E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98987-8676-B44F-BDBA-5536578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B5D36-7BAA-E648-BBCC-A16066E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817DE-B133-6044-8281-54FAD30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747D-E708-6540-A59C-F0501980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B5354-A11C-F845-B631-435C05C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192D4-B9CC-6448-82DE-9D913E3E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CF8F3-1BFD-034B-BB27-270A1E17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C6520-251D-6042-8E13-1A5709CB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A0B04-0C12-BA4F-8662-63C417DD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43C8-9DCE-2745-946A-81B9049E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85F5-A61B-C04D-8AB4-6F295A93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B769-3624-3A45-B701-7860EF90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D8BE9-6D96-1341-9BA9-7142C30CF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002E-361B-334A-AA2A-38B06A45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3044A-7A2A-884C-831D-42A69BFE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A400-3D76-224E-8BD1-2526E4B0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F53A-F4FF-0E4E-AABD-4EC82BD0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88418-EB7B-CC45-8EFD-2397F756B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B30F-F6DA-5D4A-9DC4-CD6AEEDA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C7DF-4764-AF47-A19C-AA398B13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88EE-9629-B24E-B5D2-603D1C2C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A845-5D70-EB4A-AE59-C935FD84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77441-B124-F14F-9B8A-7A677C88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788E-1FE0-BD4D-B9B3-C745F395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951A-9E16-0344-92C5-87FD5BD30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41F1-1A60-6C48-93A2-D365B393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FA9E-A019-8648-BD0F-4BC29DE4A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fnog@pcYY.sse.ws.afnog.org" TargetMode="External"/><Relationship Id="rId2" Type="http://schemas.openxmlformats.org/officeDocument/2006/relationships/hyperlink" Target="http://yyy.afnog.nog-oc.org/webm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fnog@YYY.afnog.nog-oc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89F3-5F96-9145-A4EA-C595A0028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RainLoop</a:t>
            </a:r>
            <a:r>
              <a:rPr lang="en-US" dirty="0"/>
              <a:t> </a:t>
            </a:r>
            <a:r>
              <a:rPr lang="en-US" dirty="0" err="1"/>
              <a:t>WebMail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1F4C5-6E8F-E24E-B151-492ABF76B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4954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9F540-EA4E-6045-B82C-F68988D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23" y="372533"/>
            <a:ext cx="8303444" cy="415925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E3A73A9-1CC5-FA46-8910-4F5E7CBF1329}"/>
              </a:ext>
            </a:extLst>
          </p:cNvPr>
          <p:cNvSpPr txBox="1">
            <a:spLocks/>
          </p:cNvSpPr>
          <p:nvPr/>
        </p:nvSpPr>
        <p:spPr>
          <a:xfrm>
            <a:off x="1490133" y="507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Username: admin</a:t>
            </a:r>
          </a:p>
          <a:p>
            <a:pPr marL="0" indent="0">
              <a:buNone/>
            </a:pPr>
            <a:r>
              <a:rPr lang="en-US" dirty="0"/>
              <a:t>Password: 12345</a:t>
            </a:r>
          </a:p>
        </p:txBody>
      </p:sp>
    </p:spTree>
    <p:extLst>
      <p:ext uri="{BB962C8B-B14F-4D97-AF65-F5344CB8AC3E}">
        <p14:creationId xmlns:p14="http://schemas.microsoft.com/office/powerpoint/2010/main" val="367235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952-2E1F-7746-9F9B-29AFF829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Domains and click add Domains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AF079-276D-F04A-B96F-CDF953A6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427" y="1825625"/>
            <a:ext cx="8363146" cy="4351338"/>
          </a:xfrm>
        </p:spPr>
      </p:pic>
    </p:spTree>
    <p:extLst>
      <p:ext uri="{BB962C8B-B14F-4D97-AF65-F5344CB8AC3E}">
        <p14:creationId xmlns:p14="http://schemas.microsoft.com/office/powerpoint/2010/main" val="304429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A653-208A-DC4B-9E29-D462CE67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567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as below. Make sure to enable “Use short Login” on both IMAP and SMTP.</a:t>
            </a:r>
            <a:br>
              <a:rPr lang="en-US" dirty="0"/>
            </a:br>
            <a:r>
              <a:rPr lang="en-US" dirty="0"/>
              <a:t>Disable authentication on SMTP as well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1745F-83D2-3345-A3D8-DC6B4199A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133" y="2590800"/>
            <a:ext cx="7503583" cy="4064000"/>
          </a:xfrm>
        </p:spPr>
      </p:pic>
    </p:spTree>
    <p:extLst>
      <p:ext uri="{BB962C8B-B14F-4D97-AF65-F5344CB8AC3E}">
        <p14:creationId xmlns:p14="http://schemas.microsoft.com/office/powerpoint/2010/main" val="391057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919-245E-8648-AC7A-5CFA74DA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to the webmail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EB68-3DA9-A746-A09B-34E1BC4C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your </a:t>
            </a:r>
            <a:r>
              <a:rPr lang="en-US" dirty="0" err="1"/>
              <a:t>YYY.afnog.nog-oc.org</a:t>
            </a:r>
            <a:endParaRPr lang="en-US" dirty="0"/>
          </a:p>
          <a:p>
            <a:r>
              <a:rPr lang="en-US" dirty="0"/>
              <a:t>Save and close the admin page</a:t>
            </a:r>
          </a:p>
          <a:p>
            <a:r>
              <a:rPr lang="en-US" dirty="0"/>
              <a:t>Then go to: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Http://YYY.afnog.nog-oc.org/webmail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Login with full user name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afnog@pcYY.sse.ws.afnog.org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afnog@YYY.afnog.nog-oc.org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102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Installing RainLoop WebMail</vt:lpstr>
      <vt:lpstr>PowerPoint Presentation</vt:lpstr>
      <vt:lpstr>Go to Domains and click add Domains</vt:lpstr>
      <vt:lpstr>Edit as below. Make sure to enable “Use short Login” on both IMAP and SMTP. Disable authentication on SMTP as well</vt:lpstr>
      <vt:lpstr>Browse to the webmail page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RainLoop WebMail</dc:title>
  <dc:creator>Kevin Chege</dc:creator>
  <cp:lastModifiedBy>Kevin Chege</cp:lastModifiedBy>
  <cp:revision>3</cp:revision>
  <dcterms:created xsi:type="dcterms:W3CDTF">2018-05-03T15:55:00Z</dcterms:created>
  <dcterms:modified xsi:type="dcterms:W3CDTF">2018-05-03T17:07:06Z</dcterms:modified>
</cp:coreProperties>
</file>