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76" r:id="rId4"/>
    <p:sldId id="263" r:id="rId5"/>
    <p:sldId id="267" r:id="rId6"/>
    <p:sldId id="277" r:id="rId7"/>
    <p:sldId id="268" r:id="rId8"/>
    <p:sldId id="282" r:id="rId9"/>
    <p:sldId id="283" r:id="rId10"/>
    <p:sldId id="284" r:id="rId11"/>
    <p:sldId id="269" r:id="rId12"/>
    <p:sldId id="264" r:id="rId13"/>
    <p:sldId id="278" r:id="rId14"/>
    <p:sldId id="265" r:id="rId15"/>
    <p:sldId id="279" r:id="rId16"/>
    <p:sldId id="281" r:id="rId17"/>
    <p:sldId id="280" r:id="rId18"/>
    <p:sldId id="262" r:id="rId19"/>
    <p:sldId id="270" r:id="rId20"/>
    <p:sldId id="286" r:id="rId21"/>
    <p:sldId id="285" r:id="rId22"/>
    <p:sldId id="289" r:id="rId23"/>
    <p:sldId id="287" r:id="rId24"/>
    <p:sldId id="288" r:id="rId25"/>
    <p:sldId id="272" r:id="rId26"/>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96"/>
    <p:restoredTop sz="94631"/>
  </p:normalViewPr>
  <p:slideViewPr>
    <p:cSldViewPr>
      <p:cViewPr varScale="1">
        <p:scale>
          <a:sx n="70" d="100"/>
          <a:sy n="70" d="100"/>
        </p:scale>
        <p:origin x="192"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19</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19</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25</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2019</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C8FE9-16F1-7741-9565-B1020A4805B8}"/>
              </a:ext>
            </a:extLst>
          </p:cNvPr>
          <p:cNvPicPr>
            <a:picLocks noChangeAspect="1"/>
          </p:cNvPicPr>
          <p:nvPr/>
        </p:nvPicPr>
        <p:blipFill>
          <a:blip r:embed="rId2"/>
          <a:stretch>
            <a:fillRect/>
          </a:stretch>
        </p:blipFill>
        <p:spPr>
          <a:xfrm>
            <a:off x="125023" y="655637"/>
            <a:ext cx="9792089" cy="5767943"/>
          </a:xfrm>
          <a:prstGeom prst="rect">
            <a:avLst/>
          </a:prstGeom>
        </p:spPr>
      </p:pic>
      <p:sp>
        <p:nvSpPr>
          <p:cNvPr id="4" name="Title 3">
            <a:extLst>
              <a:ext uri="{FF2B5EF4-FFF2-40B4-BE49-F238E27FC236}">
                <a16:creationId xmlns:a16="http://schemas.microsoft.com/office/drawing/2014/main" id="{06561ADB-588E-C640-B77D-F8BD229E8B5B}"/>
              </a:ext>
            </a:extLst>
          </p:cNvPr>
          <p:cNvSpPr>
            <a:spLocks noGrp="1"/>
          </p:cNvSpPr>
          <p:nvPr>
            <p:ph type="title"/>
          </p:nvPr>
        </p:nvSpPr>
        <p:spPr>
          <a:xfrm>
            <a:off x="773112" y="5630862"/>
            <a:ext cx="8567738" cy="1501775"/>
          </a:xfrm>
        </p:spPr>
        <p:txBody>
          <a:bodyPr/>
          <a:lstStyle/>
          <a:p>
            <a:r>
              <a:rPr lang="en-US" dirty="0"/>
              <a:t>building a stratum 2 </a:t>
            </a:r>
            <a:r>
              <a:rPr lang="en-US" dirty="0" err="1"/>
              <a:t>ntp</a:t>
            </a:r>
            <a:r>
              <a:rPr lang="en-US" dirty="0"/>
              <a:t> server</a:t>
            </a:r>
          </a:p>
        </p:txBody>
      </p:sp>
      <p:sp>
        <p:nvSpPr>
          <p:cNvPr id="5" name="Text Placeholder 4">
            <a:extLst>
              <a:ext uri="{FF2B5EF4-FFF2-40B4-BE49-F238E27FC236}">
                <a16:creationId xmlns:a16="http://schemas.microsoft.com/office/drawing/2014/main" id="{2E6014B3-F3FC-E041-AD0C-8605D5DB09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63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apt-get install </a:t>
            </a:r>
            <a:r>
              <a:rPr lang="en-US" dirty="0" err="1">
                <a:solidFill>
                  <a:schemeClr val="tx1"/>
                </a:solidFill>
                <a:latin typeface="Courier" charset="0"/>
                <a:ea typeface="Courier" charset="0"/>
                <a:cs typeface="Courier" charset="0"/>
              </a:rPr>
              <a:t>ntp</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--get-selections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don't</a:t>
            </a:r>
          </a:p>
          <a:p>
            <a:r>
              <a:rPr lang="en-US" sz="2000" dirty="0">
                <a:solidFill>
                  <a:schemeClr val="tx1"/>
                </a:solidFill>
                <a:latin typeface="Courier" charset="0"/>
                <a:ea typeface="Courier" charset="0"/>
                <a:cs typeface="Courier" charset="0"/>
              </a:rPr>
              <a:t># 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69314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35A12-02BD-6349-8D6B-4A5C24E2F4DE}"/>
              </a:ext>
            </a:extLst>
          </p:cNvPr>
          <p:cNvSpPr>
            <a:spLocks noGrp="1"/>
          </p:cNvSpPr>
          <p:nvPr>
            <p:ph type="title"/>
          </p:nvPr>
        </p:nvSpPr>
        <p:spPr/>
        <p:txBody>
          <a:bodyPr/>
          <a:lstStyle/>
          <a:p>
            <a:r>
              <a:rPr lang="en-US" dirty="0"/>
              <a:t>NTP Client configuration</a:t>
            </a:r>
          </a:p>
        </p:txBody>
      </p:sp>
      <p:sp>
        <p:nvSpPr>
          <p:cNvPr id="5" name="Text Placeholder 4">
            <a:extLst>
              <a:ext uri="{FF2B5EF4-FFF2-40B4-BE49-F238E27FC236}">
                <a16:creationId xmlns:a16="http://schemas.microsoft.com/office/drawing/2014/main" id="{C89F17BA-A7AF-CB46-BB44-E3AEACC34F7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6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EE99-F3D1-B048-99C1-0941B3217986}"/>
              </a:ext>
            </a:extLst>
          </p:cNvPr>
          <p:cNvSpPr>
            <a:spLocks noGrp="1"/>
          </p:cNvSpPr>
          <p:nvPr>
            <p:ph type="title"/>
          </p:nvPr>
        </p:nvSpPr>
        <p:spPr/>
        <p:txBody>
          <a:bodyPr/>
          <a:lstStyle/>
          <a:p>
            <a:r>
              <a:rPr lang="en-US" dirty="0" err="1"/>
              <a:t>Ntpdate</a:t>
            </a:r>
            <a:r>
              <a:rPr lang="en-US" dirty="0"/>
              <a:t> </a:t>
            </a:r>
          </a:p>
        </p:txBody>
      </p:sp>
      <p:sp>
        <p:nvSpPr>
          <p:cNvPr id="3" name="Content Placeholder 2">
            <a:extLst>
              <a:ext uri="{FF2B5EF4-FFF2-40B4-BE49-F238E27FC236}">
                <a16:creationId xmlns:a16="http://schemas.microsoft.com/office/drawing/2014/main" id="{FB8A5CC4-82BE-6542-9134-D8EEE20FA385}"/>
              </a:ext>
            </a:extLst>
          </p:cNvPr>
          <p:cNvSpPr>
            <a:spLocks noGrp="1"/>
          </p:cNvSpPr>
          <p:nvPr>
            <p:ph idx="1"/>
          </p:nvPr>
        </p:nvSpPr>
        <p:spPr/>
        <p:txBody>
          <a:bodyPr/>
          <a:lstStyle/>
          <a:p>
            <a:pPr marL="457200" indent="-457200">
              <a:buFont typeface="Arial" panose="020B0604020202020204" pitchFamily="34" charset="0"/>
              <a:buChar char="•"/>
            </a:pPr>
            <a:r>
              <a:rPr lang="en-US" dirty="0"/>
              <a:t>On many </a:t>
            </a:r>
            <a:r>
              <a:rPr lang="en-US" dirty="0" err="1"/>
              <a:t>linux</a:t>
            </a:r>
            <a:r>
              <a:rPr lang="en-US" dirty="0"/>
              <a:t>/</a:t>
            </a:r>
            <a:r>
              <a:rPr lang="en-US" dirty="0" err="1"/>
              <a:t>unix</a:t>
            </a:r>
            <a:r>
              <a:rPr lang="en-US" dirty="0"/>
              <a:t> systems </a:t>
            </a:r>
            <a:r>
              <a:rPr lang="en-US" b="1" dirty="0" err="1"/>
              <a:t>ntpdate</a:t>
            </a:r>
            <a:r>
              <a:rPr lang="en-US" dirty="0"/>
              <a:t> is the client that is used to sync time on the local host from strata servers</a:t>
            </a:r>
          </a:p>
          <a:p>
            <a:pPr marL="457200" indent="-457200">
              <a:buFont typeface="Arial" panose="020B0604020202020204" pitchFamily="34" charset="0"/>
              <a:buChar char="•"/>
            </a:pPr>
            <a:r>
              <a:rPr lang="en-US" dirty="0" err="1"/>
              <a:t>ntp</a:t>
            </a:r>
            <a:r>
              <a:rPr lang="en-US" dirty="0"/>
              <a:t> server daemon (</a:t>
            </a:r>
            <a:r>
              <a:rPr lang="en-US" b="1" dirty="0" err="1"/>
              <a:t>ntpd</a:t>
            </a:r>
            <a:r>
              <a:rPr lang="en-US" dirty="0"/>
              <a:t>) also an (</a:t>
            </a:r>
            <a:r>
              <a:rPr lang="en-US" b="1" dirty="0"/>
              <a:t>-q)</a:t>
            </a:r>
            <a:r>
              <a:rPr lang="en-US" dirty="0"/>
              <a:t> option that sync the time on the local host</a:t>
            </a:r>
          </a:p>
          <a:p>
            <a:pPr marL="457200" indent="-457200">
              <a:buFont typeface="Arial" panose="020B0604020202020204" pitchFamily="34" charset="0"/>
              <a:buChar char="•"/>
            </a:pPr>
            <a:r>
              <a:rPr lang="en-US" dirty="0"/>
              <a:t>The plan is to retire the </a:t>
            </a:r>
            <a:r>
              <a:rPr lang="en-US" dirty="0" err="1"/>
              <a:t>ntpdate</a:t>
            </a:r>
            <a:r>
              <a:rPr lang="en-US" dirty="0"/>
              <a:t> (after a sufficient mourning period) with a script using </a:t>
            </a:r>
            <a:r>
              <a:rPr lang="en-US" b="1" dirty="0" err="1"/>
              <a:t>ntpd</a:t>
            </a:r>
            <a:r>
              <a:rPr lang="en-US" b="1" dirty="0"/>
              <a:t> -q</a:t>
            </a:r>
            <a:r>
              <a:rPr lang="en-US" dirty="0"/>
              <a:t> option </a:t>
            </a:r>
          </a:p>
        </p:txBody>
      </p:sp>
    </p:spTree>
    <p:extLst>
      <p:ext uri="{BB962C8B-B14F-4D97-AF65-F5344CB8AC3E}">
        <p14:creationId xmlns:p14="http://schemas.microsoft.com/office/powerpoint/2010/main" val="400962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144F-FD28-9641-AF0C-7EE2BFF43151}"/>
              </a:ext>
            </a:extLst>
          </p:cNvPr>
          <p:cNvSpPr>
            <a:spLocks noGrp="1"/>
          </p:cNvSpPr>
          <p:nvPr>
            <p:ph type="title"/>
          </p:nvPr>
        </p:nvSpPr>
        <p:spPr/>
        <p:txBody>
          <a:bodyPr/>
          <a:lstStyle/>
          <a:p>
            <a:r>
              <a:rPr lang="en-US" dirty="0" err="1"/>
              <a:t>Ntpdate</a:t>
            </a:r>
            <a:endParaRPr lang="en-US" dirty="0"/>
          </a:p>
        </p:txBody>
      </p:sp>
      <p:sp>
        <p:nvSpPr>
          <p:cNvPr id="3" name="Content Placeholder 2">
            <a:extLst>
              <a:ext uri="{FF2B5EF4-FFF2-40B4-BE49-F238E27FC236}">
                <a16:creationId xmlns:a16="http://schemas.microsoft.com/office/drawing/2014/main" id="{E7CF5F52-55A1-8547-AD51-B47BDC51F33E}"/>
              </a:ext>
            </a:extLst>
          </p:cNvPr>
          <p:cNvSpPr>
            <a:spLocks noGrp="1"/>
          </p:cNvSpPr>
          <p:nvPr>
            <p:ph idx="1"/>
          </p:nvPr>
        </p:nvSpPr>
        <p:spPr/>
        <p:txBody>
          <a:bodyPr/>
          <a:lstStyle/>
          <a:p>
            <a:pPr marL="457200" indent="-457200">
              <a:buFont typeface="Arial" panose="020B0604020202020204" pitchFamily="34" charset="0"/>
              <a:buChar char="•"/>
            </a:pPr>
            <a:r>
              <a:rPr lang="en-US" dirty="0">
                <a:ea typeface="Arial" charset="0"/>
                <a:cs typeface="Arial" charset="0"/>
              </a:rPr>
              <a:t>Install </a:t>
            </a:r>
            <a:r>
              <a:rPr lang="en-US" dirty="0" err="1">
                <a:ea typeface="Arial" charset="0"/>
                <a:cs typeface="Arial" charset="0"/>
              </a:rPr>
              <a:t>ntpdate</a:t>
            </a:r>
            <a:r>
              <a:rPr lang="en-US" dirty="0">
                <a:ea typeface="Arial" charset="0"/>
                <a:cs typeface="Arial" charset="0"/>
              </a:rPr>
              <a:t> </a:t>
            </a:r>
          </a:p>
          <a:p>
            <a:pPr marL="0" indent="0"/>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Update your system clock</a:t>
            </a:r>
          </a:p>
        </p:txBody>
      </p:sp>
      <p:sp>
        <p:nvSpPr>
          <p:cNvPr id="4" name="TextBox 3">
            <a:extLst>
              <a:ext uri="{FF2B5EF4-FFF2-40B4-BE49-F238E27FC236}">
                <a16:creationId xmlns:a16="http://schemas.microsoft.com/office/drawing/2014/main" id="{488F4F87-D428-994D-B737-3BD3FCF683B7}"/>
              </a:ext>
            </a:extLst>
          </p:cNvPr>
          <p:cNvSpPr txBox="1"/>
          <p:nvPr/>
        </p:nvSpPr>
        <p:spPr>
          <a:xfrm>
            <a:off x="476377" y="3826442"/>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r>
              <a:rPr lang="en-US" dirty="0">
                <a:solidFill>
                  <a:schemeClr val="tx1"/>
                </a:solidFill>
                <a:latin typeface="Courier" charset="0"/>
                <a:ea typeface="Courier" charset="0"/>
                <a:cs typeface="Courier" charset="0"/>
              </a:rPr>
              <a:t> –u 0.pool.ntp.org</a:t>
            </a:r>
          </a:p>
        </p:txBody>
      </p:sp>
      <p:sp>
        <p:nvSpPr>
          <p:cNvPr id="5" name="TextBox 4">
            <a:extLst>
              <a:ext uri="{FF2B5EF4-FFF2-40B4-BE49-F238E27FC236}">
                <a16:creationId xmlns:a16="http://schemas.microsoft.com/office/drawing/2014/main" id="{366F2C08-71F6-B143-986F-43BAF9FF8DA8}"/>
              </a:ext>
            </a:extLst>
          </p:cNvPr>
          <p:cNvSpPr txBox="1"/>
          <p:nvPr/>
        </p:nvSpPr>
        <p:spPr>
          <a:xfrm>
            <a:off x="468313" y="2350541"/>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apt-get install </a:t>
            </a:r>
            <a:r>
              <a:rPr lang="en-US" dirty="0" err="1">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127687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CC9C-6C31-C049-8BAC-EB366CB04ACA}"/>
              </a:ext>
            </a:extLst>
          </p:cNvPr>
          <p:cNvSpPr>
            <a:spLocks noGrp="1"/>
          </p:cNvSpPr>
          <p:nvPr>
            <p:ph type="title"/>
          </p:nvPr>
        </p:nvSpPr>
        <p:spPr/>
        <p:txBody>
          <a:bodyPr/>
          <a:lstStyle/>
          <a:p>
            <a:r>
              <a:rPr lang="en-US" dirty="0" err="1"/>
              <a:t>Systemd-timesyncd</a:t>
            </a:r>
            <a:endParaRPr lang="en-US" dirty="0"/>
          </a:p>
        </p:txBody>
      </p:sp>
      <p:sp>
        <p:nvSpPr>
          <p:cNvPr id="3" name="Content Placeholder 2">
            <a:extLst>
              <a:ext uri="{FF2B5EF4-FFF2-40B4-BE49-F238E27FC236}">
                <a16:creationId xmlns:a16="http://schemas.microsoft.com/office/drawing/2014/main" id="{BDBF5135-C04B-3D4C-9819-0A0A2E108C83}"/>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US" i="1" dirty="0" err="1"/>
              <a:t>systemd-timesyncd</a:t>
            </a:r>
            <a:r>
              <a:rPr lang="en-US" dirty="0"/>
              <a:t> is a daemon that implements a simple SNTP client on Linux systems that us new </a:t>
            </a:r>
            <a:r>
              <a:rPr lang="en-US" dirty="0" err="1"/>
              <a:t>systemd</a:t>
            </a:r>
            <a:r>
              <a:rPr lang="en-US" dirty="0"/>
              <a:t> design   </a:t>
            </a:r>
          </a:p>
          <a:p>
            <a:pPr marL="457200" indent="-457200">
              <a:buFont typeface="Arial" panose="020B0604020202020204" pitchFamily="34" charset="0"/>
              <a:buChar char="•"/>
            </a:pPr>
            <a:r>
              <a:rPr lang="en-US" i="1" dirty="0" err="1"/>
              <a:t>systemd-timesyncd</a:t>
            </a:r>
            <a:r>
              <a:rPr lang="en-US" dirty="0"/>
              <a:t> will read the configuration file from /</a:t>
            </a:r>
            <a:r>
              <a:rPr lang="en-US" dirty="0" err="1"/>
              <a:t>etc</a:t>
            </a:r>
            <a:r>
              <a:rPr lang="en-US" dirty="0"/>
              <a:t>/</a:t>
            </a:r>
            <a:r>
              <a:rPr lang="en-US" dirty="0" err="1"/>
              <a:t>systemd</a:t>
            </a:r>
            <a:r>
              <a:rPr lang="en-US" dirty="0"/>
              <a:t>/</a:t>
            </a:r>
            <a:r>
              <a:rPr lang="en-US" dirty="0" err="1"/>
              <a:t>timesyncd.conf</a:t>
            </a:r>
            <a:r>
              <a:rPr lang="en-US" dirty="0"/>
              <a:t>, which looks like this: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To add time servers or change the provided ones, uncomment the relevant line and list their host name or IP separated by a space.</a:t>
            </a:r>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17059B29-956F-F548-974F-6E26D7B2988E}"/>
              </a:ext>
            </a:extLst>
          </p:cNvPr>
          <p:cNvSpPr txBox="1"/>
          <p:nvPr/>
        </p:nvSpPr>
        <p:spPr>
          <a:xfrm>
            <a:off x="468313" y="3170237"/>
            <a:ext cx="9102726" cy="1539973"/>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a:t>
            </a:r>
          </a:p>
          <a:p>
            <a:r>
              <a:rPr lang="en-US" sz="1600" dirty="0"/>
              <a:t>#</a:t>
            </a:r>
            <a:r>
              <a:rPr lang="en-US" sz="1600" dirty="0" err="1"/>
              <a:t>FallbackNTP</a:t>
            </a:r>
            <a:r>
              <a:rPr lang="en-US" sz="1600" dirty="0"/>
              <a:t>=0.arch.pool.ntp.org 1.arch.pool.ntp.org 2.arch.pool.ntp.org 3.arch.pool.ntp.org </a:t>
            </a:r>
          </a:p>
          <a:p>
            <a:r>
              <a:rPr lang="en-US" sz="1600" dirty="0"/>
              <a:t>#</a:t>
            </a:r>
            <a:r>
              <a:rPr lang="en-US" sz="1600" dirty="0" err="1"/>
              <a:t>RootDistanceMaxSec</a:t>
            </a:r>
            <a:r>
              <a:rPr lang="en-US" sz="1600" dirty="0"/>
              <a:t>=5 </a:t>
            </a:r>
          </a:p>
          <a:p>
            <a:r>
              <a:rPr lang="en-US" sz="1600" dirty="0"/>
              <a:t>#</a:t>
            </a:r>
            <a:r>
              <a:rPr lang="en-US" sz="1600" dirty="0" err="1"/>
              <a:t>PollIntervalMinSec</a:t>
            </a:r>
            <a:r>
              <a:rPr lang="en-US" sz="1600" dirty="0"/>
              <a:t>=32 </a:t>
            </a:r>
          </a:p>
          <a:p>
            <a:r>
              <a:rPr lang="en-US" sz="1600" dirty="0"/>
              <a:t>#</a:t>
            </a:r>
            <a:r>
              <a:rPr lang="en-US" sz="1600" dirty="0" err="1"/>
              <a:t>PollIntervalMaxSec</a:t>
            </a:r>
            <a:r>
              <a:rPr lang="en-US" sz="1600" dirty="0"/>
              <a:t>=2048</a:t>
            </a: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2252590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5390-DBEE-5746-BE97-EAB9D97D1892}"/>
              </a:ext>
            </a:extLst>
          </p:cNvPr>
          <p:cNvSpPr>
            <a:spLocks noGrp="1"/>
          </p:cNvSpPr>
          <p:nvPr>
            <p:ph type="title"/>
          </p:nvPr>
        </p:nvSpPr>
        <p:spPr/>
        <p:txBody>
          <a:bodyPr/>
          <a:lstStyle/>
          <a:p>
            <a:r>
              <a:rPr lang="en-US" dirty="0" err="1"/>
              <a:t>Systemd-timesyncd</a:t>
            </a:r>
            <a:endParaRPr lang="en-US" dirty="0"/>
          </a:p>
        </p:txBody>
      </p:sp>
      <p:sp>
        <p:nvSpPr>
          <p:cNvPr id="3" name="Content Placeholder 2">
            <a:extLst>
              <a:ext uri="{FF2B5EF4-FFF2-40B4-BE49-F238E27FC236}">
                <a16:creationId xmlns:a16="http://schemas.microsoft.com/office/drawing/2014/main" id="{39591183-32BA-A04D-B850-691E27E75E72}"/>
              </a:ext>
            </a:extLst>
          </p:cNvPr>
          <p:cNvSpPr>
            <a:spLocks noGrp="1"/>
          </p:cNvSpPr>
          <p:nvPr>
            <p:ph idx="1"/>
          </p:nvPr>
        </p:nvSpPr>
        <p:spPr>
          <a:xfrm>
            <a:off x="503238" y="1257300"/>
            <a:ext cx="9067800" cy="5495925"/>
          </a:xfrm>
        </p:spPr>
        <p:txBody>
          <a:bodyPr/>
          <a:lstStyle/>
          <a:p>
            <a:pPr marL="457200" indent="-457200">
              <a:buFont typeface="Arial" panose="020B0604020202020204" pitchFamily="34" charset="0"/>
              <a:buChar char="•"/>
            </a:pPr>
            <a:r>
              <a:rPr lang="en-US" dirty="0"/>
              <a:t>Enabling the Service</a:t>
            </a:r>
          </a:p>
          <a:p>
            <a:pPr marL="0" indent="0"/>
            <a:endParaRPr lang="en-US" dirty="0"/>
          </a:p>
          <a:p>
            <a:pPr marL="457200" indent="-457200">
              <a:buFont typeface="Arial" panose="020B0604020202020204" pitchFamily="34" charset="0"/>
              <a:buChar char="•"/>
            </a:pPr>
            <a:r>
              <a:rPr lang="en-US" dirty="0"/>
              <a:t>Or</a:t>
            </a:r>
          </a:p>
          <a:p>
            <a:pPr marL="457200" indent="-457200">
              <a:buFont typeface="Arial" panose="020B0604020202020204" pitchFamily="34" charset="0"/>
              <a:buChar char="•"/>
            </a:pPr>
            <a:r>
              <a:rPr lang="en-US" dirty="0"/>
              <a:t> To check the service status, use;</a:t>
            </a:r>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To see verbose service information, use</a:t>
            </a:r>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96491121-9FBB-9842-A949-FBDEE10C090D}"/>
              </a:ext>
            </a:extLst>
          </p:cNvPr>
          <p:cNvSpPr txBox="1"/>
          <p:nvPr/>
        </p:nvSpPr>
        <p:spPr>
          <a:xfrm>
            <a:off x="503238" y="1785551"/>
            <a:ext cx="8648701" cy="1156086"/>
          </a:xfrm>
          <a:prstGeom prst="rect">
            <a:avLst/>
          </a:prstGeom>
          <a:solidFill>
            <a:schemeClr val="bg2"/>
          </a:solidFill>
        </p:spPr>
        <p:txBody>
          <a:bodyPr wrap="square" rtlCol="0">
            <a:spAutoFit/>
          </a:bodyPr>
          <a:lstStyle/>
          <a:p>
            <a:r>
              <a:rPr lang="en-US" dirty="0">
                <a:latin typeface="Courier" charset="0"/>
              </a:rPr>
              <a:t>$ </a:t>
            </a:r>
            <a:r>
              <a:rPr lang="en-US" dirty="0" err="1">
                <a:latin typeface="Courier" charset="0"/>
              </a:rPr>
              <a:t>sudo</a:t>
            </a:r>
            <a:r>
              <a:rPr lang="en-US" dirty="0">
                <a:latin typeface="Courier" charset="0"/>
              </a:rPr>
              <a:t> </a:t>
            </a:r>
            <a:r>
              <a:rPr lang="en-US" dirty="0" err="1"/>
              <a:t>timedatectl</a:t>
            </a:r>
            <a:r>
              <a:rPr lang="en-US" dirty="0"/>
              <a:t> set-</a:t>
            </a:r>
            <a:r>
              <a:rPr lang="en-US" dirty="0" err="1"/>
              <a:t>ntp</a:t>
            </a:r>
            <a:r>
              <a:rPr lang="en-US" dirty="0"/>
              <a:t> true</a:t>
            </a:r>
            <a:endParaRPr lang="en-US" dirty="0">
              <a:latin typeface="Courier" charset="0"/>
              <a:ea typeface="Courier" charset="0"/>
              <a:cs typeface="Courier" charset="0"/>
            </a:endParaRPr>
          </a:p>
          <a:p>
            <a:r>
              <a:rPr lang="en-US" dirty="0">
                <a:latin typeface="Courier" charset="0"/>
                <a:ea typeface="Courier" charset="0"/>
                <a:cs typeface="Courier" charset="0"/>
              </a:rPr>
              <a:t>OR </a:t>
            </a:r>
          </a:p>
          <a:p>
            <a:r>
              <a:rPr lang="en-US" dirty="0"/>
              <a:t>$ </a:t>
            </a:r>
            <a:r>
              <a:rPr lang="en-US" dirty="0" err="1"/>
              <a:t>sudo</a:t>
            </a:r>
            <a:r>
              <a:rPr lang="en-US" dirty="0"/>
              <a:t> </a:t>
            </a:r>
            <a:r>
              <a:rPr lang="en-US" dirty="0" err="1"/>
              <a:t>systemctl</a:t>
            </a:r>
            <a:r>
              <a:rPr lang="en-US" dirty="0"/>
              <a:t> start </a:t>
            </a:r>
            <a:r>
              <a:rPr lang="en-US" dirty="0" err="1"/>
              <a:t>systemd-timesyncd</a:t>
            </a:r>
            <a:endParaRPr lang="en-US" dirty="0"/>
          </a:p>
        </p:txBody>
      </p:sp>
      <p:sp>
        <p:nvSpPr>
          <p:cNvPr id="5" name="TextBox 4">
            <a:extLst>
              <a:ext uri="{FF2B5EF4-FFF2-40B4-BE49-F238E27FC236}">
                <a16:creationId xmlns:a16="http://schemas.microsoft.com/office/drawing/2014/main" id="{392824B2-2DCC-8D49-A130-28EF7E88FD4A}"/>
              </a:ext>
            </a:extLst>
          </p:cNvPr>
          <p:cNvSpPr txBox="1"/>
          <p:nvPr/>
        </p:nvSpPr>
        <p:spPr>
          <a:xfrm>
            <a:off x="503238" y="3691345"/>
            <a:ext cx="8648701" cy="1156086"/>
          </a:xfrm>
          <a:prstGeom prst="rect">
            <a:avLst/>
          </a:prstGeom>
          <a:solidFill>
            <a:schemeClr val="bg2"/>
          </a:solidFill>
        </p:spPr>
        <p:txBody>
          <a:bodyPr wrap="square" rtlCol="0">
            <a:spAutoFit/>
          </a:bodyPr>
          <a:lstStyle/>
          <a:p>
            <a:r>
              <a:rPr lang="en-US" dirty="0"/>
              <a:t>$ </a:t>
            </a:r>
            <a:r>
              <a:rPr lang="en-US" dirty="0" err="1"/>
              <a:t>timedatectl</a:t>
            </a:r>
            <a:r>
              <a:rPr lang="en-US" dirty="0"/>
              <a:t> status</a:t>
            </a:r>
          </a:p>
          <a:p>
            <a:r>
              <a:rPr lang="en-US" dirty="0">
                <a:latin typeface="Courier" charset="0"/>
                <a:ea typeface="Courier" charset="0"/>
                <a:cs typeface="Courier" charset="0"/>
              </a:rPr>
              <a:t>OR</a:t>
            </a:r>
          </a:p>
          <a:p>
            <a:r>
              <a:rPr lang="en-US" dirty="0"/>
              <a:t>$ </a:t>
            </a:r>
            <a:r>
              <a:rPr lang="en-US" dirty="0" err="1"/>
              <a:t>sudo</a:t>
            </a:r>
            <a:r>
              <a:rPr lang="en-US" dirty="0"/>
              <a:t> </a:t>
            </a:r>
            <a:r>
              <a:rPr lang="en-US" dirty="0" err="1"/>
              <a:t>systemctl</a:t>
            </a:r>
            <a:r>
              <a:rPr lang="en-US" dirty="0"/>
              <a:t> status </a:t>
            </a:r>
            <a:r>
              <a:rPr lang="en-US" dirty="0" err="1"/>
              <a:t>systemd-timesyncd</a:t>
            </a:r>
            <a:endParaRPr lang="en-US" dirty="0"/>
          </a:p>
        </p:txBody>
      </p:sp>
      <p:sp>
        <p:nvSpPr>
          <p:cNvPr id="6" name="TextBox 5">
            <a:extLst>
              <a:ext uri="{FF2B5EF4-FFF2-40B4-BE49-F238E27FC236}">
                <a16:creationId xmlns:a16="http://schemas.microsoft.com/office/drawing/2014/main" id="{CCDBC7B5-EAC6-D94E-8433-571D2162A4C0}"/>
              </a:ext>
            </a:extLst>
          </p:cNvPr>
          <p:cNvSpPr txBox="1"/>
          <p:nvPr/>
        </p:nvSpPr>
        <p:spPr>
          <a:xfrm>
            <a:off x="468313" y="5654158"/>
            <a:ext cx="8683626" cy="450573"/>
          </a:xfrm>
          <a:prstGeom prst="rect">
            <a:avLst/>
          </a:prstGeom>
          <a:solidFill>
            <a:schemeClr val="bg2"/>
          </a:solidFill>
        </p:spPr>
        <p:txBody>
          <a:bodyPr wrap="square" rtlCol="0">
            <a:spAutoFit/>
          </a:bodyPr>
          <a:lstStyle/>
          <a:p>
            <a:r>
              <a:rPr lang="en-US" dirty="0"/>
              <a:t>$ </a:t>
            </a:r>
            <a:r>
              <a:rPr lang="en-US" dirty="0" err="1"/>
              <a:t>timedatectl</a:t>
            </a:r>
            <a:r>
              <a:rPr lang="en-US" dirty="0"/>
              <a:t> </a:t>
            </a:r>
            <a:r>
              <a:rPr lang="en-US" dirty="0" err="1"/>
              <a:t>timesync</a:t>
            </a:r>
            <a:r>
              <a:rPr lang="en-US" dirty="0"/>
              <a:t>-status</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349950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1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12280</TotalTime>
  <Words>1147</Words>
  <Application>Microsoft Macintosh PowerPoint</Application>
  <PresentationFormat>Custom</PresentationFormat>
  <Paragraphs>219</Paragraphs>
  <Slides>25</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building a stratum 2 ntp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NTP Client configuration</vt:lpstr>
      <vt:lpstr>Ntpdate </vt:lpstr>
      <vt:lpstr>Ntpdate</vt:lpstr>
      <vt:lpstr>Systemd-timesyncd</vt:lpstr>
      <vt:lpstr>Systemd-timesyncd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80</cp:revision>
  <cp:lastPrinted>2017-05-25T09:14:34Z</cp:lastPrinted>
  <dcterms:created xsi:type="dcterms:W3CDTF">2013-06-09T14:06:26Z</dcterms:created>
  <dcterms:modified xsi:type="dcterms:W3CDTF">2019-06-13T08:16:52Z</dcterms:modified>
</cp:coreProperties>
</file>