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64"/>
    <p:restoredTop sz="50000"/>
  </p:normalViewPr>
  <p:slideViewPr>
    <p:cSldViewPr snapToGrid="0" snapToObjects="1">
      <p:cViewPr varScale="1">
        <p:scale>
          <a:sx n="39" d="100"/>
          <a:sy n="39" d="100"/>
        </p:scale>
        <p:origin x="20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AF4B0-5350-B44D-A4F2-E229E876ED3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D882F-11D0-7B45-9FFC-18BBC1A19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4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D882F-11D0-7B45-9FFC-18BBC1A19B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3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6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3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2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2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4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6/14/19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2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4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6/14/19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3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8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E365-C164-9F4C-BE91-D356485F9B70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8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E365-C164-9F4C-BE91-D356485F9B70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25F17-1828-1F4B-95DC-773BC2F6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9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fnog@your.domain" TargetMode="External"/><Relationship Id="rId2" Type="http://schemas.openxmlformats.org/officeDocument/2006/relationships/hyperlink" Target="https://www.emailsecuritycheck.net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Test Your Mail Gateway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5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a free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https://www.emailsecuritycheck.net/index.html </a:t>
            </a:r>
            <a:endParaRPr lang="en-US" dirty="0"/>
          </a:p>
          <a:p>
            <a:r>
              <a:rPr lang="en-US" dirty="0"/>
              <a:t>Enter </a:t>
            </a:r>
            <a:r>
              <a:rPr lang="en-US" dirty="0">
                <a:hlinkClick r:id="rId3"/>
              </a:rPr>
              <a:t>afnog@</a:t>
            </a:r>
            <a:r>
              <a:rPr lang="en-US" dirty="0"/>
              <a:t>___.</a:t>
            </a:r>
            <a:r>
              <a:rPr lang="en-US" dirty="0" err="1"/>
              <a:t>afnog.nog-oc.org</a:t>
            </a:r>
            <a:r>
              <a:rPr lang="en-US" dirty="0"/>
              <a:t> as the email to receive SPAM</a:t>
            </a:r>
          </a:p>
          <a:p>
            <a:r>
              <a:rPr lang="en-US" dirty="0"/>
              <a:t>Then login to </a:t>
            </a:r>
            <a:r>
              <a:rPr lang="en-US" dirty="0" err="1"/>
              <a:t>Rainloop</a:t>
            </a:r>
            <a:endParaRPr lang="en-US" dirty="0"/>
          </a:p>
          <a:p>
            <a:r>
              <a:rPr lang="en-US" dirty="0"/>
              <a:t>Wait for the verification email to appear on the page</a:t>
            </a:r>
          </a:p>
          <a:p>
            <a:r>
              <a:rPr lang="en-US" dirty="0"/>
              <a:t>Then open the </a:t>
            </a:r>
            <a:r>
              <a:rPr lang="en-US" dirty="0" err="1"/>
              <a:t>Rspamd</a:t>
            </a:r>
            <a:r>
              <a:rPr lang="en-US" dirty="0"/>
              <a:t> </a:t>
            </a:r>
            <a:r>
              <a:rPr lang="en-US"/>
              <a:t>web interface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8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to </a:t>
            </a:r>
            <a:r>
              <a:rPr lang="en-US" dirty="0" err="1"/>
              <a:t>Rspamd</a:t>
            </a:r>
            <a:r>
              <a:rPr lang="en-US" dirty="0"/>
              <a:t> </a:t>
            </a:r>
            <a:r>
              <a:rPr lang="en-US"/>
              <a:t>Web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74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59</Words>
  <Application>Microsoft Macintosh PowerPoint</Application>
  <PresentationFormat>On-screen Show (4:3)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Test Your Mail Gateway</vt:lpstr>
      <vt:lpstr>Use a free site</vt:lpstr>
      <vt:lpstr>Login to Rspamd Web Interface</vt:lpstr>
    </vt:vector>
  </TitlesOfParts>
  <Company>ISOC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Your Mail Gateway</dc:title>
  <dc:creator>Kevin G. Chege</dc:creator>
  <cp:lastModifiedBy>Microsoft Office User</cp:lastModifiedBy>
  <cp:revision>8</cp:revision>
  <dcterms:created xsi:type="dcterms:W3CDTF">2015-05-27T20:59:40Z</dcterms:created>
  <dcterms:modified xsi:type="dcterms:W3CDTF">2019-06-14T07:56:03Z</dcterms:modified>
</cp:coreProperties>
</file>